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83" r:id="rId3"/>
    <p:sldId id="282" r:id="rId4"/>
    <p:sldId id="284" r:id="rId5"/>
    <p:sldId id="286" r:id="rId6"/>
    <p:sldId id="285" r:id="rId7"/>
    <p:sldId id="292" r:id="rId8"/>
    <p:sldId id="289" r:id="rId9"/>
    <p:sldId id="293" r:id="rId10"/>
    <p:sldId id="288" r:id="rId11"/>
    <p:sldId id="287" r:id="rId12"/>
    <p:sldId id="291" r:id="rId13"/>
    <p:sldId id="290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pos="120" userDrawn="1">
          <p15:clr>
            <a:srgbClr val="A4A3A4"/>
          </p15:clr>
        </p15:guide>
        <p15:guide id="9" pos="7560" userDrawn="1">
          <p15:clr>
            <a:srgbClr val="A4A3A4"/>
          </p15:clr>
        </p15:guide>
        <p15:guide id="10" orient="horz" pos="3456" userDrawn="1">
          <p15:clr>
            <a:srgbClr val="A4A3A4"/>
          </p15:clr>
        </p15:guide>
        <p15:guide id="11" orient="horz" pos="2592" userDrawn="1">
          <p15:clr>
            <a:srgbClr val="A4A3A4"/>
          </p15:clr>
        </p15:guide>
        <p15:guide id="12" orient="horz" pos="1728" userDrawn="1">
          <p15:clr>
            <a:srgbClr val="A4A3A4"/>
          </p15:clr>
        </p15:guide>
        <p15:guide id="13" orient="horz" pos="864" userDrawn="1">
          <p15:clr>
            <a:srgbClr val="A4A3A4"/>
          </p15:clr>
        </p15:guide>
        <p15:guide id="14" orient="horz" pos="3888" userDrawn="1">
          <p15:clr>
            <a:srgbClr val="A4A3A4"/>
          </p15:clr>
        </p15:guide>
        <p15:guide id="15" orient="horz" pos="3024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orient="horz" pos="1296" userDrawn="1">
          <p15:clr>
            <a:srgbClr val="A4A3A4"/>
          </p15:clr>
        </p15:guide>
        <p15:guide id="18" orient="horz" pos="432" userDrawn="1">
          <p15:clr>
            <a:srgbClr val="A4A3A4"/>
          </p15:clr>
        </p15:guide>
        <p15:guide id="19" userDrawn="1">
          <p15:clr>
            <a:srgbClr val="A4A3A4"/>
          </p15:clr>
        </p15:guide>
        <p15:guide id="20" pos="7680" userDrawn="1">
          <p15:clr>
            <a:srgbClr val="A4A3A4"/>
          </p15:clr>
        </p15:guide>
        <p15:guide id="21" pos="1920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pos="5760" userDrawn="1">
          <p15:clr>
            <a:srgbClr val="A4A3A4"/>
          </p15:clr>
        </p15:guide>
        <p15:guide id="24" pos="960" userDrawn="1">
          <p15:clr>
            <a:srgbClr val="A4A3A4"/>
          </p15:clr>
        </p15:guide>
        <p15:guide id="25" pos="2880" userDrawn="1">
          <p15:clr>
            <a:srgbClr val="A4A3A4"/>
          </p15:clr>
        </p15:guide>
        <p15:guide id="26" pos="4800" userDrawn="1">
          <p15:clr>
            <a:srgbClr val="A4A3A4"/>
          </p15:clr>
        </p15:guide>
        <p15:guide id="27" pos="6720" userDrawn="1">
          <p15:clr>
            <a:srgbClr val="A4A3A4"/>
          </p15:clr>
        </p15:guide>
        <p15:guide id="28" pos="1440" userDrawn="1">
          <p15:clr>
            <a:srgbClr val="A4A3A4"/>
          </p15:clr>
        </p15:guide>
        <p15:guide id="29" pos="480" userDrawn="1">
          <p15:clr>
            <a:srgbClr val="A4A3A4"/>
          </p15:clr>
        </p15:guide>
        <p15:guide id="30" pos="2400" userDrawn="1">
          <p15:clr>
            <a:srgbClr val="A4A3A4"/>
          </p15:clr>
        </p15:guide>
        <p15:guide id="31" pos="3360" userDrawn="1">
          <p15:clr>
            <a:srgbClr val="A4A3A4"/>
          </p15:clr>
        </p15:guide>
        <p15:guide id="32" pos="4320" userDrawn="1">
          <p15:clr>
            <a:srgbClr val="A4A3A4"/>
          </p15:clr>
        </p15:guide>
        <p15:guide id="33" pos="5280" userDrawn="1">
          <p15:clr>
            <a:srgbClr val="A4A3A4"/>
          </p15:clr>
        </p15:guide>
        <p15:guide id="34" pos="6240" userDrawn="1">
          <p15:clr>
            <a:srgbClr val="A4A3A4"/>
          </p15:clr>
        </p15:guide>
        <p15:guide id="35" pos="7200" userDrawn="1">
          <p15:clr>
            <a:srgbClr val="A4A3A4"/>
          </p15:clr>
        </p15:guide>
        <p15:guide id="36" orient="horz" pos="4224" userDrawn="1">
          <p15:clr>
            <a:srgbClr val="A4A3A4"/>
          </p15:clr>
        </p15:guide>
        <p15:guide id="37" orient="horz" pos="96" userDrawn="1">
          <p15:clr>
            <a:srgbClr val="A4A3A4"/>
          </p15:clr>
        </p15:guide>
        <p15:guide id="38" orient="horz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A0C2F"/>
    <a:srgbClr val="8C908E"/>
    <a:srgbClr val="BC1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7"/>
    <p:restoredTop sz="96330"/>
  </p:normalViewPr>
  <p:slideViewPr>
    <p:cSldViewPr snapToGrid="0" snapToObjects="1" showGuides="1">
      <p:cViewPr>
        <p:scale>
          <a:sx n="100" d="100"/>
          <a:sy n="100" d="100"/>
        </p:scale>
        <p:origin x="144" y="-134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Energies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984795247368257E-2"/>
          <c:y val="0.20722092115534738"/>
          <c:w val="0.54068170914119607"/>
          <c:h val="0.65359770602445189"/>
        </c:manualLayout>
      </c:layout>
      <c:lineChart>
        <c:grouping val="standard"/>
        <c:varyColors val="0"/>
        <c:ser>
          <c:idx val="0"/>
          <c:order val="0"/>
          <c:tx>
            <c:v>Total Energy: Cut5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Sheet1!$B$1:$B$4301</c:f>
              <c:numCache>
                <c:formatCode>General</c:formatCode>
                <c:ptCount val="4301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8.1999999999999993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9.1999999999999993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  <c:pt idx="50">
                  <c:v>10</c:v>
                </c:pt>
                <c:pt idx="51">
                  <c:v>10.199999999999999</c:v>
                </c:pt>
                <c:pt idx="52">
                  <c:v>10.4</c:v>
                </c:pt>
                <c:pt idx="53">
                  <c:v>10.6</c:v>
                </c:pt>
                <c:pt idx="54">
                  <c:v>10.8</c:v>
                </c:pt>
                <c:pt idx="55">
                  <c:v>11</c:v>
                </c:pt>
                <c:pt idx="56">
                  <c:v>11.2</c:v>
                </c:pt>
                <c:pt idx="57">
                  <c:v>11.4</c:v>
                </c:pt>
                <c:pt idx="58">
                  <c:v>11.6</c:v>
                </c:pt>
                <c:pt idx="59">
                  <c:v>11.8</c:v>
                </c:pt>
                <c:pt idx="60">
                  <c:v>12</c:v>
                </c:pt>
                <c:pt idx="61">
                  <c:v>12.2</c:v>
                </c:pt>
                <c:pt idx="62">
                  <c:v>12.4</c:v>
                </c:pt>
                <c:pt idx="63">
                  <c:v>12.6</c:v>
                </c:pt>
                <c:pt idx="64">
                  <c:v>12.8</c:v>
                </c:pt>
                <c:pt idx="65">
                  <c:v>13</c:v>
                </c:pt>
                <c:pt idx="66">
                  <c:v>13.2</c:v>
                </c:pt>
                <c:pt idx="67">
                  <c:v>13.4</c:v>
                </c:pt>
                <c:pt idx="68">
                  <c:v>13.6</c:v>
                </c:pt>
                <c:pt idx="69">
                  <c:v>13.8</c:v>
                </c:pt>
                <c:pt idx="70">
                  <c:v>14</c:v>
                </c:pt>
                <c:pt idx="71">
                  <c:v>14.2</c:v>
                </c:pt>
                <c:pt idx="72">
                  <c:v>14.4</c:v>
                </c:pt>
                <c:pt idx="73">
                  <c:v>14.6</c:v>
                </c:pt>
                <c:pt idx="74">
                  <c:v>14.8</c:v>
                </c:pt>
                <c:pt idx="75">
                  <c:v>15</c:v>
                </c:pt>
                <c:pt idx="76">
                  <c:v>15.2</c:v>
                </c:pt>
                <c:pt idx="77">
                  <c:v>15.4</c:v>
                </c:pt>
                <c:pt idx="78">
                  <c:v>15.6</c:v>
                </c:pt>
                <c:pt idx="79">
                  <c:v>15.8</c:v>
                </c:pt>
                <c:pt idx="80">
                  <c:v>16</c:v>
                </c:pt>
                <c:pt idx="81">
                  <c:v>16.2</c:v>
                </c:pt>
                <c:pt idx="82">
                  <c:v>16.399999999999999</c:v>
                </c:pt>
                <c:pt idx="83">
                  <c:v>16.600000000000001</c:v>
                </c:pt>
                <c:pt idx="84">
                  <c:v>16.8</c:v>
                </c:pt>
                <c:pt idx="85">
                  <c:v>17</c:v>
                </c:pt>
                <c:pt idx="86">
                  <c:v>17.2</c:v>
                </c:pt>
                <c:pt idx="87">
                  <c:v>17.399999999999999</c:v>
                </c:pt>
                <c:pt idx="88">
                  <c:v>17.600000000000001</c:v>
                </c:pt>
                <c:pt idx="89">
                  <c:v>17.8</c:v>
                </c:pt>
                <c:pt idx="90">
                  <c:v>18</c:v>
                </c:pt>
                <c:pt idx="91">
                  <c:v>18.2</c:v>
                </c:pt>
                <c:pt idx="92">
                  <c:v>18.399999999999999</c:v>
                </c:pt>
                <c:pt idx="93">
                  <c:v>18.600000000000001</c:v>
                </c:pt>
                <c:pt idx="94">
                  <c:v>18.8</c:v>
                </c:pt>
                <c:pt idx="95">
                  <c:v>19</c:v>
                </c:pt>
                <c:pt idx="96">
                  <c:v>19.2</c:v>
                </c:pt>
                <c:pt idx="97">
                  <c:v>19.399999999999999</c:v>
                </c:pt>
                <c:pt idx="98">
                  <c:v>19.600000000000001</c:v>
                </c:pt>
                <c:pt idx="99">
                  <c:v>19.8</c:v>
                </c:pt>
                <c:pt idx="100">
                  <c:v>20</c:v>
                </c:pt>
                <c:pt idx="101">
                  <c:v>20.2</c:v>
                </c:pt>
                <c:pt idx="102">
                  <c:v>20.399999999999999</c:v>
                </c:pt>
                <c:pt idx="103">
                  <c:v>20.6</c:v>
                </c:pt>
                <c:pt idx="104">
                  <c:v>20.8</c:v>
                </c:pt>
                <c:pt idx="105">
                  <c:v>21</c:v>
                </c:pt>
                <c:pt idx="106">
                  <c:v>21.2</c:v>
                </c:pt>
                <c:pt idx="107">
                  <c:v>21.4</c:v>
                </c:pt>
                <c:pt idx="108">
                  <c:v>21.6</c:v>
                </c:pt>
                <c:pt idx="109">
                  <c:v>21.8</c:v>
                </c:pt>
                <c:pt idx="110">
                  <c:v>22</c:v>
                </c:pt>
                <c:pt idx="111">
                  <c:v>22.2</c:v>
                </c:pt>
                <c:pt idx="112">
                  <c:v>22.4</c:v>
                </c:pt>
                <c:pt idx="113">
                  <c:v>22.6</c:v>
                </c:pt>
                <c:pt idx="114">
                  <c:v>22.8</c:v>
                </c:pt>
                <c:pt idx="115">
                  <c:v>23</c:v>
                </c:pt>
                <c:pt idx="116">
                  <c:v>23.2</c:v>
                </c:pt>
                <c:pt idx="117">
                  <c:v>23.4</c:v>
                </c:pt>
                <c:pt idx="118">
                  <c:v>23.6</c:v>
                </c:pt>
                <c:pt idx="119">
                  <c:v>23.8</c:v>
                </c:pt>
                <c:pt idx="120">
                  <c:v>24</c:v>
                </c:pt>
                <c:pt idx="121">
                  <c:v>24.2</c:v>
                </c:pt>
                <c:pt idx="122">
                  <c:v>24.4</c:v>
                </c:pt>
                <c:pt idx="123">
                  <c:v>24.6</c:v>
                </c:pt>
                <c:pt idx="124">
                  <c:v>24.8</c:v>
                </c:pt>
                <c:pt idx="125">
                  <c:v>25</c:v>
                </c:pt>
                <c:pt idx="126">
                  <c:v>25.2</c:v>
                </c:pt>
                <c:pt idx="127">
                  <c:v>25.4</c:v>
                </c:pt>
                <c:pt idx="128">
                  <c:v>25.6</c:v>
                </c:pt>
                <c:pt idx="129">
                  <c:v>25.8</c:v>
                </c:pt>
                <c:pt idx="130">
                  <c:v>26</c:v>
                </c:pt>
                <c:pt idx="131">
                  <c:v>26.2</c:v>
                </c:pt>
                <c:pt idx="132">
                  <c:v>26.4</c:v>
                </c:pt>
                <c:pt idx="133">
                  <c:v>26.6</c:v>
                </c:pt>
                <c:pt idx="134">
                  <c:v>26.8</c:v>
                </c:pt>
                <c:pt idx="135">
                  <c:v>27</c:v>
                </c:pt>
                <c:pt idx="136">
                  <c:v>27.2</c:v>
                </c:pt>
                <c:pt idx="137">
                  <c:v>27.4</c:v>
                </c:pt>
                <c:pt idx="138">
                  <c:v>27.6</c:v>
                </c:pt>
                <c:pt idx="139">
                  <c:v>27.8</c:v>
                </c:pt>
                <c:pt idx="140">
                  <c:v>28</c:v>
                </c:pt>
                <c:pt idx="141">
                  <c:v>28.2</c:v>
                </c:pt>
                <c:pt idx="142">
                  <c:v>28.4</c:v>
                </c:pt>
                <c:pt idx="143">
                  <c:v>28.6</c:v>
                </c:pt>
                <c:pt idx="144">
                  <c:v>28.8</c:v>
                </c:pt>
                <c:pt idx="145">
                  <c:v>29</c:v>
                </c:pt>
                <c:pt idx="146">
                  <c:v>29.2</c:v>
                </c:pt>
                <c:pt idx="147">
                  <c:v>29.4</c:v>
                </c:pt>
                <c:pt idx="148">
                  <c:v>29.6</c:v>
                </c:pt>
                <c:pt idx="149">
                  <c:v>29.8</c:v>
                </c:pt>
                <c:pt idx="150">
                  <c:v>30</c:v>
                </c:pt>
                <c:pt idx="151">
                  <c:v>30.2</c:v>
                </c:pt>
                <c:pt idx="152">
                  <c:v>30.4</c:v>
                </c:pt>
                <c:pt idx="153">
                  <c:v>30.6</c:v>
                </c:pt>
                <c:pt idx="154">
                  <c:v>30.8</c:v>
                </c:pt>
                <c:pt idx="155">
                  <c:v>31</c:v>
                </c:pt>
                <c:pt idx="156">
                  <c:v>31.2</c:v>
                </c:pt>
                <c:pt idx="157">
                  <c:v>31.4</c:v>
                </c:pt>
                <c:pt idx="158">
                  <c:v>31.6</c:v>
                </c:pt>
                <c:pt idx="159">
                  <c:v>31.8</c:v>
                </c:pt>
                <c:pt idx="160">
                  <c:v>32</c:v>
                </c:pt>
                <c:pt idx="161">
                  <c:v>32.200000000000003</c:v>
                </c:pt>
                <c:pt idx="162">
                  <c:v>32.4</c:v>
                </c:pt>
                <c:pt idx="163">
                  <c:v>32.6</c:v>
                </c:pt>
                <c:pt idx="164">
                  <c:v>32.799999999999997</c:v>
                </c:pt>
                <c:pt idx="165">
                  <c:v>33</c:v>
                </c:pt>
                <c:pt idx="166">
                  <c:v>33.200000000000003</c:v>
                </c:pt>
                <c:pt idx="167">
                  <c:v>33.4</c:v>
                </c:pt>
                <c:pt idx="168">
                  <c:v>33.6</c:v>
                </c:pt>
                <c:pt idx="169">
                  <c:v>33.799999999999997</c:v>
                </c:pt>
                <c:pt idx="170">
                  <c:v>34</c:v>
                </c:pt>
                <c:pt idx="171">
                  <c:v>34.200000000000003</c:v>
                </c:pt>
                <c:pt idx="172">
                  <c:v>34.4</c:v>
                </c:pt>
                <c:pt idx="173">
                  <c:v>34.6</c:v>
                </c:pt>
                <c:pt idx="174">
                  <c:v>34.799999999999997</c:v>
                </c:pt>
                <c:pt idx="175">
                  <c:v>35</c:v>
                </c:pt>
                <c:pt idx="176">
                  <c:v>35.200000000000003</c:v>
                </c:pt>
                <c:pt idx="177">
                  <c:v>35.4</c:v>
                </c:pt>
                <c:pt idx="178">
                  <c:v>35.6</c:v>
                </c:pt>
                <c:pt idx="179">
                  <c:v>35.799999999999997</c:v>
                </c:pt>
                <c:pt idx="180">
                  <c:v>36</c:v>
                </c:pt>
                <c:pt idx="181">
                  <c:v>36.200000000000003</c:v>
                </c:pt>
                <c:pt idx="182">
                  <c:v>36.4</c:v>
                </c:pt>
                <c:pt idx="183">
                  <c:v>36.6</c:v>
                </c:pt>
                <c:pt idx="184">
                  <c:v>36.799999999999997</c:v>
                </c:pt>
                <c:pt idx="185">
                  <c:v>37</c:v>
                </c:pt>
                <c:pt idx="186">
                  <c:v>37.200000000000003</c:v>
                </c:pt>
                <c:pt idx="187">
                  <c:v>37.4</c:v>
                </c:pt>
                <c:pt idx="188">
                  <c:v>37.6</c:v>
                </c:pt>
                <c:pt idx="189">
                  <c:v>37.799999999999997</c:v>
                </c:pt>
                <c:pt idx="190">
                  <c:v>38</c:v>
                </c:pt>
                <c:pt idx="191">
                  <c:v>38.200000000000003</c:v>
                </c:pt>
                <c:pt idx="192">
                  <c:v>38.4</c:v>
                </c:pt>
                <c:pt idx="193">
                  <c:v>38.6</c:v>
                </c:pt>
                <c:pt idx="194">
                  <c:v>38.799999999999997</c:v>
                </c:pt>
                <c:pt idx="195">
                  <c:v>39</c:v>
                </c:pt>
                <c:pt idx="196">
                  <c:v>39.200000000000003</c:v>
                </c:pt>
                <c:pt idx="197">
                  <c:v>39.4</c:v>
                </c:pt>
                <c:pt idx="198">
                  <c:v>39.6</c:v>
                </c:pt>
                <c:pt idx="199">
                  <c:v>39.799999999999997</c:v>
                </c:pt>
                <c:pt idx="200">
                  <c:v>40</c:v>
                </c:pt>
                <c:pt idx="201">
                  <c:v>40.200000000000003</c:v>
                </c:pt>
                <c:pt idx="202">
                  <c:v>40.4</c:v>
                </c:pt>
                <c:pt idx="203">
                  <c:v>40.6</c:v>
                </c:pt>
                <c:pt idx="204">
                  <c:v>40.799999999999997</c:v>
                </c:pt>
                <c:pt idx="205">
                  <c:v>41</c:v>
                </c:pt>
                <c:pt idx="206">
                  <c:v>41.2</c:v>
                </c:pt>
                <c:pt idx="207">
                  <c:v>41.4</c:v>
                </c:pt>
                <c:pt idx="208">
                  <c:v>41.6</c:v>
                </c:pt>
                <c:pt idx="209">
                  <c:v>41.8</c:v>
                </c:pt>
                <c:pt idx="210">
                  <c:v>42</c:v>
                </c:pt>
                <c:pt idx="211">
                  <c:v>42.2</c:v>
                </c:pt>
                <c:pt idx="212">
                  <c:v>42.4</c:v>
                </c:pt>
                <c:pt idx="213">
                  <c:v>42.6</c:v>
                </c:pt>
                <c:pt idx="214">
                  <c:v>42.8</c:v>
                </c:pt>
                <c:pt idx="215">
                  <c:v>43</c:v>
                </c:pt>
                <c:pt idx="216">
                  <c:v>43.2</c:v>
                </c:pt>
                <c:pt idx="217">
                  <c:v>43.4</c:v>
                </c:pt>
                <c:pt idx="218">
                  <c:v>43.6</c:v>
                </c:pt>
                <c:pt idx="219">
                  <c:v>43.8</c:v>
                </c:pt>
                <c:pt idx="220">
                  <c:v>44</c:v>
                </c:pt>
                <c:pt idx="221">
                  <c:v>44.2</c:v>
                </c:pt>
                <c:pt idx="222">
                  <c:v>44.4</c:v>
                </c:pt>
                <c:pt idx="223">
                  <c:v>44.6</c:v>
                </c:pt>
                <c:pt idx="224">
                  <c:v>44.8</c:v>
                </c:pt>
                <c:pt idx="225">
                  <c:v>45</c:v>
                </c:pt>
                <c:pt idx="226">
                  <c:v>45.2</c:v>
                </c:pt>
                <c:pt idx="227">
                  <c:v>45.4</c:v>
                </c:pt>
                <c:pt idx="228">
                  <c:v>45.6</c:v>
                </c:pt>
                <c:pt idx="229">
                  <c:v>45.8</c:v>
                </c:pt>
                <c:pt idx="230">
                  <c:v>46</c:v>
                </c:pt>
                <c:pt idx="231">
                  <c:v>46.2</c:v>
                </c:pt>
                <c:pt idx="232">
                  <c:v>46.4</c:v>
                </c:pt>
                <c:pt idx="233">
                  <c:v>46.6</c:v>
                </c:pt>
                <c:pt idx="234">
                  <c:v>46.8</c:v>
                </c:pt>
                <c:pt idx="235">
                  <c:v>47</c:v>
                </c:pt>
                <c:pt idx="236">
                  <c:v>47.2</c:v>
                </c:pt>
                <c:pt idx="237">
                  <c:v>47.4</c:v>
                </c:pt>
                <c:pt idx="238">
                  <c:v>47.6</c:v>
                </c:pt>
                <c:pt idx="239">
                  <c:v>47.8</c:v>
                </c:pt>
                <c:pt idx="240">
                  <c:v>48</c:v>
                </c:pt>
                <c:pt idx="241">
                  <c:v>48.2</c:v>
                </c:pt>
                <c:pt idx="242">
                  <c:v>48.4</c:v>
                </c:pt>
                <c:pt idx="243">
                  <c:v>48.6</c:v>
                </c:pt>
                <c:pt idx="244">
                  <c:v>48.8</c:v>
                </c:pt>
                <c:pt idx="245">
                  <c:v>49</c:v>
                </c:pt>
                <c:pt idx="246">
                  <c:v>49.2</c:v>
                </c:pt>
                <c:pt idx="247">
                  <c:v>49.4</c:v>
                </c:pt>
                <c:pt idx="248">
                  <c:v>49.6</c:v>
                </c:pt>
                <c:pt idx="249">
                  <c:v>49.8</c:v>
                </c:pt>
                <c:pt idx="250">
                  <c:v>50</c:v>
                </c:pt>
                <c:pt idx="251">
                  <c:v>52</c:v>
                </c:pt>
                <c:pt idx="252">
                  <c:v>54</c:v>
                </c:pt>
                <c:pt idx="253">
                  <c:v>56</c:v>
                </c:pt>
                <c:pt idx="254">
                  <c:v>58</c:v>
                </c:pt>
                <c:pt idx="255">
                  <c:v>60</c:v>
                </c:pt>
                <c:pt idx="256">
                  <c:v>62</c:v>
                </c:pt>
                <c:pt idx="257">
                  <c:v>64</c:v>
                </c:pt>
                <c:pt idx="258">
                  <c:v>66</c:v>
                </c:pt>
                <c:pt idx="259">
                  <c:v>68</c:v>
                </c:pt>
                <c:pt idx="260">
                  <c:v>70</c:v>
                </c:pt>
                <c:pt idx="261">
                  <c:v>72</c:v>
                </c:pt>
                <c:pt idx="262">
                  <c:v>74</c:v>
                </c:pt>
                <c:pt idx="263">
                  <c:v>76</c:v>
                </c:pt>
                <c:pt idx="264">
                  <c:v>78</c:v>
                </c:pt>
                <c:pt idx="265">
                  <c:v>80</c:v>
                </c:pt>
                <c:pt idx="266">
                  <c:v>82</c:v>
                </c:pt>
                <c:pt idx="267">
                  <c:v>84</c:v>
                </c:pt>
                <c:pt idx="268">
                  <c:v>86</c:v>
                </c:pt>
                <c:pt idx="269">
                  <c:v>88</c:v>
                </c:pt>
                <c:pt idx="270">
                  <c:v>90</c:v>
                </c:pt>
                <c:pt idx="271">
                  <c:v>92</c:v>
                </c:pt>
                <c:pt idx="272">
                  <c:v>94</c:v>
                </c:pt>
                <c:pt idx="273">
                  <c:v>96</c:v>
                </c:pt>
                <c:pt idx="274">
                  <c:v>98</c:v>
                </c:pt>
                <c:pt idx="275">
                  <c:v>100</c:v>
                </c:pt>
                <c:pt idx="276">
                  <c:v>102</c:v>
                </c:pt>
                <c:pt idx="277">
                  <c:v>104</c:v>
                </c:pt>
                <c:pt idx="278">
                  <c:v>106</c:v>
                </c:pt>
                <c:pt idx="279">
                  <c:v>108</c:v>
                </c:pt>
                <c:pt idx="280">
                  <c:v>110</c:v>
                </c:pt>
                <c:pt idx="281">
                  <c:v>112</c:v>
                </c:pt>
                <c:pt idx="282">
                  <c:v>114</c:v>
                </c:pt>
                <c:pt idx="283">
                  <c:v>116</c:v>
                </c:pt>
                <c:pt idx="284">
                  <c:v>118</c:v>
                </c:pt>
                <c:pt idx="285">
                  <c:v>120</c:v>
                </c:pt>
                <c:pt idx="286">
                  <c:v>122</c:v>
                </c:pt>
                <c:pt idx="287">
                  <c:v>124</c:v>
                </c:pt>
                <c:pt idx="288">
                  <c:v>126</c:v>
                </c:pt>
                <c:pt idx="289">
                  <c:v>128</c:v>
                </c:pt>
                <c:pt idx="290">
                  <c:v>130</c:v>
                </c:pt>
                <c:pt idx="291">
                  <c:v>132</c:v>
                </c:pt>
                <c:pt idx="292">
                  <c:v>134</c:v>
                </c:pt>
                <c:pt idx="293">
                  <c:v>136</c:v>
                </c:pt>
                <c:pt idx="294">
                  <c:v>138</c:v>
                </c:pt>
                <c:pt idx="295">
                  <c:v>140</c:v>
                </c:pt>
                <c:pt idx="296">
                  <c:v>142</c:v>
                </c:pt>
                <c:pt idx="297">
                  <c:v>144</c:v>
                </c:pt>
                <c:pt idx="298">
                  <c:v>146</c:v>
                </c:pt>
                <c:pt idx="299">
                  <c:v>148</c:v>
                </c:pt>
                <c:pt idx="300">
                  <c:v>150</c:v>
                </c:pt>
                <c:pt idx="301">
                  <c:v>151</c:v>
                </c:pt>
                <c:pt idx="302">
                  <c:v>152</c:v>
                </c:pt>
                <c:pt idx="303">
                  <c:v>153</c:v>
                </c:pt>
                <c:pt idx="304">
                  <c:v>154</c:v>
                </c:pt>
                <c:pt idx="305">
                  <c:v>155</c:v>
                </c:pt>
                <c:pt idx="306">
                  <c:v>156</c:v>
                </c:pt>
                <c:pt idx="307">
                  <c:v>157</c:v>
                </c:pt>
                <c:pt idx="308">
                  <c:v>158</c:v>
                </c:pt>
                <c:pt idx="309">
                  <c:v>159</c:v>
                </c:pt>
                <c:pt idx="310">
                  <c:v>160</c:v>
                </c:pt>
                <c:pt idx="311">
                  <c:v>161</c:v>
                </c:pt>
                <c:pt idx="312">
                  <c:v>162</c:v>
                </c:pt>
                <c:pt idx="313">
                  <c:v>163</c:v>
                </c:pt>
                <c:pt idx="314">
                  <c:v>164</c:v>
                </c:pt>
                <c:pt idx="315">
                  <c:v>165</c:v>
                </c:pt>
                <c:pt idx="316">
                  <c:v>166</c:v>
                </c:pt>
                <c:pt idx="317">
                  <c:v>167</c:v>
                </c:pt>
                <c:pt idx="318">
                  <c:v>168</c:v>
                </c:pt>
                <c:pt idx="319">
                  <c:v>169</c:v>
                </c:pt>
                <c:pt idx="320">
                  <c:v>170</c:v>
                </c:pt>
                <c:pt idx="321">
                  <c:v>171</c:v>
                </c:pt>
                <c:pt idx="322">
                  <c:v>172</c:v>
                </c:pt>
                <c:pt idx="323">
                  <c:v>173</c:v>
                </c:pt>
                <c:pt idx="324">
                  <c:v>174</c:v>
                </c:pt>
                <c:pt idx="325">
                  <c:v>175</c:v>
                </c:pt>
                <c:pt idx="326">
                  <c:v>176</c:v>
                </c:pt>
                <c:pt idx="327">
                  <c:v>177</c:v>
                </c:pt>
                <c:pt idx="328">
                  <c:v>178</c:v>
                </c:pt>
                <c:pt idx="329">
                  <c:v>179</c:v>
                </c:pt>
                <c:pt idx="330">
                  <c:v>180</c:v>
                </c:pt>
                <c:pt idx="331">
                  <c:v>181</c:v>
                </c:pt>
                <c:pt idx="332">
                  <c:v>182</c:v>
                </c:pt>
                <c:pt idx="333">
                  <c:v>183</c:v>
                </c:pt>
                <c:pt idx="334">
                  <c:v>184</c:v>
                </c:pt>
                <c:pt idx="335">
                  <c:v>185</c:v>
                </c:pt>
                <c:pt idx="336">
                  <c:v>186</c:v>
                </c:pt>
                <c:pt idx="337">
                  <c:v>187</c:v>
                </c:pt>
                <c:pt idx="338">
                  <c:v>188</c:v>
                </c:pt>
                <c:pt idx="339">
                  <c:v>189</c:v>
                </c:pt>
                <c:pt idx="340">
                  <c:v>190</c:v>
                </c:pt>
                <c:pt idx="341">
                  <c:v>191</c:v>
                </c:pt>
                <c:pt idx="342">
                  <c:v>192</c:v>
                </c:pt>
                <c:pt idx="343">
                  <c:v>193</c:v>
                </c:pt>
                <c:pt idx="344">
                  <c:v>194</c:v>
                </c:pt>
                <c:pt idx="345">
                  <c:v>195</c:v>
                </c:pt>
                <c:pt idx="346">
                  <c:v>196</c:v>
                </c:pt>
                <c:pt idx="347">
                  <c:v>197</c:v>
                </c:pt>
                <c:pt idx="348">
                  <c:v>198</c:v>
                </c:pt>
                <c:pt idx="349">
                  <c:v>199</c:v>
                </c:pt>
                <c:pt idx="350">
                  <c:v>200</c:v>
                </c:pt>
                <c:pt idx="351">
                  <c:v>201</c:v>
                </c:pt>
                <c:pt idx="352">
                  <c:v>202</c:v>
                </c:pt>
                <c:pt idx="353">
                  <c:v>203</c:v>
                </c:pt>
                <c:pt idx="354">
                  <c:v>204</c:v>
                </c:pt>
                <c:pt idx="355">
                  <c:v>205</c:v>
                </c:pt>
                <c:pt idx="356">
                  <c:v>206</c:v>
                </c:pt>
                <c:pt idx="357">
                  <c:v>207</c:v>
                </c:pt>
                <c:pt idx="358">
                  <c:v>208</c:v>
                </c:pt>
                <c:pt idx="359">
                  <c:v>209</c:v>
                </c:pt>
                <c:pt idx="360">
                  <c:v>210</c:v>
                </c:pt>
                <c:pt idx="361">
                  <c:v>211</c:v>
                </c:pt>
                <c:pt idx="362">
                  <c:v>212</c:v>
                </c:pt>
                <c:pt idx="363">
                  <c:v>213</c:v>
                </c:pt>
                <c:pt idx="364">
                  <c:v>214</c:v>
                </c:pt>
                <c:pt idx="365">
                  <c:v>215</c:v>
                </c:pt>
                <c:pt idx="366">
                  <c:v>216</c:v>
                </c:pt>
                <c:pt idx="367">
                  <c:v>217</c:v>
                </c:pt>
                <c:pt idx="368">
                  <c:v>218</c:v>
                </c:pt>
                <c:pt idx="369">
                  <c:v>219</c:v>
                </c:pt>
                <c:pt idx="370">
                  <c:v>220</c:v>
                </c:pt>
                <c:pt idx="371">
                  <c:v>221</c:v>
                </c:pt>
                <c:pt idx="372">
                  <c:v>222</c:v>
                </c:pt>
                <c:pt idx="373">
                  <c:v>223</c:v>
                </c:pt>
                <c:pt idx="374">
                  <c:v>224</c:v>
                </c:pt>
                <c:pt idx="375">
                  <c:v>225</c:v>
                </c:pt>
                <c:pt idx="376">
                  <c:v>226</c:v>
                </c:pt>
                <c:pt idx="377">
                  <c:v>227</c:v>
                </c:pt>
                <c:pt idx="378">
                  <c:v>228</c:v>
                </c:pt>
                <c:pt idx="379">
                  <c:v>229</c:v>
                </c:pt>
                <c:pt idx="380">
                  <c:v>230</c:v>
                </c:pt>
                <c:pt idx="381">
                  <c:v>231</c:v>
                </c:pt>
                <c:pt idx="382">
                  <c:v>232</c:v>
                </c:pt>
                <c:pt idx="383">
                  <c:v>233</c:v>
                </c:pt>
                <c:pt idx="384">
                  <c:v>234</c:v>
                </c:pt>
                <c:pt idx="385">
                  <c:v>235</c:v>
                </c:pt>
                <c:pt idx="386">
                  <c:v>236</c:v>
                </c:pt>
                <c:pt idx="387">
                  <c:v>237</c:v>
                </c:pt>
                <c:pt idx="388">
                  <c:v>238</c:v>
                </c:pt>
                <c:pt idx="389">
                  <c:v>239</c:v>
                </c:pt>
                <c:pt idx="390">
                  <c:v>240</c:v>
                </c:pt>
                <c:pt idx="391">
                  <c:v>241</c:v>
                </c:pt>
                <c:pt idx="392">
                  <c:v>242</c:v>
                </c:pt>
                <c:pt idx="393">
                  <c:v>243</c:v>
                </c:pt>
                <c:pt idx="394">
                  <c:v>244</c:v>
                </c:pt>
                <c:pt idx="395">
                  <c:v>245</c:v>
                </c:pt>
                <c:pt idx="396">
                  <c:v>246</c:v>
                </c:pt>
                <c:pt idx="397">
                  <c:v>247</c:v>
                </c:pt>
                <c:pt idx="398">
                  <c:v>248</c:v>
                </c:pt>
                <c:pt idx="399">
                  <c:v>249</c:v>
                </c:pt>
                <c:pt idx="400">
                  <c:v>250</c:v>
                </c:pt>
                <c:pt idx="401">
                  <c:v>251</c:v>
                </c:pt>
                <c:pt idx="402">
                  <c:v>252</c:v>
                </c:pt>
                <c:pt idx="403">
                  <c:v>253</c:v>
                </c:pt>
                <c:pt idx="404">
                  <c:v>254</c:v>
                </c:pt>
                <c:pt idx="405">
                  <c:v>255</c:v>
                </c:pt>
                <c:pt idx="406">
                  <c:v>256</c:v>
                </c:pt>
                <c:pt idx="407">
                  <c:v>257</c:v>
                </c:pt>
                <c:pt idx="408">
                  <c:v>258</c:v>
                </c:pt>
                <c:pt idx="409">
                  <c:v>259</c:v>
                </c:pt>
                <c:pt idx="410">
                  <c:v>260</c:v>
                </c:pt>
                <c:pt idx="411">
                  <c:v>261</c:v>
                </c:pt>
                <c:pt idx="412">
                  <c:v>262</c:v>
                </c:pt>
                <c:pt idx="413">
                  <c:v>263</c:v>
                </c:pt>
                <c:pt idx="414">
                  <c:v>264</c:v>
                </c:pt>
                <c:pt idx="415">
                  <c:v>265</c:v>
                </c:pt>
                <c:pt idx="416">
                  <c:v>266</c:v>
                </c:pt>
                <c:pt idx="417">
                  <c:v>267</c:v>
                </c:pt>
                <c:pt idx="418">
                  <c:v>268</c:v>
                </c:pt>
                <c:pt idx="419">
                  <c:v>269</c:v>
                </c:pt>
                <c:pt idx="420">
                  <c:v>270</c:v>
                </c:pt>
                <c:pt idx="421">
                  <c:v>271</c:v>
                </c:pt>
                <c:pt idx="422">
                  <c:v>272</c:v>
                </c:pt>
                <c:pt idx="423">
                  <c:v>273</c:v>
                </c:pt>
                <c:pt idx="424">
                  <c:v>274</c:v>
                </c:pt>
                <c:pt idx="425">
                  <c:v>275</c:v>
                </c:pt>
                <c:pt idx="426">
                  <c:v>276</c:v>
                </c:pt>
                <c:pt idx="427">
                  <c:v>277</c:v>
                </c:pt>
                <c:pt idx="428">
                  <c:v>278</c:v>
                </c:pt>
                <c:pt idx="429">
                  <c:v>279</c:v>
                </c:pt>
                <c:pt idx="430">
                  <c:v>280</c:v>
                </c:pt>
                <c:pt idx="431">
                  <c:v>281</c:v>
                </c:pt>
                <c:pt idx="432">
                  <c:v>282</c:v>
                </c:pt>
                <c:pt idx="433">
                  <c:v>283</c:v>
                </c:pt>
                <c:pt idx="434">
                  <c:v>284</c:v>
                </c:pt>
                <c:pt idx="435">
                  <c:v>285</c:v>
                </c:pt>
                <c:pt idx="436">
                  <c:v>286</c:v>
                </c:pt>
                <c:pt idx="437">
                  <c:v>287</c:v>
                </c:pt>
                <c:pt idx="438">
                  <c:v>288</c:v>
                </c:pt>
                <c:pt idx="439">
                  <c:v>289</c:v>
                </c:pt>
                <c:pt idx="440">
                  <c:v>290</c:v>
                </c:pt>
                <c:pt idx="441">
                  <c:v>291</c:v>
                </c:pt>
                <c:pt idx="442">
                  <c:v>292</c:v>
                </c:pt>
                <c:pt idx="443">
                  <c:v>293</c:v>
                </c:pt>
                <c:pt idx="444">
                  <c:v>294</c:v>
                </c:pt>
                <c:pt idx="445">
                  <c:v>295</c:v>
                </c:pt>
                <c:pt idx="446">
                  <c:v>296</c:v>
                </c:pt>
                <c:pt idx="447">
                  <c:v>297</c:v>
                </c:pt>
                <c:pt idx="448">
                  <c:v>298</c:v>
                </c:pt>
                <c:pt idx="449">
                  <c:v>299</c:v>
                </c:pt>
                <c:pt idx="450">
                  <c:v>300</c:v>
                </c:pt>
                <c:pt idx="451">
                  <c:v>301</c:v>
                </c:pt>
                <c:pt idx="452">
                  <c:v>302</c:v>
                </c:pt>
                <c:pt idx="453">
                  <c:v>303</c:v>
                </c:pt>
                <c:pt idx="454">
                  <c:v>304</c:v>
                </c:pt>
                <c:pt idx="455">
                  <c:v>305</c:v>
                </c:pt>
                <c:pt idx="456">
                  <c:v>306</c:v>
                </c:pt>
                <c:pt idx="457">
                  <c:v>307</c:v>
                </c:pt>
                <c:pt idx="458">
                  <c:v>308</c:v>
                </c:pt>
                <c:pt idx="459">
                  <c:v>309</c:v>
                </c:pt>
                <c:pt idx="460">
                  <c:v>310</c:v>
                </c:pt>
                <c:pt idx="461">
                  <c:v>311</c:v>
                </c:pt>
                <c:pt idx="462">
                  <c:v>312</c:v>
                </c:pt>
                <c:pt idx="463">
                  <c:v>313</c:v>
                </c:pt>
                <c:pt idx="464">
                  <c:v>314</c:v>
                </c:pt>
                <c:pt idx="465">
                  <c:v>315</c:v>
                </c:pt>
                <c:pt idx="466">
                  <c:v>316</c:v>
                </c:pt>
                <c:pt idx="467">
                  <c:v>317</c:v>
                </c:pt>
                <c:pt idx="468">
                  <c:v>318</c:v>
                </c:pt>
                <c:pt idx="469">
                  <c:v>319</c:v>
                </c:pt>
                <c:pt idx="470">
                  <c:v>320</c:v>
                </c:pt>
                <c:pt idx="471">
                  <c:v>321</c:v>
                </c:pt>
                <c:pt idx="472">
                  <c:v>322</c:v>
                </c:pt>
                <c:pt idx="473">
                  <c:v>323</c:v>
                </c:pt>
                <c:pt idx="474">
                  <c:v>324</c:v>
                </c:pt>
                <c:pt idx="475">
                  <c:v>325</c:v>
                </c:pt>
                <c:pt idx="476">
                  <c:v>326</c:v>
                </c:pt>
                <c:pt idx="477">
                  <c:v>327</c:v>
                </c:pt>
                <c:pt idx="478">
                  <c:v>328</c:v>
                </c:pt>
                <c:pt idx="479">
                  <c:v>329</c:v>
                </c:pt>
                <c:pt idx="480">
                  <c:v>330</c:v>
                </c:pt>
                <c:pt idx="481">
                  <c:v>331</c:v>
                </c:pt>
                <c:pt idx="482">
                  <c:v>332</c:v>
                </c:pt>
                <c:pt idx="483">
                  <c:v>333</c:v>
                </c:pt>
                <c:pt idx="484">
                  <c:v>334</c:v>
                </c:pt>
                <c:pt idx="485">
                  <c:v>335</c:v>
                </c:pt>
                <c:pt idx="486">
                  <c:v>336</c:v>
                </c:pt>
                <c:pt idx="487">
                  <c:v>337</c:v>
                </c:pt>
                <c:pt idx="488">
                  <c:v>338</c:v>
                </c:pt>
                <c:pt idx="489">
                  <c:v>339</c:v>
                </c:pt>
                <c:pt idx="490">
                  <c:v>340</c:v>
                </c:pt>
                <c:pt idx="491">
                  <c:v>341</c:v>
                </c:pt>
                <c:pt idx="492">
                  <c:v>342</c:v>
                </c:pt>
                <c:pt idx="493">
                  <c:v>343</c:v>
                </c:pt>
                <c:pt idx="494">
                  <c:v>344</c:v>
                </c:pt>
                <c:pt idx="495">
                  <c:v>345</c:v>
                </c:pt>
                <c:pt idx="496">
                  <c:v>346</c:v>
                </c:pt>
                <c:pt idx="497">
                  <c:v>347</c:v>
                </c:pt>
                <c:pt idx="498">
                  <c:v>348</c:v>
                </c:pt>
                <c:pt idx="499">
                  <c:v>349</c:v>
                </c:pt>
                <c:pt idx="500">
                  <c:v>350</c:v>
                </c:pt>
                <c:pt idx="501">
                  <c:v>351</c:v>
                </c:pt>
                <c:pt idx="502">
                  <c:v>352</c:v>
                </c:pt>
                <c:pt idx="503">
                  <c:v>353</c:v>
                </c:pt>
                <c:pt idx="504">
                  <c:v>354</c:v>
                </c:pt>
                <c:pt idx="505">
                  <c:v>355</c:v>
                </c:pt>
                <c:pt idx="506">
                  <c:v>356</c:v>
                </c:pt>
                <c:pt idx="507">
                  <c:v>357</c:v>
                </c:pt>
                <c:pt idx="508">
                  <c:v>358</c:v>
                </c:pt>
                <c:pt idx="509">
                  <c:v>359</c:v>
                </c:pt>
                <c:pt idx="510">
                  <c:v>360</c:v>
                </c:pt>
                <c:pt idx="511">
                  <c:v>361</c:v>
                </c:pt>
                <c:pt idx="512">
                  <c:v>362</c:v>
                </c:pt>
                <c:pt idx="513">
                  <c:v>363</c:v>
                </c:pt>
                <c:pt idx="514">
                  <c:v>364</c:v>
                </c:pt>
                <c:pt idx="515">
                  <c:v>365</c:v>
                </c:pt>
                <c:pt idx="516">
                  <c:v>366</c:v>
                </c:pt>
                <c:pt idx="517">
                  <c:v>367</c:v>
                </c:pt>
                <c:pt idx="518">
                  <c:v>368</c:v>
                </c:pt>
                <c:pt idx="519">
                  <c:v>369</c:v>
                </c:pt>
                <c:pt idx="520">
                  <c:v>370</c:v>
                </c:pt>
                <c:pt idx="521">
                  <c:v>371</c:v>
                </c:pt>
                <c:pt idx="522">
                  <c:v>372</c:v>
                </c:pt>
                <c:pt idx="523">
                  <c:v>373</c:v>
                </c:pt>
                <c:pt idx="524">
                  <c:v>374</c:v>
                </c:pt>
                <c:pt idx="525">
                  <c:v>375</c:v>
                </c:pt>
                <c:pt idx="526">
                  <c:v>376</c:v>
                </c:pt>
                <c:pt idx="527">
                  <c:v>377</c:v>
                </c:pt>
                <c:pt idx="528">
                  <c:v>378</c:v>
                </c:pt>
                <c:pt idx="529">
                  <c:v>379</c:v>
                </c:pt>
                <c:pt idx="530">
                  <c:v>380</c:v>
                </c:pt>
                <c:pt idx="531">
                  <c:v>381</c:v>
                </c:pt>
                <c:pt idx="532">
                  <c:v>382</c:v>
                </c:pt>
                <c:pt idx="533">
                  <c:v>383</c:v>
                </c:pt>
                <c:pt idx="534">
                  <c:v>384</c:v>
                </c:pt>
                <c:pt idx="535">
                  <c:v>385</c:v>
                </c:pt>
                <c:pt idx="536">
                  <c:v>386</c:v>
                </c:pt>
                <c:pt idx="537">
                  <c:v>387</c:v>
                </c:pt>
                <c:pt idx="538">
                  <c:v>388</c:v>
                </c:pt>
                <c:pt idx="539">
                  <c:v>389</c:v>
                </c:pt>
                <c:pt idx="540">
                  <c:v>390</c:v>
                </c:pt>
                <c:pt idx="541">
                  <c:v>391</c:v>
                </c:pt>
                <c:pt idx="542">
                  <c:v>392</c:v>
                </c:pt>
                <c:pt idx="543">
                  <c:v>393</c:v>
                </c:pt>
                <c:pt idx="544">
                  <c:v>394</c:v>
                </c:pt>
                <c:pt idx="545">
                  <c:v>395</c:v>
                </c:pt>
                <c:pt idx="546">
                  <c:v>396</c:v>
                </c:pt>
                <c:pt idx="547">
                  <c:v>397</c:v>
                </c:pt>
                <c:pt idx="548">
                  <c:v>398</c:v>
                </c:pt>
                <c:pt idx="549">
                  <c:v>399</c:v>
                </c:pt>
                <c:pt idx="550">
                  <c:v>400</c:v>
                </c:pt>
                <c:pt idx="551">
                  <c:v>401</c:v>
                </c:pt>
                <c:pt idx="552">
                  <c:v>402</c:v>
                </c:pt>
                <c:pt idx="553">
                  <c:v>403</c:v>
                </c:pt>
                <c:pt idx="554">
                  <c:v>404</c:v>
                </c:pt>
                <c:pt idx="555">
                  <c:v>405</c:v>
                </c:pt>
                <c:pt idx="556">
                  <c:v>406</c:v>
                </c:pt>
                <c:pt idx="557">
                  <c:v>407</c:v>
                </c:pt>
                <c:pt idx="558">
                  <c:v>408</c:v>
                </c:pt>
                <c:pt idx="559">
                  <c:v>409</c:v>
                </c:pt>
                <c:pt idx="560">
                  <c:v>410</c:v>
                </c:pt>
                <c:pt idx="561">
                  <c:v>411</c:v>
                </c:pt>
                <c:pt idx="562">
                  <c:v>412</c:v>
                </c:pt>
                <c:pt idx="563">
                  <c:v>413</c:v>
                </c:pt>
                <c:pt idx="564">
                  <c:v>414</c:v>
                </c:pt>
                <c:pt idx="565">
                  <c:v>415</c:v>
                </c:pt>
                <c:pt idx="566">
                  <c:v>416</c:v>
                </c:pt>
                <c:pt idx="567">
                  <c:v>417</c:v>
                </c:pt>
                <c:pt idx="568">
                  <c:v>418</c:v>
                </c:pt>
                <c:pt idx="569">
                  <c:v>419</c:v>
                </c:pt>
                <c:pt idx="570">
                  <c:v>420</c:v>
                </c:pt>
                <c:pt idx="571">
                  <c:v>421</c:v>
                </c:pt>
                <c:pt idx="572">
                  <c:v>422</c:v>
                </c:pt>
                <c:pt idx="573">
                  <c:v>423</c:v>
                </c:pt>
                <c:pt idx="574">
                  <c:v>424</c:v>
                </c:pt>
                <c:pt idx="575">
                  <c:v>425</c:v>
                </c:pt>
                <c:pt idx="576">
                  <c:v>426</c:v>
                </c:pt>
                <c:pt idx="577">
                  <c:v>427</c:v>
                </c:pt>
                <c:pt idx="578">
                  <c:v>428</c:v>
                </c:pt>
                <c:pt idx="579">
                  <c:v>429</c:v>
                </c:pt>
                <c:pt idx="580">
                  <c:v>430</c:v>
                </c:pt>
                <c:pt idx="581">
                  <c:v>431</c:v>
                </c:pt>
                <c:pt idx="582">
                  <c:v>432</c:v>
                </c:pt>
                <c:pt idx="583">
                  <c:v>433</c:v>
                </c:pt>
                <c:pt idx="584">
                  <c:v>434</c:v>
                </c:pt>
                <c:pt idx="585">
                  <c:v>435</c:v>
                </c:pt>
                <c:pt idx="586">
                  <c:v>436</c:v>
                </c:pt>
                <c:pt idx="587">
                  <c:v>437</c:v>
                </c:pt>
                <c:pt idx="588">
                  <c:v>438</c:v>
                </c:pt>
                <c:pt idx="589">
                  <c:v>439</c:v>
                </c:pt>
                <c:pt idx="590">
                  <c:v>440</c:v>
                </c:pt>
                <c:pt idx="591">
                  <c:v>441</c:v>
                </c:pt>
                <c:pt idx="592">
                  <c:v>442</c:v>
                </c:pt>
                <c:pt idx="593">
                  <c:v>443</c:v>
                </c:pt>
                <c:pt idx="594">
                  <c:v>444</c:v>
                </c:pt>
                <c:pt idx="595">
                  <c:v>445</c:v>
                </c:pt>
                <c:pt idx="596">
                  <c:v>446</c:v>
                </c:pt>
                <c:pt idx="597">
                  <c:v>447</c:v>
                </c:pt>
                <c:pt idx="598">
                  <c:v>448</c:v>
                </c:pt>
                <c:pt idx="599">
                  <c:v>449</c:v>
                </c:pt>
                <c:pt idx="600">
                  <c:v>450</c:v>
                </c:pt>
                <c:pt idx="601">
                  <c:v>451</c:v>
                </c:pt>
                <c:pt idx="602">
                  <c:v>452</c:v>
                </c:pt>
                <c:pt idx="603">
                  <c:v>453</c:v>
                </c:pt>
                <c:pt idx="604">
                  <c:v>454</c:v>
                </c:pt>
                <c:pt idx="605">
                  <c:v>455</c:v>
                </c:pt>
                <c:pt idx="606">
                  <c:v>456</c:v>
                </c:pt>
                <c:pt idx="607">
                  <c:v>457</c:v>
                </c:pt>
                <c:pt idx="608">
                  <c:v>458</c:v>
                </c:pt>
                <c:pt idx="609">
                  <c:v>459</c:v>
                </c:pt>
                <c:pt idx="610">
                  <c:v>460</c:v>
                </c:pt>
                <c:pt idx="611">
                  <c:v>461</c:v>
                </c:pt>
                <c:pt idx="612">
                  <c:v>462</c:v>
                </c:pt>
                <c:pt idx="613">
                  <c:v>463</c:v>
                </c:pt>
                <c:pt idx="614">
                  <c:v>464</c:v>
                </c:pt>
                <c:pt idx="615">
                  <c:v>465</c:v>
                </c:pt>
                <c:pt idx="616">
                  <c:v>466</c:v>
                </c:pt>
                <c:pt idx="617">
                  <c:v>467</c:v>
                </c:pt>
                <c:pt idx="618">
                  <c:v>468</c:v>
                </c:pt>
                <c:pt idx="619">
                  <c:v>469</c:v>
                </c:pt>
                <c:pt idx="620">
                  <c:v>470</c:v>
                </c:pt>
                <c:pt idx="621">
                  <c:v>471</c:v>
                </c:pt>
                <c:pt idx="622">
                  <c:v>472</c:v>
                </c:pt>
                <c:pt idx="623">
                  <c:v>473</c:v>
                </c:pt>
                <c:pt idx="624">
                  <c:v>474</c:v>
                </c:pt>
                <c:pt idx="625">
                  <c:v>475</c:v>
                </c:pt>
                <c:pt idx="626">
                  <c:v>476</c:v>
                </c:pt>
                <c:pt idx="627">
                  <c:v>477</c:v>
                </c:pt>
                <c:pt idx="628">
                  <c:v>478</c:v>
                </c:pt>
                <c:pt idx="629">
                  <c:v>479</c:v>
                </c:pt>
                <c:pt idx="630">
                  <c:v>480</c:v>
                </c:pt>
                <c:pt idx="631">
                  <c:v>481</c:v>
                </c:pt>
                <c:pt idx="632">
                  <c:v>482</c:v>
                </c:pt>
                <c:pt idx="633">
                  <c:v>483</c:v>
                </c:pt>
                <c:pt idx="634">
                  <c:v>484</c:v>
                </c:pt>
                <c:pt idx="635">
                  <c:v>485</c:v>
                </c:pt>
                <c:pt idx="636">
                  <c:v>486</c:v>
                </c:pt>
                <c:pt idx="637">
                  <c:v>487</c:v>
                </c:pt>
                <c:pt idx="638">
                  <c:v>488</c:v>
                </c:pt>
                <c:pt idx="639">
                  <c:v>489</c:v>
                </c:pt>
                <c:pt idx="640">
                  <c:v>490</c:v>
                </c:pt>
                <c:pt idx="641">
                  <c:v>491</c:v>
                </c:pt>
                <c:pt idx="642">
                  <c:v>492</c:v>
                </c:pt>
                <c:pt idx="643">
                  <c:v>493</c:v>
                </c:pt>
                <c:pt idx="644">
                  <c:v>494</c:v>
                </c:pt>
                <c:pt idx="645">
                  <c:v>495</c:v>
                </c:pt>
                <c:pt idx="646">
                  <c:v>496</c:v>
                </c:pt>
                <c:pt idx="647">
                  <c:v>497</c:v>
                </c:pt>
                <c:pt idx="648">
                  <c:v>498</c:v>
                </c:pt>
                <c:pt idx="649">
                  <c:v>499</c:v>
                </c:pt>
                <c:pt idx="650">
                  <c:v>500</c:v>
                </c:pt>
                <c:pt idx="651">
                  <c:v>501</c:v>
                </c:pt>
                <c:pt idx="652">
                  <c:v>502</c:v>
                </c:pt>
                <c:pt idx="653">
                  <c:v>503</c:v>
                </c:pt>
                <c:pt idx="654">
                  <c:v>504</c:v>
                </c:pt>
                <c:pt idx="655">
                  <c:v>505</c:v>
                </c:pt>
                <c:pt idx="656">
                  <c:v>506</c:v>
                </c:pt>
                <c:pt idx="657">
                  <c:v>507</c:v>
                </c:pt>
                <c:pt idx="658">
                  <c:v>508</c:v>
                </c:pt>
                <c:pt idx="659">
                  <c:v>509</c:v>
                </c:pt>
                <c:pt idx="660">
                  <c:v>510</c:v>
                </c:pt>
                <c:pt idx="661">
                  <c:v>511</c:v>
                </c:pt>
                <c:pt idx="662">
                  <c:v>512</c:v>
                </c:pt>
                <c:pt idx="663">
                  <c:v>513</c:v>
                </c:pt>
                <c:pt idx="664">
                  <c:v>514</c:v>
                </c:pt>
                <c:pt idx="665">
                  <c:v>515</c:v>
                </c:pt>
                <c:pt idx="666">
                  <c:v>516</c:v>
                </c:pt>
                <c:pt idx="667">
                  <c:v>517</c:v>
                </c:pt>
                <c:pt idx="668">
                  <c:v>518</c:v>
                </c:pt>
                <c:pt idx="669">
                  <c:v>519</c:v>
                </c:pt>
                <c:pt idx="670">
                  <c:v>520</c:v>
                </c:pt>
                <c:pt idx="671">
                  <c:v>521</c:v>
                </c:pt>
                <c:pt idx="672">
                  <c:v>522</c:v>
                </c:pt>
                <c:pt idx="673">
                  <c:v>523</c:v>
                </c:pt>
                <c:pt idx="674">
                  <c:v>524</c:v>
                </c:pt>
                <c:pt idx="675">
                  <c:v>525</c:v>
                </c:pt>
                <c:pt idx="676">
                  <c:v>526</c:v>
                </c:pt>
                <c:pt idx="677">
                  <c:v>527</c:v>
                </c:pt>
                <c:pt idx="678">
                  <c:v>528</c:v>
                </c:pt>
                <c:pt idx="679">
                  <c:v>529</c:v>
                </c:pt>
                <c:pt idx="680">
                  <c:v>530</c:v>
                </c:pt>
                <c:pt idx="681">
                  <c:v>531</c:v>
                </c:pt>
                <c:pt idx="682">
                  <c:v>532</c:v>
                </c:pt>
                <c:pt idx="683">
                  <c:v>533</c:v>
                </c:pt>
                <c:pt idx="684">
                  <c:v>534</c:v>
                </c:pt>
                <c:pt idx="685">
                  <c:v>535</c:v>
                </c:pt>
                <c:pt idx="686">
                  <c:v>536</c:v>
                </c:pt>
                <c:pt idx="687">
                  <c:v>537</c:v>
                </c:pt>
                <c:pt idx="688">
                  <c:v>538</c:v>
                </c:pt>
                <c:pt idx="689">
                  <c:v>539</c:v>
                </c:pt>
                <c:pt idx="690">
                  <c:v>540</c:v>
                </c:pt>
                <c:pt idx="691">
                  <c:v>541</c:v>
                </c:pt>
                <c:pt idx="692">
                  <c:v>542</c:v>
                </c:pt>
                <c:pt idx="693">
                  <c:v>543</c:v>
                </c:pt>
                <c:pt idx="694">
                  <c:v>544</c:v>
                </c:pt>
                <c:pt idx="695">
                  <c:v>545</c:v>
                </c:pt>
                <c:pt idx="696">
                  <c:v>546</c:v>
                </c:pt>
                <c:pt idx="697">
                  <c:v>547</c:v>
                </c:pt>
                <c:pt idx="698">
                  <c:v>548</c:v>
                </c:pt>
                <c:pt idx="699">
                  <c:v>549</c:v>
                </c:pt>
                <c:pt idx="700">
                  <c:v>550</c:v>
                </c:pt>
                <c:pt idx="701">
                  <c:v>551</c:v>
                </c:pt>
                <c:pt idx="702">
                  <c:v>552</c:v>
                </c:pt>
                <c:pt idx="703">
                  <c:v>553</c:v>
                </c:pt>
                <c:pt idx="704">
                  <c:v>554</c:v>
                </c:pt>
                <c:pt idx="705">
                  <c:v>555</c:v>
                </c:pt>
                <c:pt idx="706">
                  <c:v>556</c:v>
                </c:pt>
                <c:pt idx="707">
                  <c:v>557</c:v>
                </c:pt>
                <c:pt idx="708">
                  <c:v>558</c:v>
                </c:pt>
                <c:pt idx="709">
                  <c:v>559</c:v>
                </c:pt>
                <c:pt idx="710">
                  <c:v>560</c:v>
                </c:pt>
                <c:pt idx="711">
                  <c:v>561</c:v>
                </c:pt>
                <c:pt idx="712">
                  <c:v>562</c:v>
                </c:pt>
                <c:pt idx="713">
                  <c:v>563</c:v>
                </c:pt>
                <c:pt idx="714">
                  <c:v>564</c:v>
                </c:pt>
                <c:pt idx="715">
                  <c:v>565</c:v>
                </c:pt>
                <c:pt idx="716">
                  <c:v>566</c:v>
                </c:pt>
                <c:pt idx="717">
                  <c:v>567</c:v>
                </c:pt>
                <c:pt idx="718">
                  <c:v>568</c:v>
                </c:pt>
                <c:pt idx="719">
                  <c:v>569</c:v>
                </c:pt>
                <c:pt idx="720">
                  <c:v>570</c:v>
                </c:pt>
                <c:pt idx="721">
                  <c:v>571</c:v>
                </c:pt>
                <c:pt idx="722">
                  <c:v>572</c:v>
                </c:pt>
                <c:pt idx="723">
                  <c:v>573</c:v>
                </c:pt>
                <c:pt idx="724">
                  <c:v>574</c:v>
                </c:pt>
                <c:pt idx="725">
                  <c:v>575</c:v>
                </c:pt>
                <c:pt idx="726">
                  <c:v>576</c:v>
                </c:pt>
                <c:pt idx="727">
                  <c:v>577</c:v>
                </c:pt>
                <c:pt idx="728">
                  <c:v>578</c:v>
                </c:pt>
                <c:pt idx="729">
                  <c:v>579</c:v>
                </c:pt>
                <c:pt idx="730">
                  <c:v>580</c:v>
                </c:pt>
                <c:pt idx="731">
                  <c:v>581</c:v>
                </c:pt>
                <c:pt idx="732">
                  <c:v>582</c:v>
                </c:pt>
                <c:pt idx="733">
                  <c:v>583</c:v>
                </c:pt>
                <c:pt idx="734">
                  <c:v>584</c:v>
                </c:pt>
                <c:pt idx="735">
                  <c:v>585</c:v>
                </c:pt>
                <c:pt idx="736">
                  <c:v>586</c:v>
                </c:pt>
                <c:pt idx="737">
                  <c:v>587</c:v>
                </c:pt>
                <c:pt idx="738">
                  <c:v>588</c:v>
                </c:pt>
                <c:pt idx="739">
                  <c:v>589</c:v>
                </c:pt>
                <c:pt idx="740">
                  <c:v>590</c:v>
                </c:pt>
                <c:pt idx="741">
                  <c:v>591</c:v>
                </c:pt>
                <c:pt idx="742">
                  <c:v>592</c:v>
                </c:pt>
                <c:pt idx="743">
                  <c:v>593</c:v>
                </c:pt>
                <c:pt idx="744">
                  <c:v>594</c:v>
                </c:pt>
                <c:pt idx="745">
                  <c:v>595</c:v>
                </c:pt>
                <c:pt idx="746">
                  <c:v>596</c:v>
                </c:pt>
                <c:pt idx="747">
                  <c:v>597</c:v>
                </c:pt>
                <c:pt idx="748">
                  <c:v>598</c:v>
                </c:pt>
                <c:pt idx="749">
                  <c:v>599</c:v>
                </c:pt>
                <c:pt idx="750">
                  <c:v>600</c:v>
                </c:pt>
                <c:pt idx="751">
                  <c:v>601</c:v>
                </c:pt>
                <c:pt idx="752">
                  <c:v>602</c:v>
                </c:pt>
                <c:pt idx="753">
                  <c:v>603</c:v>
                </c:pt>
                <c:pt idx="754">
                  <c:v>604</c:v>
                </c:pt>
                <c:pt idx="755">
                  <c:v>605</c:v>
                </c:pt>
                <c:pt idx="756">
                  <c:v>606</c:v>
                </c:pt>
                <c:pt idx="757">
                  <c:v>607</c:v>
                </c:pt>
                <c:pt idx="758">
                  <c:v>608</c:v>
                </c:pt>
                <c:pt idx="759">
                  <c:v>609</c:v>
                </c:pt>
                <c:pt idx="760">
                  <c:v>610</c:v>
                </c:pt>
                <c:pt idx="761">
                  <c:v>611</c:v>
                </c:pt>
                <c:pt idx="762">
                  <c:v>612</c:v>
                </c:pt>
                <c:pt idx="763">
                  <c:v>613</c:v>
                </c:pt>
                <c:pt idx="764">
                  <c:v>614</c:v>
                </c:pt>
                <c:pt idx="765">
                  <c:v>615</c:v>
                </c:pt>
                <c:pt idx="766">
                  <c:v>616</c:v>
                </c:pt>
                <c:pt idx="767">
                  <c:v>617</c:v>
                </c:pt>
                <c:pt idx="768">
                  <c:v>618</c:v>
                </c:pt>
                <c:pt idx="769">
                  <c:v>619</c:v>
                </c:pt>
                <c:pt idx="770">
                  <c:v>620</c:v>
                </c:pt>
                <c:pt idx="771">
                  <c:v>621</c:v>
                </c:pt>
                <c:pt idx="772">
                  <c:v>622</c:v>
                </c:pt>
                <c:pt idx="773">
                  <c:v>623</c:v>
                </c:pt>
                <c:pt idx="774">
                  <c:v>624</c:v>
                </c:pt>
                <c:pt idx="775">
                  <c:v>625</c:v>
                </c:pt>
                <c:pt idx="776">
                  <c:v>626</c:v>
                </c:pt>
                <c:pt idx="777">
                  <c:v>627</c:v>
                </c:pt>
                <c:pt idx="778">
                  <c:v>628</c:v>
                </c:pt>
                <c:pt idx="779">
                  <c:v>629</c:v>
                </c:pt>
                <c:pt idx="780">
                  <c:v>630</c:v>
                </c:pt>
                <c:pt idx="781">
                  <c:v>631</c:v>
                </c:pt>
                <c:pt idx="782">
                  <c:v>632</c:v>
                </c:pt>
                <c:pt idx="783">
                  <c:v>633</c:v>
                </c:pt>
                <c:pt idx="784">
                  <c:v>634</c:v>
                </c:pt>
                <c:pt idx="785">
                  <c:v>635</c:v>
                </c:pt>
                <c:pt idx="786">
                  <c:v>636</c:v>
                </c:pt>
                <c:pt idx="787">
                  <c:v>637</c:v>
                </c:pt>
                <c:pt idx="788">
                  <c:v>638</c:v>
                </c:pt>
                <c:pt idx="789">
                  <c:v>639</c:v>
                </c:pt>
                <c:pt idx="790">
                  <c:v>640</c:v>
                </c:pt>
                <c:pt idx="791">
                  <c:v>641</c:v>
                </c:pt>
                <c:pt idx="792">
                  <c:v>642</c:v>
                </c:pt>
                <c:pt idx="793">
                  <c:v>643</c:v>
                </c:pt>
                <c:pt idx="794">
                  <c:v>644</c:v>
                </c:pt>
                <c:pt idx="795">
                  <c:v>645</c:v>
                </c:pt>
                <c:pt idx="796">
                  <c:v>646</c:v>
                </c:pt>
                <c:pt idx="797">
                  <c:v>647</c:v>
                </c:pt>
                <c:pt idx="798">
                  <c:v>648</c:v>
                </c:pt>
                <c:pt idx="799">
                  <c:v>649</c:v>
                </c:pt>
                <c:pt idx="800">
                  <c:v>650</c:v>
                </c:pt>
                <c:pt idx="801">
                  <c:v>651</c:v>
                </c:pt>
                <c:pt idx="802">
                  <c:v>652</c:v>
                </c:pt>
                <c:pt idx="803">
                  <c:v>653</c:v>
                </c:pt>
                <c:pt idx="804">
                  <c:v>654</c:v>
                </c:pt>
                <c:pt idx="805">
                  <c:v>655</c:v>
                </c:pt>
                <c:pt idx="806">
                  <c:v>656</c:v>
                </c:pt>
                <c:pt idx="807">
                  <c:v>657</c:v>
                </c:pt>
                <c:pt idx="808">
                  <c:v>658</c:v>
                </c:pt>
                <c:pt idx="809">
                  <c:v>659</c:v>
                </c:pt>
                <c:pt idx="810">
                  <c:v>660</c:v>
                </c:pt>
                <c:pt idx="811">
                  <c:v>661</c:v>
                </c:pt>
                <c:pt idx="812">
                  <c:v>662</c:v>
                </c:pt>
                <c:pt idx="813">
                  <c:v>663</c:v>
                </c:pt>
                <c:pt idx="814">
                  <c:v>664</c:v>
                </c:pt>
                <c:pt idx="815">
                  <c:v>665</c:v>
                </c:pt>
                <c:pt idx="816">
                  <c:v>666</c:v>
                </c:pt>
                <c:pt idx="817">
                  <c:v>667</c:v>
                </c:pt>
                <c:pt idx="818">
                  <c:v>668</c:v>
                </c:pt>
                <c:pt idx="819">
                  <c:v>669</c:v>
                </c:pt>
                <c:pt idx="820">
                  <c:v>670</c:v>
                </c:pt>
                <c:pt idx="821">
                  <c:v>671</c:v>
                </c:pt>
                <c:pt idx="822">
                  <c:v>672</c:v>
                </c:pt>
                <c:pt idx="823">
                  <c:v>673</c:v>
                </c:pt>
                <c:pt idx="824">
                  <c:v>674</c:v>
                </c:pt>
                <c:pt idx="825">
                  <c:v>675</c:v>
                </c:pt>
                <c:pt idx="826">
                  <c:v>676</c:v>
                </c:pt>
                <c:pt idx="827">
                  <c:v>677</c:v>
                </c:pt>
                <c:pt idx="828">
                  <c:v>678</c:v>
                </c:pt>
                <c:pt idx="829">
                  <c:v>679</c:v>
                </c:pt>
                <c:pt idx="830">
                  <c:v>680</c:v>
                </c:pt>
                <c:pt idx="831">
                  <c:v>681</c:v>
                </c:pt>
                <c:pt idx="832">
                  <c:v>682</c:v>
                </c:pt>
                <c:pt idx="833">
                  <c:v>683</c:v>
                </c:pt>
                <c:pt idx="834">
                  <c:v>684</c:v>
                </c:pt>
                <c:pt idx="835">
                  <c:v>685</c:v>
                </c:pt>
                <c:pt idx="836">
                  <c:v>686</c:v>
                </c:pt>
                <c:pt idx="837">
                  <c:v>687</c:v>
                </c:pt>
                <c:pt idx="838">
                  <c:v>688</c:v>
                </c:pt>
                <c:pt idx="839">
                  <c:v>689</c:v>
                </c:pt>
                <c:pt idx="840">
                  <c:v>690</c:v>
                </c:pt>
                <c:pt idx="841">
                  <c:v>691</c:v>
                </c:pt>
                <c:pt idx="842">
                  <c:v>692</c:v>
                </c:pt>
                <c:pt idx="843">
                  <c:v>693</c:v>
                </c:pt>
                <c:pt idx="844">
                  <c:v>694</c:v>
                </c:pt>
                <c:pt idx="845">
                  <c:v>695</c:v>
                </c:pt>
                <c:pt idx="846">
                  <c:v>696</c:v>
                </c:pt>
                <c:pt idx="847">
                  <c:v>697</c:v>
                </c:pt>
                <c:pt idx="848">
                  <c:v>698</c:v>
                </c:pt>
                <c:pt idx="849">
                  <c:v>699</c:v>
                </c:pt>
                <c:pt idx="850">
                  <c:v>700</c:v>
                </c:pt>
                <c:pt idx="851">
                  <c:v>701</c:v>
                </c:pt>
                <c:pt idx="852">
                  <c:v>702</c:v>
                </c:pt>
                <c:pt idx="853">
                  <c:v>703</c:v>
                </c:pt>
                <c:pt idx="854">
                  <c:v>704</c:v>
                </c:pt>
                <c:pt idx="855">
                  <c:v>705</c:v>
                </c:pt>
                <c:pt idx="856">
                  <c:v>706</c:v>
                </c:pt>
                <c:pt idx="857">
                  <c:v>707</c:v>
                </c:pt>
                <c:pt idx="858">
                  <c:v>708</c:v>
                </c:pt>
                <c:pt idx="859">
                  <c:v>709</c:v>
                </c:pt>
                <c:pt idx="860">
                  <c:v>710</c:v>
                </c:pt>
                <c:pt idx="861">
                  <c:v>711</c:v>
                </c:pt>
                <c:pt idx="862">
                  <c:v>712</c:v>
                </c:pt>
                <c:pt idx="863">
                  <c:v>713</c:v>
                </c:pt>
                <c:pt idx="864">
                  <c:v>714</c:v>
                </c:pt>
                <c:pt idx="865">
                  <c:v>715</c:v>
                </c:pt>
                <c:pt idx="866">
                  <c:v>716</c:v>
                </c:pt>
                <c:pt idx="867">
                  <c:v>717</c:v>
                </c:pt>
                <c:pt idx="868">
                  <c:v>718</c:v>
                </c:pt>
                <c:pt idx="869">
                  <c:v>719</c:v>
                </c:pt>
                <c:pt idx="870">
                  <c:v>720</c:v>
                </c:pt>
                <c:pt idx="871">
                  <c:v>721</c:v>
                </c:pt>
                <c:pt idx="872">
                  <c:v>722</c:v>
                </c:pt>
                <c:pt idx="873">
                  <c:v>723</c:v>
                </c:pt>
                <c:pt idx="874">
                  <c:v>724</c:v>
                </c:pt>
                <c:pt idx="875">
                  <c:v>725</c:v>
                </c:pt>
                <c:pt idx="876">
                  <c:v>726</c:v>
                </c:pt>
                <c:pt idx="877">
                  <c:v>727</c:v>
                </c:pt>
                <c:pt idx="878">
                  <c:v>728</c:v>
                </c:pt>
                <c:pt idx="879">
                  <c:v>729</c:v>
                </c:pt>
                <c:pt idx="880">
                  <c:v>730</c:v>
                </c:pt>
                <c:pt idx="881">
                  <c:v>731</c:v>
                </c:pt>
                <c:pt idx="882">
                  <c:v>732</c:v>
                </c:pt>
                <c:pt idx="883">
                  <c:v>733</c:v>
                </c:pt>
                <c:pt idx="884">
                  <c:v>734</c:v>
                </c:pt>
                <c:pt idx="885">
                  <c:v>735</c:v>
                </c:pt>
                <c:pt idx="886">
                  <c:v>736</c:v>
                </c:pt>
                <c:pt idx="887">
                  <c:v>737</c:v>
                </c:pt>
                <c:pt idx="888">
                  <c:v>738</c:v>
                </c:pt>
                <c:pt idx="889">
                  <c:v>739</c:v>
                </c:pt>
                <c:pt idx="890">
                  <c:v>740</c:v>
                </c:pt>
                <c:pt idx="891">
                  <c:v>741</c:v>
                </c:pt>
                <c:pt idx="892">
                  <c:v>742</c:v>
                </c:pt>
                <c:pt idx="893">
                  <c:v>743</c:v>
                </c:pt>
                <c:pt idx="894">
                  <c:v>744</c:v>
                </c:pt>
                <c:pt idx="895">
                  <c:v>745</c:v>
                </c:pt>
                <c:pt idx="896">
                  <c:v>746</c:v>
                </c:pt>
                <c:pt idx="897">
                  <c:v>747</c:v>
                </c:pt>
                <c:pt idx="898">
                  <c:v>748</c:v>
                </c:pt>
                <c:pt idx="899">
                  <c:v>749</c:v>
                </c:pt>
                <c:pt idx="900">
                  <c:v>750</c:v>
                </c:pt>
                <c:pt idx="901">
                  <c:v>751</c:v>
                </c:pt>
                <c:pt idx="902">
                  <c:v>752</c:v>
                </c:pt>
                <c:pt idx="903">
                  <c:v>753</c:v>
                </c:pt>
                <c:pt idx="904">
                  <c:v>754</c:v>
                </c:pt>
                <c:pt idx="905">
                  <c:v>755</c:v>
                </c:pt>
                <c:pt idx="906">
                  <c:v>756</c:v>
                </c:pt>
                <c:pt idx="907">
                  <c:v>757</c:v>
                </c:pt>
                <c:pt idx="908">
                  <c:v>758</c:v>
                </c:pt>
                <c:pt idx="909">
                  <c:v>759</c:v>
                </c:pt>
                <c:pt idx="910">
                  <c:v>760</c:v>
                </c:pt>
                <c:pt idx="911">
                  <c:v>761</c:v>
                </c:pt>
                <c:pt idx="912">
                  <c:v>762</c:v>
                </c:pt>
                <c:pt idx="913">
                  <c:v>763</c:v>
                </c:pt>
                <c:pt idx="914">
                  <c:v>764</c:v>
                </c:pt>
                <c:pt idx="915">
                  <c:v>765</c:v>
                </c:pt>
                <c:pt idx="916">
                  <c:v>766</c:v>
                </c:pt>
                <c:pt idx="917">
                  <c:v>767</c:v>
                </c:pt>
                <c:pt idx="918">
                  <c:v>768</c:v>
                </c:pt>
                <c:pt idx="919">
                  <c:v>769</c:v>
                </c:pt>
                <c:pt idx="920">
                  <c:v>770</c:v>
                </c:pt>
                <c:pt idx="921">
                  <c:v>771</c:v>
                </c:pt>
                <c:pt idx="922">
                  <c:v>772</c:v>
                </c:pt>
                <c:pt idx="923">
                  <c:v>773</c:v>
                </c:pt>
                <c:pt idx="924">
                  <c:v>774</c:v>
                </c:pt>
                <c:pt idx="925">
                  <c:v>775</c:v>
                </c:pt>
                <c:pt idx="926">
                  <c:v>776</c:v>
                </c:pt>
                <c:pt idx="927">
                  <c:v>777</c:v>
                </c:pt>
                <c:pt idx="928">
                  <c:v>778</c:v>
                </c:pt>
                <c:pt idx="929">
                  <c:v>779</c:v>
                </c:pt>
                <c:pt idx="930">
                  <c:v>780</c:v>
                </c:pt>
                <c:pt idx="931">
                  <c:v>781</c:v>
                </c:pt>
                <c:pt idx="932">
                  <c:v>782</c:v>
                </c:pt>
                <c:pt idx="933">
                  <c:v>783</c:v>
                </c:pt>
                <c:pt idx="934">
                  <c:v>784</c:v>
                </c:pt>
                <c:pt idx="935">
                  <c:v>785</c:v>
                </c:pt>
                <c:pt idx="936">
                  <c:v>786</c:v>
                </c:pt>
                <c:pt idx="937">
                  <c:v>787</c:v>
                </c:pt>
                <c:pt idx="938">
                  <c:v>788</c:v>
                </c:pt>
                <c:pt idx="939">
                  <c:v>789</c:v>
                </c:pt>
                <c:pt idx="940">
                  <c:v>790</c:v>
                </c:pt>
                <c:pt idx="941">
                  <c:v>791</c:v>
                </c:pt>
                <c:pt idx="942">
                  <c:v>792</c:v>
                </c:pt>
                <c:pt idx="943">
                  <c:v>793</c:v>
                </c:pt>
                <c:pt idx="944">
                  <c:v>794</c:v>
                </c:pt>
                <c:pt idx="945">
                  <c:v>795</c:v>
                </c:pt>
                <c:pt idx="946">
                  <c:v>796</c:v>
                </c:pt>
                <c:pt idx="947">
                  <c:v>797</c:v>
                </c:pt>
                <c:pt idx="948">
                  <c:v>798</c:v>
                </c:pt>
                <c:pt idx="949">
                  <c:v>799</c:v>
                </c:pt>
                <c:pt idx="950">
                  <c:v>800</c:v>
                </c:pt>
                <c:pt idx="951">
                  <c:v>801</c:v>
                </c:pt>
                <c:pt idx="952">
                  <c:v>802</c:v>
                </c:pt>
                <c:pt idx="953">
                  <c:v>803</c:v>
                </c:pt>
                <c:pt idx="954">
                  <c:v>804</c:v>
                </c:pt>
                <c:pt idx="955">
                  <c:v>805</c:v>
                </c:pt>
                <c:pt idx="956">
                  <c:v>806</c:v>
                </c:pt>
                <c:pt idx="957">
                  <c:v>807</c:v>
                </c:pt>
                <c:pt idx="958">
                  <c:v>808</c:v>
                </c:pt>
                <c:pt idx="959">
                  <c:v>809</c:v>
                </c:pt>
                <c:pt idx="960">
                  <c:v>810</c:v>
                </c:pt>
                <c:pt idx="961">
                  <c:v>811</c:v>
                </c:pt>
                <c:pt idx="962">
                  <c:v>812</c:v>
                </c:pt>
                <c:pt idx="963">
                  <c:v>813</c:v>
                </c:pt>
                <c:pt idx="964">
                  <c:v>814</c:v>
                </c:pt>
                <c:pt idx="965">
                  <c:v>815</c:v>
                </c:pt>
                <c:pt idx="966">
                  <c:v>816</c:v>
                </c:pt>
                <c:pt idx="967">
                  <c:v>817</c:v>
                </c:pt>
                <c:pt idx="968">
                  <c:v>818</c:v>
                </c:pt>
                <c:pt idx="969">
                  <c:v>819</c:v>
                </c:pt>
                <c:pt idx="970">
                  <c:v>820</c:v>
                </c:pt>
                <c:pt idx="971">
                  <c:v>821</c:v>
                </c:pt>
                <c:pt idx="972">
                  <c:v>822</c:v>
                </c:pt>
                <c:pt idx="973">
                  <c:v>823</c:v>
                </c:pt>
                <c:pt idx="974">
                  <c:v>824</c:v>
                </c:pt>
                <c:pt idx="975">
                  <c:v>825</c:v>
                </c:pt>
                <c:pt idx="976">
                  <c:v>826</c:v>
                </c:pt>
                <c:pt idx="977">
                  <c:v>827</c:v>
                </c:pt>
                <c:pt idx="978">
                  <c:v>828</c:v>
                </c:pt>
                <c:pt idx="979">
                  <c:v>829</c:v>
                </c:pt>
                <c:pt idx="980">
                  <c:v>830</c:v>
                </c:pt>
                <c:pt idx="981">
                  <c:v>831</c:v>
                </c:pt>
                <c:pt idx="982">
                  <c:v>832</c:v>
                </c:pt>
                <c:pt idx="983">
                  <c:v>833</c:v>
                </c:pt>
                <c:pt idx="984">
                  <c:v>834</c:v>
                </c:pt>
                <c:pt idx="985">
                  <c:v>835</c:v>
                </c:pt>
                <c:pt idx="986">
                  <c:v>836</c:v>
                </c:pt>
                <c:pt idx="987">
                  <c:v>837</c:v>
                </c:pt>
                <c:pt idx="988">
                  <c:v>838</c:v>
                </c:pt>
                <c:pt idx="989">
                  <c:v>839</c:v>
                </c:pt>
                <c:pt idx="990">
                  <c:v>840</c:v>
                </c:pt>
                <c:pt idx="991">
                  <c:v>841</c:v>
                </c:pt>
                <c:pt idx="992">
                  <c:v>842</c:v>
                </c:pt>
                <c:pt idx="993">
                  <c:v>843</c:v>
                </c:pt>
                <c:pt idx="994">
                  <c:v>844</c:v>
                </c:pt>
                <c:pt idx="995">
                  <c:v>845</c:v>
                </c:pt>
                <c:pt idx="996">
                  <c:v>846</c:v>
                </c:pt>
                <c:pt idx="997">
                  <c:v>847</c:v>
                </c:pt>
                <c:pt idx="998">
                  <c:v>848</c:v>
                </c:pt>
                <c:pt idx="999">
                  <c:v>849</c:v>
                </c:pt>
                <c:pt idx="1000">
                  <c:v>850</c:v>
                </c:pt>
                <c:pt idx="1001">
                  <c:v>851</c:v>
                </c:pt>
                <c:pt idx="1002">
                  <c:v>852</c:v>
                </c:pt>
                <c:pt idx="1003">
                  <c:v>853</c:v>
                </c:pt>
                <c:pt idx="1004">
                  <c:v>854</c:v>
                </c:pt>
                <c:pt idx="1005">
                  <c:v>855</c:v>
                </c:pt>
                <c:pt idx="1006">
                  <c:v>856</c:v>
                </c:pt>
                <c:pt idx="1007">
                  <c:v>857</c:v>
                </c:pt>
                <c:pt idx="1008">
                  <c:v>858</c:v>
                </c:pt>
                <c:pt idx="1009">
                  <c:v>859</c:v>
                </c:pt>
                <c:pt idx="1010">
                  <c:v>860</c:v>
                </c:pt>
                <c:pt idx="1011">
                  <c:v>861</c:v>
                </c:pt>
                <c:pt idx="1012">
                  <c:v>862</c:v>
                </c:pt>
                <c:pt idx="1013">
                  <c:v>863</c:v>
                </c:pt>
                <c:pt idx="1014">
                  <c:v>864</c:v>
                </c:pt>
                <c:pt idx="1015">
                  <c:v>865</c:v>
                </c:pt>
                <c:pt idx="1016">
                  <c:v>866</c:v>
                </c:pt>
                <c:pt idx="1017">
                  <c:v>867</c:v>
                </c:pt>
                <c:pt idx="1018">
                  <c:v>868</c:v>
                </c:pt>
                <c:pt idx="1019">
                  <c:v>869</c:v>
                </c:pt>
                <c:pt idx="1020">
                  <c:v>870</c:v>
                </c:pt>
                <c:pt idx="1021">
                  <c:v>871</c:v>
                </c:pt>
                <c:pt idx="1022">
                  <c:v>872</c:v>
                </c:pt>
                <c:pt idx="1023">
                  <c:v>873</c:v>
                </c:pt>
                <c:pt idx="1024">
                  <c:v>874</c:v>
                </c:pt>
                <c:pt idx="1025">
                  <c:v>875</c:v>
                </c:pt>
                <c:pt idx="1026">
                  <c:v>876</c:v>
                </c:pt>
                <c:pt idx="1027">
                  <c:v>877</c:v>
                </c:pt>
                <c:pt idx="1028">
                  <c:v>878</c:v>
                </c:pt>
                <c:pt idx="1029">
                  <c:v>879</c:v>
                </c:pt>
                <c:pt idx="1030">
                  <c:v>880</c:v>
                </c:pt>
                <c:pt idx="1031">
                  <c:v>881</c:v>
                </c:pt>
                <c:pt idx="1032">
                  <c:v>882</c:v>
                </c:pt>
                <c:pt idx="1033">
                  <c:v>883</c:v>
                </c:pt>
                <c:pt idx="1034">
                  <c:v>884</c:v>
                </c:pt>
                <c:pt idx="1035">
                  <c:v>885</c:v>
                </c:pt>
                <c:pt idx="1036">
                  <c:v>886</c:v>
                </c:pt>
                <c:pt idx="1037">
                  <c:v>887</c:v>
                </c:pt>
                <c:pt idx="1038">
                  <c:v>888</c:v>
                </c:pt>
                <c:pt idx="1039">
                  <c:v>889</c:v>
                </c:pt>
                <c:pt idx="1040">
                  <c:v>890</c:v>
                </c:pt>
                <c:pt idx="1041">
                  <c:v>891</c:v>
                </c:pt>
                <c:pt idx="1042">
                  <c:v>892</c:v>
                </c:pt>
                <c:pt idx="1043">
                  <c:v>893</c:v>
                </c:pt>
                <c:pt idx="1044">
                  <c:v>894</c:v>
                </c:pt>
                <c:pt idx="1045">
                  <c:v>895</c:v>
                </c:pt>
                <c:pt idx="1046">
                  <c:v>896</c:v>
                </c:pt>
                <c:pt idx="1047">
                  <c:v>897</c:v>
                </c:pt>
                <c:pt idx="1048">
                  <c:v>898</c:v>
                </c:pt>
                <c:pt idx="1049">
                  <c:v>899</c:v>
                </c:pt>
                <c:pt idx="1050">
                  <c:v>900</c:v>
                </c:pt>
                <c:pt idx="1051">
                  <c:v>901</c:v>
                </c:pt>
                <c:pt idx="1052">
                  <c:v>902</c:v>
                </c:pt>
                <c:pt idx="1053">
                  <c:v>903</c:v>
                </c:pt>
                <c:pt idx="1054">
                  <c:v>904</c:v>
                </c:pt>
                <c:pt idx="1055">
                  <c:v>905</c:v>
                </c:pt>
                <c:pt idx="1056">
                  <c:v>906</c:v>
                </c:pt>
                <c:pt idx="1057">
                  <c:v>907</c:v>
                </c:pt>
                <c:pt idx="1058">
                  <c:v>908</c:v>
                </c:pt>
                <c:pt idx="1059">
                  <c:v>909</c:v>
                </c:pt>
                <c:pt idx="1060">
                  <c:v>910</c:v>
                </c:pt>
                <c:pt idx="1061">
                  <c:v>911</c:v>
                </c:pt>
                <c:pt idx="1062">
                  <c:v>912</c:v>
                </c:pt>
                <c:pt idx="1063">
                  <c:v>913</c:v>
                </c:pt>
                <c:pt idx="1064">
                  <c:v>914</c:v>
                </c:pt>
                <c:pt idx="1065">
                  <c:v>915</c:v>
                </c:pt>
                <c:pt idx="1066">
                  <c:v>916</c:v>
                </c:pt>
                <c:pt idx="1067">
                  <c:v>917</c:v>
                </c:pt>
                <c:pt idx="1068">
                  <c:v>918</c:v>
                </c:pt>
                <c:pt idx="1069">
                  <c:v>919</c:v>
                </c:pt>
                <c:pt idx="1070">
                  <c:v>920</c:v>
                </c:pt>
                <c:pt idx="1071">
                  <c:v>921</c:v>
                </c:pt>
                <c:pt idx="1072">
                  <c:v>922</c:v>
                </c:pt>
                <c:pt idx="1073">
                  <c:v>923</c:v>
                </c:pt>
                <c:pt idx="1074">
                  <c:v>924</c:v>
                </c:pt>
                <c:pt idx="1075">
                  <c:v>925</c:v>
                </c:pt>
                <c:pt idx="1076">
                  <c:v>926</c:v>
                </c:pt>
                <c:pt idx="1077">
                  <c:v>927</c:v>
                </c:pt>
                <c:pt idx="1078">
                  <c:v>928</c:v>
                </c:pt>
                <c:pt idx="1079">
                  <c:v>929</c:v>
                </c:pt>
                <c:pt idx="1080">
                  <c:v>930</c:v>
                </c:pt>
                <c:pt idx="1081">
                  <c:v>931</c:v>
                </c:pt>
                <c:pt idx="1082">
                  <c:v>932</c:v>
                </c:pt>
                <c:pt idx="1083">
                  <c:v>933</c:v>
                </c:pt>
                <c:pt idx="1084">
                  <c:v>934</c:v>
                </c:pt>
                <c:pt idx="1085">
                  <c:v>935</c:v>
                </c:pt>
                <c:pt idx="1086">
                  <c:v>936</c:v>
                </c:pt>
                <c:pt idx="1087">
                  <c:v>937</c:v>
                </c:pt>
                <c:pt idx="1088">
                  <c:v>938</c:v>
                </c:pt>
                <c:pt idx="1089">
                  <c:v>939</c:v>
                </c:pt>
                <c:pt idx="1090">
                  <c:v>940</c:v>
                </c:pt>
                <c:pt idx="1091">
                  <c:v>941</c:v>
                </c:pt>
                <c:pt idx="1092">
                  <c:v>942</c:v>
                </c:pt>
                <c:pt idx="1093">
                  <c:v>943</c:v>
                </c:pt>
                <c:pt idx="1094">
                  <c:v>944</c:v>
                </c:pt>
                <c:pt idx="1095">
                  <c:v>945</c:v>
                </c:pt>
                <c:pt idx="1096">
                  <c:v>946</c:v>
                </c:pt>
                <c:pt idx="1097">
                  <c:v>947</c:v>
                </c:pt>
                <c:pt idx="1098">
                  <c:v>948</c:v>
                </c:pt>
                <c:pt idx="1099">
                  <c:v>949</c:v>
                </c:pt>
                <c:pt idx="1100">
                  <c:v>950</c:v>
                </c:pt>
                <c:pt idx="1101">
                  <c:v>951</c:v>
                </c:pt>
                <c:pt idx="1102">
                  <c:v>952</c:v>
                </c:pt>
                <c:pt idx="1103">
                  <c:v>953</c:v>
                </c:pt>
                <c:pt idx="1104">
                  <c:v>954</c:v>
                </c:pt>
                <c:pt idx="1105">
                  <c:v>955</c:v>
                </c:pt>
                <c:pt idx="1106">
                  <c:v>956</c:v>
                </c:pt>
                <c:pt idx="1107">
                  <c:v>957</c:v>
                </c:pt>
                <c:pt idx="1108">
                  <c:v>958</c:v>
                </c:pt>
                <c:pt idx="1109">
                  <c:v>959</c:v>
                </c:pt>
                <c:pt idx="1110">
                  <c:v>960</c:v>
                </c:pt>
                <c:pt idx="1111">
                  <c:v>961</c:v>
                </c:pt>
                <c:pt idx="1112">
                  <c:v>962</c:v>
                </c:pt>
                <c:pt idx="1113">
                  <c:v>963</c:v>
                </c:pt>
                <c:pt idx="1114">
                  <c:v>964</c:v>
                </c:pt>
                <c:pt idx="1115">
                  <c:v>965</c:v>
                </c:pt>
                <c:pt idx="1116">
                  <c:v>966</c:v>
                </c:pt>
                <c:pt idx="1117">
                  <c:v>967</c:v>
                </c:pt>
                <c:pt idx="1118">
                  <c:v>968</c:v>
                </c:pt>
                <c:pt idx="1119">
                  <c:v>969</c:v>
                </c:pt>
                <c:pt idx="1120">
                  <c:v>970</c:v>
                </c:pt>
                <c:pt idx="1121">
                  <c:v>971</c:v>
                </c:pt>
                <c:pt idx="1122">
                  <c:v>972</c:v>
                </c:pt>
                <c:pt idx="1123">
                  <c:v>973</c:v>
                </c:pt>
                <c:pt idx="1124">
                  <c:v>974</c:v>
                </c:pt>
                <c:pt idx="1125">
                  <c:v>975</c:v>
                </c:pt>
                <c:pt idx="1126">
                  <c:v>976</c:v>
                </c:pt>
                <c:pt idx="1127">
                  <c:v>977</c:v>
                </c:pt>
                <c:pt idx="1128">
                  <c:v>978</c:v>
                </c:pt>
                <c:pt idx="1129">
                  <c:v>979</c:v>
                </c:pt>
                <c:pt idx="1130">
                  <c:v>980</c:v>
                </c:pt>
                <c:pt idx="1131">
                  <c:v>981</c:v>
                </c:pt>
                <c:pt idx="1132">
                  <c:v>982</c:v>
                </c:pt>
                <c:pt idx="1133">
                  <c:v>983</c:v>
                </c:pt>
                <c:pt idx="1134">
                  <c:v>984</c:v>
                </c:pt>
                <c:pt idx="1135">
                  <c:v>985</c:v>
                </c:pt>
                <c:pt idx="1136">
                  <c:v>986</c:v>
                </c:pt>
                <c:pt idx="1137">
                  <c:v>987</c:v>
                </c:pt>
                <c:pt idx="1138">
                  <c:v>988</c:v>
                </c:pt>
                <c:pt idx="1139">
                  <c:v>989</c:v>
                </c:pt>
                <c:pt idx="1140">
                  <c:v>990</c:v>
                </c:pt>
                <c:pt idx="1141">
                  <c:v>991</c:v>
                </c:pt>
                <c:pt idx="1142">
                  <c:v>992</c:v>
                </c:pt>
                <c:pt idx="1143">
                  <c:v>993</c:v>
                </c:pt>
                <c:pt idx="1144">
                  <c:v>994</c:v>
                </c:pt>
                <c:pt idx="1145">
                  <c:v>995</c:v>
                </c:pt>
                <c:pt idx="1146">
                  <c:v>996</c:v>
                </c:pt>
                <c:pt idx="1147">
                  <c:v>997</c:v>
                </c:pt>
                <c:pt idx="1148">
                  <c:v>998</c:v>
                </c:pt>
                <c:pt idx="1149">
                  <c:v>999</c:v>
                </c:pt>
                <c:pt idx="1150">
                  <c:v>1000</c:v>
                </c:pt>
                <c:pt idx="1151">
                  <c:v>1001</c:v>
                </c:pt>
                <c:pt idx="1152">
                  <c:v>1002</c:v>
                </c:pt>
                <c:pt idx="1153">
                  <c:v>1003</c:v>
                </c:pt>
                <c:pt idx="1154">
                  <c:v>1004</c:v>
                </c:pt>
                <c:pt idx="1155">
                  <c:v>1005</c:v>
                </c:pt>
                <c:pt idx="1156">
                  <c:v>1006</c:v>
                </c:pt>
                <c:pt idx="1157">
                  <c:v>1007</c:v>
                </c:pt>
                <c:pt idx="1158">
                  <c:v>1008</c:v>
                </c:pt>
                <c:pt idx="1159">
                  <c:v>1009</c:v>
                </c:pt>
                <c:pt idx="1160">
                  <c:v>1010</c:v>
                </c:pt>
                <c:pt idx="1161">
                  <c:v>1011</c:v>
                </c:pt>
                <c:pt idx="1162">
                  <c:v>1012</c:v>
                </c:pt>
                <c:pt idx="1163">
                  <c:v>1013</c:v>
                </c:pt>
                <c:pt idx="1164">
                  <c:v>1014</c:v>
                </c:pt>
                <c:pt idx="1165">
                  <c:v>1015</c:v>
                </c:pt>
                <c:pt idx="1166">
                  <c:v>1016</c:v>
                </c:pt>
                <c:pt idx="1167">
                  <c:v>1017</c:v>
                </c:pt>
                <c:pt idx="1168">
                  <c:v>1018</c:v>
                </c:pt>
                <c:pt idx="1169">
                  <c:v>1019</c:v>
                </c:pt>
                <c:pt idx="1170">
                  <c:v>1020</c:v>
                </c:pt>
                <c:pt idx="1171">
                  <c:v>1021</c:v>
                </c:pt>
                <c:pt idx="1172">
                  <c:v>1022</c:v>
                </c:pt>
                <c:pt idx="1173">
                  <c:v>1023</c:v>
                </c:pt>
                <c:pt idx="1174">
                  <c:v>1024</c:v>
                </c:pt>
                <c:pt idx="1175">
                  <c:v>1025</c:v>
                </c:pt>
                <c:pt idx="1176">
                  <c:v>1026</c:v>
                </c:pt>
                <c:pt idx="1177">
                  <c:v>1027</c:v>
                </c:pt>
                <c:pt idx="1178">
                  <c:v>1028</c:v>
                </c:pt>
                <c:pt idx="1179">
                  <c:v>1029</c:v>
                </c:pt>
                <c:pt idx="1180">
                  <c:v>1030</c:v>
                </c:pt>
                <c:pt idx="1181">
                  <c:v>1031</c:v>
                </c:pt>
                <c:pt idx="1182">
                  <c:v>1032</c:v>
                </c:pt>
                <c:pt idx="1183">
                  <c:v>1033</c:v>
                </c:pt>
                <c:pt idx="1184">
                  <c:v>1034</c:v>
                </c:pt>
                <c:pt idx="1185">
                  <c:v>1035</c:v>
                </c:pt>
                <c:pt idx="1186">
                  <c:v>1036</c:v>
                </c:pt>
                <c:pt idx="1187">
                  <c:v>1037</c:v>
                </c:pt>
                <c:pt idx="1188">
                  <c:v>1038</c:v>
                </c:pt>
                <c:pt idx="1189">
                  <c:v>1039</c:v>
                </c:pt>
                <c:pt idx="1190">
                  <c:v>1040</c:v>
                </c:pt>
                <c:pt idx="1191">
                  <c:v>1041</c:v>
                </c:pt>
                <c:pt idx="1192">
                  <c:v>1042</c:v>
                </c:pt>
                <c:pt idx="1193">
                  <c:v>1043</c:v>
                </c:pt>
                <c:pt idx="1194">
                  <c:v>1044</c:v>
                </c:pt>
                <c:pt idx="1195">
                  <c:v>1045</c:v>
                </c:pt>
                <c:pt idx="1196">
                  <c:v>1046</c:v>
                </c:pt>
                <c:pt idx="1197">
                  <c:v>1047</c:v>
                </c:pt>
                <c:pt idx="1198">
                  <c:v>1048</c:v>
                </c:pt>
                <c:pt idx="1199">
                  <c:v>1049</c:v>
                </c:pt>
                <c:pt idx="1200">
                  <c:v>1050</c:v>
                </c:pt>
                <c:pt idx="1201">
                  <c:v>1051</c:v>
                </c:pt>
                <c:pt idx="1202">
                  <c:v>1052</c:v>
                </c:pt>
                <c:pt idx="1203">
                  <c:v>1053</c:v>
                </c:pt>
                <c:pt idx="1204">
                  <c:v>1054</c:v>
                </c:pt>
                <c:pt idx="1205">
                  <c:v>1055</c:v>
                </c:pt>
                <c:pt idx="1206">
                  <c:v>1056</c:v>
                </c:pt>
                <c:pt idx="1207">
                  <c:v>1057</c:v>
                </c:pt>
                <c:pt idx="1208">
                  <c:v>1058</c:v>
                </c:pt>
                <c:pt idx="1209">
                  <c:v>1059</c:v>
                </c:pt>
                <c:pt idx="1210">
                  <c:v>1060</c:v>
                </c:pt>
                <c:pt idx="1211">
                  <c:v>1061</c:v>
                </c:pt>
                <c:pt idx="1212">
                  <c:v>1062</c:v>
                </c:pt>
                <c:pt idx="1213">
                  <c:v>1063</c:v>
                </c:pt>
                <c:pt idx="1214">
                  <c:v>1064</c:v>
                </c:pt>
                <c:pt idx="1215">
                  <c:v>1065</c:v>
                </c:pt>
                <c:pt idx="1216">
                  <c:v>1066</c:v>
                </c:pt>
                <c:pt idx="1217">
                  <c:v>1067</c:v>
                </c:pt>
                <c:pt idx="1218">
                  <c:v>1068</c:v>
                </c:pt>
                <c:pt idx="1219">
                  <c:v>1069</c:v>
                </c:pt>
                <c:pt idx="1220">
                  <c:v>1070</c:v>
                </c:pt>
                <c:pt idx="1221">
                  <c:v>1071</c:v>
                </c:pt>
                <c:pt idx="1222">
                  <c:v>1072</c:v>
                </c:pt>
                <c:pt idx="1223">
                  <c:v>1073</c:v>
                </c:pt>
                <c:pt idx="1224">
                  <c:v>1074</c:v>
                </c:pt>
                <c:pt idx="1225">
                  <c:v>1075</c:v>
                </c:pt>
                <c:pt idx="1226">
                  <c:v>1076</c:v>
                </c:pt>
                <c:pt idx="1227">
                  <c:v>1077</c:v>
                </c:pt>
                <c:pt idx="1228">
                  <c:v>1078</c:v>
                </c:pt>
                <c:pt idx="1229">
                  <c:v>1079</c:v>
                </c:pt>
                <c:pt idx="1230">
                  <c:v>1080</c:v>
                </c:pt>
                <c:pt idx="1231">
                  <c:v>1081</c:v>
                </c:pt>
                <c:pt idx="1232">
                  <c:v>1082</c:v>
                </c:pt>
                <c:pt idx="1233">
                  <c:v>1083</c:v>
                </c:pt>
                <c:pt idx="1234">
                  <c:v>1084</c:v>
                </c:pt>
                <c:pt idx="1235">
                  <c:v>1085</c:v>
                </c:pt>
                <c:pt idx="1236">
                  <c:v>1086</c:v>
                </c:pt>
                <c:pt idx="1237">
                  <c:v>1087</c:v>
                </c:pt>
                <c:pt idx="1238">
                  <c:v>1088</c:v>
                </c:pt>
                <c:pt idx="1239">
                  <c:v>1089</c:v>
                </c:pt>
                <c:pt idx="1240">
                  <c:v>1090</c:v>
                </c:pt>
                <c:pt idx="1241">
                  <c:v>1091</c:v>
                </c:pt>
                <c:pt idx="1242">
                  <c:v>1092</c:v>
                </c:pt>
                <c:pt idx="1243">
                  <c:v>1093</c:v>
                </c:pt>
                <c:pt idx="1244">
                  <c:v>1094</c:v>
                </c:pt>
                <c:pt idx="1245">
                  <c:v>1095</c:v>
                </c:pt>
                <c:pt idx="1246">
                  <c:v>1096</c:v>
                </c:pt>
                <c:pt idx="1247">
                  <c:v>1097</c:v>
                </c:pt>
                <c:pt idx="1248">
                  <c:v>1098</c:v>
                </c:pt>
                <c:pt idx="1249">
                  <c:v>1099</c:v>
                </c:pt>
                <c:pt idx="1250">
                  <c:v>1100</c:v>
                </c:pt>
                <c:pt idx="1251">
                  <c:v>1101</c:v>
                </c:pt>
                <c:pt idx="1252">
                  <c:v>1102</c:v>
                </c:pt>
                <c:pt idx="1253">
                  <c:v>1103</c:v>
                </c:pt>
                <c:pt idx="1254">
                  <c:v>1104</c:v>
                </c:pt>
                <c:pt idx="1255">
                  <c:v>1105</c:v>
                </c:pt>
                <c:pt idx="1256">
                  <c:v>1106</c:v>
                </c:pt>
                <c:pt idx="1257">
                  <c:v>1107</c:v>
                </c:pt>
                <c:pt idx="1258">
                  <c:v>1108</c:v>
                </c:pt>
                <c:pt idx="1259">
                  <c:v>1109</c:v>
                </c:pt>
                <c:pt idx="1260">
                  <c:v>1110</c:v>
                </c:pt>
                <c:pt idx="1261">
                  <c:v>1111</c:v>
                </c:pt>
                <c:pt idx="1262">
                  <c:v>1112</c:v>
                </c:pt>
                <c:pt idx="1263">
                  <c:v>1113</c:v>
                </c:pt>
                <c:pt idx="1264">
                  <c:v>1114</c:v>
                </c:pt>
                <c:pt idx="1265">
                  <c:v>1115</c:v>
                </c:pt>
                <c:pt idx="1266">
                  <c:v>1116</c:v>
                </c:pt>
                <c:pt idx="1267">
                  <c:v>1117</c:v>
                </c:pt>
                <c:pt idx="1268">
                  <c:v>1118</c:v>
                </c:pt>
                <c:pt idx="1269">
                  <c:v>1119</c:v>
                </c:pt>
                <c:pt idx="1270">
                  <c:v>1120</c:v>
                </c:pt>
                <c:pt idx="1271">
                  <c:v>1121</c:v>
                </c:pt>
                <c:pt idx="1272">
                  <c:v>1122</c:v>
                </c:pt>
                <c:pt idx="1273">
                  <c:v>1123</c:v>
                </c:pt>
                <c:pt idx="1274">
                  <c:v>1124</c:v>
                </c:pt>
                <c:pt idx="1275">
                  <c:v>1125</c:v>
                </c:pt>
                <c:pt idx="1276">
                  <c:v>1126</c:v>
                </c:pt>
                <c:pt idx="1277">
                  <c:v>1127</c:v>
                </c:pt>
                <c:pt idx="1278">
                  <c:v>1128</c:v>
                </c:pt>
                <c:pt idx="1279">
                  <c:v>1129</c:v>
                </c:pt>
                <c:pt idx="1280">
                  <c:v>1130</c:v>
                </c:pt>
                <c:pt idx="1281">
                  <c:v>1131</c:v>
                </c:pt>
                <c:pt idx="1282">
                  <c:v>1132</c:v>
                </c:pt>
                <c:pt idx="1283">
                  <c:v>1133</c:v>
                </c:pt>
                <c:pt idx="1284">
                  <c:v>1134</c:v>
                </c:pt>
                <c:pt idx="1285">
                  <c:v>1135</c:v>
                </c:pt>
                <c:pt idx="1286">
                  <c:v>1136</c:v>
                </c:pt>
                <c:pt idx="1287">
                  <c:v>1137</c:v>
                </c:pt>
                <c:pt idx="1288">
                  <c:v>1138</c:v>
                </c:pt>
                <c:pt idx="1289">
                  <c:v>1139</c:v>
                </c:pt>
                <c:pt idx="1290">
                  <c:v>1140</c:v>
                </c:pt>
                <c:pt idx="1291">
                  <c:v>1141</c:v>
                </c:pt>
                <c:pt idx="1292">
                  <c:v>1142</c:v>
                </c:pt>
                <c:pt idx="1293">
                  <c:v>1143</c:v>
                </c:pt>
                <c:pt idx="1294">
                  <c:v>1144</c:v>
                </c:pt>
                <c:pt idx="1295">
                  <c:v>1145</c:v>
                </c:pt>
                <c:pt idx="1296">
                  <c:v>1146</c:v>
                </c:pt>
                <c:pt idx="1297">
                  <c:v>1147</c:v>
                </c:pt>
                <c:pt idx="1298">
                  <c:v>1148</c:v>
                </c:pt>
                <c:pt idx="1299">
                  <c:v>1149</c:v>
                </c:pt>
                <c:pt idx="1300">
                  <c:v>1150</c:v>
                </c:pt>
                <c:pt idx="1301">
                  <c:v>1151</c:v>
                </c:pt>
                <c:pt idx="1302">
                  <c:v>1152</c:v>
                </c:pt>
                <c:pt idx="1303">
                  <c:v>1153</c:v>
                </c:pt>
                <c:pt idx="1304">
                  <c:v>1154</c:v>
                </c:pt>
                <c:pt idx="1305">
                  <c:v>1155</c:v>
                </c:pt>
                <c:pt idx="1306">
                  <c:v>1156</c:v>
                </c:pt>
                <c:pt idx="1307">
                  <c:v>1157</c:v>
                </c:pt>
                <c:pt idx="1308">
                  <c:v>1158</c:v>
                </c:pt>
                <c:pt idx="1309">
                  <c:v>1159</c:v>
                </c:pt>
                <c:pt idx="1310">
                  <c:v>1160</c:v>
                </c:pt>
                <c:pt idx="1311">
                  <c:v>1161</c:v>
                </c:pt>
                <c:pt idx="1312">
                  <c:v>1162</c:v>
                </c:pt>
                <c:pt idx="1313">
                  <c:v>1163</c:v>
                </c:pt>
                <c:pt idx="1314">
                  <c:v>1164</c:v>
                </c:pt>
                <c:pt idx="1315">
                  <c:v>1165</c:v>
                </c:pt>
                <c:pt idx="1316">
                  <c:v>1166</c:v>
                </c:pt>
                <c:pt idx="1317">
                  <c:v>1167</c:v>
                </c:pt>
                <c:pt idx="1318">
                  <c:v>1168</c:v>
                </c:pt>
                <c:pt idx="1319">
                  <c:v>1169</c:v>
                </c:pt>
                <c:pt idx="1320">
                  <c:v>1170</c:v>
                </c:pt>
                <c:pt idx="1321">
                  <c:v>1171</c:v>
                </c:pt>
                <c:pt idx="1322">
                  <c:v>1172</c:v>
                </c:pt>
                <c:pt idx="1323">
                  <c:v>1173</c:v>
                </c:pt>
                <c:pt idx="1324">
                  <c:v>1174</c:v>
                </c:pt>
                <c:pt idx="1325">
                  <c:v>1175</c:v>
                </c:pt>
                <c:pt idx="1326">
                  <c:v>1176</c:v>
                </c:pt>
                <c:pt idx="1327">
                  <c:v>1177</c:v>
                </c:pt>
                <c:pt idx="1328">
                  <c:v>1178</c:v>
                </c:pt>
                <c:pt idx="1329">
                  <c:v>1179</c:v>
                </c:pt>
                <c:pt idx="1330">
                  <c:v>1180</c:v>
                </c:pt>
                <c:pt idx="1331">
                  <c:v>1181</c:v>
                </c:pt>
                <c:pt idx="1332">
                  <c:v>1182</c:v>
                </c:pt>
                <c:pt idx="1333">
                  <c:v>1183</c:v>
                </c:pt>
                <c:pt idx="1334">
                  <c:v>1184</c:v>
                </c:pt>
                <c:pt idx="1335">
                  <c:v>1185</c:v>
                </c:pt>
                <c:pt idx="1336">
                  <c:v>1186</c:v>
                </c:pt>
                <c:pt idx="1337">
                  <c:v>1187</c:v>
                </c:pt>
                <c:pt idx="1338">
                  <c:v>1188</c:v>
                </c:pt>
                <c:pt idx="1339">
                  <c:v>1189</c:v>
                </c:pt>
                <c:pt idx="1340">
                  <c:v>1190</c:v>
                </c:pt>
                <c:pt idx="1341">
                  <c:v>1191</c:v>
                </c:pt>
                <c:pt idx="1342">
                  <c:v>1192</c:v>
                </c:pt>
                <c:pt idx="1343">
                  <c:v>1193</c:v>
                </c:pt>
                <c:pt idx="1344">
                  <c:v>1194</c:v>
                </c:pt>
                <c:pt idx="1345">
                  <c:v>1195</c:v>
                </c:pt>
                <c:pt idx="1346">
                  <c:v>1196</c:v>
                </c:pt>
                <c:pt idx="1347">
                  <c:v>1197</c:v>
                </c:pt>
                <c:pt idx="1348">
                  <c:v>1198</c:v>
                </c:pt>
                <c:pt idx="1349">
                  <c:v>1199</c:v>
                </c:pt>
                <c:pt idx="1350">
                  <c:v>1200</c:v>
                </c:pt>
                <c:pt idx="1351">
                  <c:v>1201</c:v>
                </c:pt>
                <c:pt idx="1352">
                  <c:v>1202</c:v>
                </c:pt>
                <c:pt idx="1353">
                  <c:v>1203</c:v>
                </c:pt>
                <c:pt idx="1354">
                  <c:v>1204</c:v>
                </c:pt>
                <c:pt idx="1355">
                  <c:v>1205</c:v>
                </c:pt>
                <c:pt idx="1356">
                  <c:v>1206</c:v>
                </c:pt>
                <c:pt idx="1357">
                  <c:v>1207</c:v>
                </c:pt>
                <c:pt idx="1358">
                  <c:v>1208</c:v>
                </c:pt>
                <c:pt idx="1359">
                  <c:v>1209</c:v>
                </c:pt>
                <c:pt idx="1360">
                  <c:v>1210</c:v>
                </c:pt>
                <c:pt idx="1361">
                  <c:v>1211</c:v>
                </c:pt>
                <c:pt idx="1362">
                  <c:v>1212</c:v>
                </c:pt>
                <c:pt idx="1363">
                  <c:v>1213</c:v>
                </c:pt>
                <c:pt idx="1364">
                  <c:v>1214</c:v>
                </c:pt>
                <c:pt idx="1365">
                  <c:v>1215</c:v>
                </c:pt>
                <c:pt idx="1366">
                  <c:v>1216</c:v>
                </c:pt>
                <c:pt idx="1367">
                  <c:v>1217</c:v>
                </c:pt>
                <c:pt idx="1368">
                  <c:v>1218</c:v>
                </c:pt>
                <c:pt idx="1369">
                  <c:v>1219</c:v>
                </c:pt>
                <c:pt idx="1370">
                  <c:v>1220</c:v>
                </c:pt>
                <c:pt idx="1371">
                  <c:v>1221</c:v>
                </c:pt>
                <c:pt idx="1372">
                  <c:v>1222</c:v>
                </c:pt>
                <c:pt idx="1373">
                  <c:v>1223</c:v>
                </c:pt>
                <c:pt idx="1374">
                  <c:v>1224</c:v>
                </c:pt>
                <c:pt idx="1375">
                  <c:v>1225</c:v>
                </c:pt>
                <c:pt idx="1376">
                  <c:v>1226</c:v>
                </c:pt>
                <c:pt idx="1377">
                  <c:v>1227</c:v>
                </c:pt>
                <c:pt idx="1378">
                  <c:v>1228</c:v>
                </c:pt>
                <c:pt idx="1379">
                  <c:v>1229</c:v>
                </c:pt>
                <c:pt idx="1380">
                  <c:v>1230</c:v>
                </c:pt>
                <c:pt idx="1381">
                  <c:v>1231</c:v>
                </c:pt>
                <c:pt idx="1382">
                  <c:v>1232</c:v>
                </c:pt>
                <c:pt idx="1383">
                  <c:v>1233</c:v>
                </c:pt>
                <c:pt idx="1384">
                  <c:v>1234</c:v>
                </c:pt>
                <c:pt idx="1385">
                  <c:v>1235</c:v>
                </c:pt>
                <c:pt idx="1386">
                  <c:v>1236</c:v>
                </c:pt>
                <c:pt idx="1387">
                  <c:v>1237</c:v>
                </c:pt>
                <c:pt idx="1388">
                  <c:v>1238</c:v>
                </c:pt>
                <c:pt idx="1389">
                  <c:v>1239</c:v>
                </c:pt>
                <c:pt idx="1390">
                  <c:v>1240</c:v>
                </c:pt>
                <c:pt idx="1391">
                  <c:v>1241</c:v>
                </c:pt>
                <c:pt idx="1392">
                  <c:v>1242</c:v>
                </c:pt>
                <c:pt idx="1393">
                  <c:v>1243</c:v>
                </c:pt>
                <c:pt idx="1394">
                  <c:v>1244</c:v>
                </c:pt>
                <c:pt idx="1395">
                  <c:v>1245</c:v>
                </c:pt>
                <c:pt idx="1396">
                  <c:v>1246</c:v>
                </c:pt>
                <c:pt idx="1397">
                  <c:v>1247</c:v>
                </c:pt>
                <c:pt idx="1398">
                  <c:v>1248</c:v>
                </c:pt>
                <c:pt idx="1399">
                  <c:v>1249</c:v>
                </c:pt>
                <c:pt idx="1400">
                  <c:v>1250</c:v>
                </c:pt>
                <c:pt idx="1401">
                  <c:v>1251</c:v>
                </c:pt>
                <c:pt idx="1402">
                  <c:v>1252</c:v>
                </c:pt>
                <c:pt idx="1403">
                  <c:v>1253</c:v>
                </c:pt>
                <c:pt idx="1404">
                  <c:v>1254</c:v>
                </c:pt>
                <c:pt idx="1405">
                  <c:v>1255</c:v>
                </c:pt>
                <c:pt idx="1406">
                  <c:v>1256</c:v>
                </c:pt>
                <c:pt idx="1407">
                  <c:v>1257</c:v>
                </c:pt>
                <c:pt idx="1408">
                  <c:v>1258</c:v>
                </c:pt>
                <c:pt idx="1409">
                  <c:v>1259</c:v>
                </c:pt>
                <c:pt idx="1410">
                  <c:v>1260</c:v>
                </c:pt>
                <c:pt idx="1411">
                  <c:v>1261</c:v>
                </c:pt>
                <c:pt idx="1412">
                  <c:v>1262</c:v>
                </c:pt>
                <c:pt idx="1413">
                  <c:v>1263</c:v>
                </c:pt>
                <c:pt idx="1414">
                  <c:v>1264</c:v>
                </c:pt>
                <c:pt idx="1415">
                  <c:v>1265</c:v>
                </c:pt>
                <c:pt idx="1416">
                  <c:v>1266</c:v>
                </c:pt>
                <c:pt idx="1417">
                  <c:v>1267</c:v>
                </c:pt>
                <c:pt idx="1418">
                  <c:v>1268</c:v>
                </c:pt>
                <c:pt idx="1419">
                  <c:v>1269</c:v>
                </c:pt>
                <c:pt idx="1420">
                  <c:v>1270</c:v>
                </c:pt>
                <c:pt idx="1421">
                  <c:v>1271</c:v>
                </c:pt>
                <c:pt idx="1422">
                  <c:v>1272</c:v>
                </c:pt>
                <c:pt idx="1423">
                  <c:v>1273</c:v>
                </c:pt>
                <c:pt idx="1424">
                  <c:v>1274</c:v>
                </c:pt>
                <c:pt idx="1425">
                  <c:v>1275</c:v>
                </c:pt>
                <c:pt idx="1426">
                  <c:v>1276</c:v>
                </c:pt>
                <c:pt idx="1427">
                  <c:v>1277</c:v>
                </c:pt>
                <c:pt idx="1428">
                  <c:v>1278</c:v>
                </c:pt>
                <c:pt idx="1429">
                  <c:v>1279</c:v>
                </c:pt>
                <c:pt idx="1430">
                  <c:v>1280</c:v>
                </c:pt>
                <c:pt idx="1431">
                  <c:v>1281</c:v>
                </c:pt>
                <c:pt idx="1432">
                  <c:v>1282</c:v>
                </c:pt>
                <c:pt idx="1433">
                  <c:v>1283</c:v>
                </c:pt>
                <c:pt idx="1434">
                  <c:v>1284</c:v>
                </c:pt>
                <c:pt idx="1435">
                  <c:v>1285</c:v>
                </c:pt>
                <c:pt idx="1436">
                  <c:v>1286</c:v>
                </c:pt>
                <c:pt idx="1437">
                  <c:v>1287</c:v>
                </c:pt>
                <c:pt idx="1438">
                  <c:v>1288</c:v>
                </c:pt>
                <c:pt idx="1439">
                  <c:v>1289</c:v>
                </c:pt>
                <c:pt idx="1440">
                  <c:v>1290</c:v>
                </c:pt>
                <c:pt idx="1441">
                  <c:v>1291</c:v>
                </c:pt>
                <c:pt idx="1442">
                  <c:v>1292</c:v>
                </c:pt>
                <c:pt idx="1443">
                  <c:v>1293</c:v>
                </c:pt>
                <c:pt idx="1444">
                  <c:v>1294</c:v>
                </c:pt>
                <c:pt idx="1445">
                  <c:v>1295</c:v>
                </c:pt>
                <c:pt idx="1446">
                  <c:v>1296</c:v>
                </c:pt>
                <c:pt idx="1447">
                  <c:v>1297</c:v>
                </c:pt>
                <c:pt idx="1448">
                  <c:v>1298</c:v>
                </c:pt>
                <c:pt idx="1449">
                  <c:v>1299</c:v>
                </c:pt>
                <c:pt idx="1450">
                  <c:v>1300</c:v>
                </c:pt>
                <c:pt idx="1451">
                  <c:v>1301</c:v>
                </c:pt>
                <c:pt idx="1452">
                  <c:v>1302</c:v>
                </c:pt>
                <c:pt idx="1453">
                  <c:v>1303</c:v>
                </c:pt>
                <c:pt idx="1454">
                  <c:v>1304</c:v>
                </c:pt>
                <c:pt idx="1455">
                  <c:v>1305</c:v>
                </c:pt>
                <c:pt idx="1456">
                  <c:v>1306</c:v>
                </c:pt>
                <c:pt idx="1457">
                  <c:v>1307</c:v>
                </c:pt>
                <c:pt idx="1458">
                  <c:v>1308</c:v>
                </c:pt>
                <c:pt idx="1459">
                  <c:v>1309</c:v>
                </c:pt>
                <c:pt idx="1460">
                  <c:v>1310</c:v>
                </c:pt>
                <c:pt idx="1461">
                  <c:v>1311</c:v>
                </c:pt>
                <c:pt idx="1462">
                  <c:v>1312</c:v>
                </c:pt>
                <c:pt idx="1463">
                  <c:v>1313</c:v>
                </c:pt>
                <c:pt idx="1464">
                  <c:v>1314</c:v>
                </c:pt>
                <c:pt idx="1465">
                  <c:v>1315</c:v>
                </c:pt>
                <c:pt idx="1466">
                  <c:v>1316</c:v>
                </c:pt>
                <c:pt idx="1467">
                  <c:v>1317</c:v>
                </c:pt>
                <c:pt idx="1468">
                  <c:v>1318</c:v>
                </c:pt>
                <c:pt idx="1469">
                  <c:v>1319</c:v>
                </c:pt>
                <c:pt idx="1470">
                  <c:v>1320</c:v>
                </c:pt>
                <c:pt idx="1471">
                  <c:v>1321</c:v>
                </c:pt>
                <c:pt idx="1472">
                  <c:v>1322</c:v>
                </c:pt>
                <c:pt idx="1473">
                  <c:v>1323</c:v>
                </c:pt>
                <c:pt idx="1474">
                  <c:v>1324</c:v>
                </c:pt>
                <c:pt idx="1475">
                  <c:v>1325</c:v>
                </c:pt>
                <c:pt idx="1476">
                  <c:v>1326</c:v>
                </c:pt>
                <c:pt idx="1477">
                  <c:v>1327</c:v>
                </c:pt>
                <c:pt idx="1478">
                  <c:v>1328</c:v>
                </c:pt>
                <c:pt idx="1479">
                  <c:v>1329</c:v>
                </c:pt>
                <c:pt idx="1480">
                  <c:v>1330</c:v>
                </c:pt>
                <c:pt idx="1481">
                  <c:v>1331</c:v>
                </c:pt>
                <c:pt idx="1482">
                  <c:v>1332</c:v>
                </c:pt>
                <c:pt idx="1483">
                  <c:v>1333</c:v>
                </c:pt>
                <c:pt idx="1484">
                  <c:v>1334</c:v>
                </c:pt>
                <c:pt idx="1485">
                  <c:v>1335</c:v>
                </c:pt>
                <c:pt idx="1486">
                  <c:v>1336</c:v>
                </c:pt>
                <c:pt idx="1487">
                  <c:v>1337</c:v>
                </c:pt>
                <c:pt idx="1488">
                  <c:v>1338</c:v>
                </c:pt>
                <c:pt idx="1489">
                  <c:v>1339</c:v>
                </c:pt>
                <c:pt idx="1490">
                  <c:v>1340</c:v>
                </c:pt>
                <c:pt idx="1491">
                  <c:v>1341</c:v>
                </c:pt>
                <c:pt idx="1492">
                  <c:v>1342</c:v>
                </c:pt>
                <c:pt idx="1493">
                  <c:v>1343</c:v>
                </c:pt>
                <c:pt idx="1494">
                  <c:v>1344</c:v>
                </c:pt>
                <c:pt idx="1495">
                  <c:v>1345</c:v>
                </c:pt>
                <c:pt idx="1496">
                  <c:v>1346</c:v>
                </c:pt>
                <c:pt idx="1497">
                  <c:v>1347</c:v>
                </c:pt>
                <c:pt idx="1498">
                  <c:v>1348</c:v>
                </c:pt>
                <c:pt idx="1499">
                  <c:v>1349</c:v>
                </c:pt>
                <c:pt idx="1500">
                  <c:v>1350</c:v>
                </c:pt>
                <c:pt idx="1501">
                  <c:v>1351</c:v>
                </c:pt>
                <c:pt idx="1502">
                  <c:v>1352</c:v>
                </c:pt>
                <c:pt idx="1503">
                  <c:v>1353</c:v>
                </c:pt>
                <c:pt idx="1504">
                  <c:v>1354</c:v>
                </c:pt>
                <c:pt idx="1505">
                  <c:v>1355</c:v>
                </c:pt>
                <c:pt idx="1506">
                  <c:v>1356</c:v>
                </c:pt>
                <c:pt idx="1507">
                  <c:v>1357</c:v>
                </c:pt>
                <c:pt idx="1508">
                  <c:v>1358</c:v>
                </c:pt>
                <c:pt idx="1509">
                  <c:v>1359</c:v>
                </c:pt>
                <c:pt idx="1510">
                  <c:v>1360</c:v>
                </c:pt>
                <c:pt idx="1511">
                  <c:v>1361</c:v>
                </c:pt>
                <c:pt idx="1512">
                  <c:v>1362</c:v>
                </c:pt>
                <c:pt idx="1513">
                  <c:v>1363</c:v>
                </c:pt>
                <c:pt idx="1514">
                  <c:v>1364</c:v>
                </c:pt>
                <c:pt idx="1515">
                  <c:v>1365</c:v>
                </c:pt>
                <c:pt idx="1516">
                  <c:v>1366</c:v>
                </c:pt>
                <c:pt idx="1517">
                  <c:v>1367</c:v>
                </c:pt>
                <c:pt idx="1518">
                  <c:v>1368</c:v>
                </c:pt>
                <c:pt idx="1519">
                  <c:v>1369</c:v>
                </c:pt>
                <c:pt idx="1520">
                  <c:v>1370</c:v>
                </c:pt>
                <c:pt idx="1521">
                  <c:v>1371</c:v>
                </c:pt>
                <c:pt idx="1522">
                  <c:v>1372</c:v>
                </c:pt>
                <c:pt idx="1523">
                  <c:v>1373</c:v>
                </c:pt>
                <c:pt idx="1524">
                  <c:v>1374</c:v>
                </c:pt>
                <c:pt idx="1525">
                  <c:v>1375</c:v>
                </c:pt>
                <c:pt idx="1526">
                  <c:v>1376</c:v>
                </c:pt>
                <c:pt idx="1527">
                  <c:v>1377</c:v>
                </c:pt>
                <c:pt idx="1528">
                  <c:v>1378</c:v>
                </c:pt>
                <c:pt idx="1529">
                  <c:v>1379</c:v>
                </c:pt>
                <c:pt idx="1530">
                  <c:v>1380</c:v>
                </c:pt>
                <c:pt idx="1531">
                  <c:v>1381</c:v>
                </c:pt>
                <c:pt idx="1532">
                  <c:v>1382</c:v>
                </c:pt>
                <c:pt idx="1533">
                  <c:v>1383</c:v>
                </c:pt>
                <c:pt idx="1534">
                  <c:v>1384</c:v>
                </c:pt>
                <c:pt idx="1535">
                  <c:v>1385</c:v>
                </c:pt>
                <c:pt idx="1536">
                  <c:v>1386</c:v>
                </c:pt>
                <c:pt idx="1537">
                  <c:v>1387</c:v>
                </c:pt>
                <c:pt idx="1538">
                  <c:v>1388</c:v>
                </c:pt>
                <c:pt idx="1539">
                  <c:v>1389</c:v>
                </c:pt>
                <c:pt idx="1540">
                  <c:v>1390</c:v>
                </c:pt>
                <c:pt idx="1541">
                  <c:v>1391</c:v>
                </c:pt>
                <c:pt idx="1542">
                  <c:v>1392</c:v>
                </c:pt>
                <c:pt idx="1543">
                  <c:v>1393</c:v>
                </c:pt>
                <c:pt idx="1544">
                  <c:v>1394</c:v>
                </c:pt>
                <c:pt idx="1545">
                  <c:v>1395</c:v>
                </c:pt>
                <c:pt idx="1546">
                  <c:v>1396</c:v>
                </c:pt>
                <c:pt idx="1547">
                  <c:v>1397</c:v>
                </c:pt>
                <c:pt idx="1548">
                  <c:v>1398</c:v>
                </c:pt>
                <c:pt idx="1549">
                  <c:v>1399</c:v>
                </c:pt>
                <c:pt idx="1550">
                  <c:v>1400</c:v>
                </c:pt>
                <c:pt idx="1551">
                  <c:v>1401</c:v>
                </c:pt>
                <c:pt idx="1552">
                  <c:v>1402</c:v>
                </c:pt>
                <c:pt idx="1553">
                  <c:v>1403</c:v>
                </c:pt>
                <c:pt idx="1554">
                  <c:v>1404</c:v>
                </c:pt>
                <c:pt idx="1555">
                  <c:v>1405</c:v>
                </c:pt>
                <c:pt idx="1556">
                  <c:v>1406</c:v>
                </c:pt>
                <c:pt idx="1557">
                  <c:v>1407</c:v>
                </c:pt>
                <c:pt idx="1558">
                  <c:v>1408</c:v>
                </c:pt>
                <c:pt idx="1559">
                  <c:v>1409</c:v>
                </c:pt>
                <c:pt idx="1560">
                  <c:v>1410</c:v>
                </c:pt>
                <c:pt idx="1561">
                  <c:v>1411</c:v>
                </c:pt>
                <c:pt idx="1562">
                  <c:v>1412</c:v>
                </c:pt>
                <c:pt idx="1563">
                  <c:v>1413</c:v>
                </c:pt>
                <c:pt idx="1564">
                  <c:v>1414</c:v>
                </c:pt>
                <c:pt idx="1565">
                  <c:v>1415</c:v>
                </c:pt>
                <c:pt idx="1566">
                  <c:v>1416</c:v>
                </c:pt>
                <c:pt idx="1567">
                  <c:v>1417</c:v>
                </c:pt>
                <c:pt idx="1568">
                  <c:v>1418</c:v>
                </c:pt>
                <c:pt idx="1569">
                  <c:v>1419</c:v>
                </c:pt>
                <c:pt idx="1570">
                  <c:v>1420</c:v>
                </c:pt>
                <c:pt idx="1571">
                  <c:v>1421</c:v>
                </c:pt>
                <c:pt idx="1572">
                  <c:v>1422</c:v>
                </c:pt>
                <c:pt idx="1573">
                  <c:v>1423</c:v>
                </c:pt>
                <c:pt idx="1574">
                  <c:v>1424</c:v>
                </c:pt>
                <c:pt idx="1575">
                  <c:v>1425</c:v>
                </c:pt>
                <c:pt idx="1576">
                  <c:v>1426</c:v>
                </c:pt>
                <c:pt idx="1577">
                  <c:v>1427</c:v>
                </c:pt>
                <c:pt idx="1578">
                  <c:v>1428</c:v>
                </c:pt>
                <c:pt idx="1579">
                  <c:v>1429</c:v>
                </c:pt>
                <c:pt idx="1580">
                  <c:v>1430</c:v>
                </c:pt>
                <c:pt idx="1581">
                  <c:v>1431</c:v>
                </c:pt>
                <c:pt idx="1582">
                  <c:v>1432</c:v>
                </c:pt>
                <c:pt idx="1583">
                  <c:v>1433</c:v>
                </c:pt>
                <c:pt idx="1584">
                  <c:v>1434</c:v>
                </c:pt>
                <c:pt idx="1585">
                  <c:v>1435</c:v>
                </c:pt>
                <c:pt idx="1586">
                  <c:v>1436</c:v>
                </c:pt>
                <c:pt idx="1587">
                  <c:v>1437</c:v>
                </c:pt>
                <c:pt idx="1588">
                  <c:v>1438</c:v>
                </c:pt>
                <c:pt idx="1589">
                  <c:v>1439</c:v>
                </c:pt>
                <c:pt idx="1590">
                  <c:v>1440</c:v>
                </c:pt>
                <c:pt idx="1591">
                  <c:v>1441</c:v>
                </c:pt>
                <c:pt idx="1592">
                  <c:v>1442</c:v>
                </c:pt>
                <c:pt idx="1593">
                  <c:v>1443</c:v>
                </c:pt>
                <c:pt idx="1594">
                  <c:v>1444</c:v>
                </c:pt>
                <c:pt idx="1595">
                  <c:v>1445</c:v>
                </c:pt>
                <c:pt idx="1596">
                  <c:v>1446</c:v>
                </c:pt>
                <c:pt idx="1597">
                  <c:v>1447</c:v>
                </c:pt>
                <c:pt idx="1598">
                  <c:v>1448</c:v>
                </c:pt>
                <c:pt idx="1599">
                  <c:v>1449</c:v>
                </c:pt>
                <c:pt idx="1600">
                  <c:v>1450</c:v>
                </c:pt>
                <c:pt idx="1601">
                  <c:v>1451</c:v>
                </c:pt>
                <c:pt idx="1602">
                  <c:v>1452</c:v>
                </c:pt>
                <c:pt idx="1603">
                  <c:v>1453</c:v>
                </c:pt>
                <c:pt idx="1604">
                  <c:v>1454</c:v>
                </c:pt>
                <c:pt idx="1605">
                  <c:v>1455</c:v>
                </c:pt>
                <c:pt idx="1606">
                  <c:v>1456</c:v>
                </c:pt>
                <c:pt idx="1607">
                  <c:v>1457</c:v>
                </c:pt>
                <c:pt idx="1608">
                  <c:v>1458</c:v>
                </c:pt>
                <c:pt idx="1609">
                  <c:v>1459</c:v>
                </c:pt>
                <c:pt idx="1610">
                  <c:v>1460</c:v>
                </c:pt>
                <c:pt idx="1611">
                  <c:v>1461</c:v>
                </c:pt>
                <c:pt idx="1612">
                  <c:v>1462</c:v>
                </c:pt>
                <c:pt idx="1613">
                  <c:v>1463</c:v>
                </c:pt>
                <c:pt idx="1614">
                  <c:v>1464</c:v>
                </c:pt>
                <c:pt idx="1615">
                  <c:v>1465</c:v>
                </c:pt>
                <c:pt idx="1616">
                  <c:v>1466</c:v>
                </c:pt>
                <c:pt idx="1617">
                  <c:v>1467</c:v>
                </c:pt>
                <c:pt idx="1618">
                  <c:v>1468</c:v>
                </c:pt>
                <c:pt idx="1619">
                  <c:v>1469</c:v>
                </c:pt>
                <c:pt idx="1620">
                  <c:v>1470</c:v>
                </c:pt>
                <c:pt idx="1621">
                  <c:v>1471</c:v>
                </c:pt>
                <c:pt idx="1622">
                  <c:v>1472</c:v>
                </c:pt>
                <c:pt idx="1623">
                  <c:v>1473</c:v>
                </c:pt>
                <c:pt idx="1624">
                  <c:v>1474</c:v>
                </c:pt>
                <c:pt idx="1625">
                  <c:v>1475</c:v>
                </c:pt>
                <c:pt idx="1626">
                  <c:v>1476</c:v>
                </c:pt>
                <c:pt idx="1627">
                  <c:v>1477</c:v>
                </c:pt>
                <c:pt idx="1628">
                  <c:v>1478</c:v>
                </c:pt>
                <c:pt idx="1629">
                  <c:v>1479</c:v>
                </c:pt>
                <c:pt idx="1630">
                  <c:v>1480</c:v>
                </c:pt>
                <c:pt idx="1631">
                  <c:v>1481</c:v>
                </c:pt>
                <c:pt idx="1632">
                  <c:v>1482</c:v>
                </c:pt>
                <c:pt idx="1633">
                  <c:v>1483</c:v>
                </c:pt>
                <c:pt idx="1634">
                  <c:v>1484</c:v>
                </c:pt>
                <c:pt idx="1635">
                  <c:v>1485</c:v>
                </c:pt>
                <c:pt idx="1636">
                  <c:v>1486</c:v>
                </c:pt>
                <c:pt idx="1637">
                  <c:v>1487</c:v>
                </c:pt>
                <c:pt idx="1638">
                  <c:v>1488</c:v>
                </c:pt>
                <c:pt idx="1639">
                  <c:v>1489</c:v>
                </c:pt>
                <c:pt idx="1640">
                  <c:v>1490</c:v>
                </c:pt>
                <c:pt idx="1641">
                  <c:v>1491</c:v>
                </c:pt>
                <c:pt idx="1642">
                  <c:v>1492</c:v>
                </c:pt>
                <c:pt idx="1643">
                  <c:v>1493</c:v>
                </c:pt>
                <c:pt idx="1644">
                  <c:v>1494</c:v>
                </c:pt>
                <c:pt idx="1645">
                  <c:v>1495</c:v>
                </c:pt>
                <c:pt idx="1646">
                  <c:v>1496</c:v>
                </c:pt>
                <c:pt idx="1647">
                  <c:v>1497</c:v>
                </c:pt>
                <c:pt idx="1648">
                  <c:v>1498</c:v>
                </c:pt>
                <c:pt idx="1649">
                  <c:v>1499</c:v>
                </c:pt>
                <c:pt idx="1650">
                  <c:v>1500</c:v>
                </c:pt>
                <c:pt idx="1651">
                  <c:v>1501</c:v>
                </c:pt>
                <c:pt idx="1652">
                  <c:v>1502</c:v>
                </c:pt>
                <c:pt idx="1653">
                  <c:v>1503</c:v>
                </c:pt>
                <c:pt idx="1654">
                  <c:v>1504</c:v>
                </c:pt>
                <c:pt idx="1655">
                  <c:v>1505</c:v>
                </c:pt>
                <c:pt idx="1656">
                  <c:v>1506</c:v>
                </c:pt>
                <c:pt idx="1657">
                  <c:v>1507</c:v>
                </c:pt>
                <c:pt idx="1658">
                  <c:v>1508</c:v>
                </c:pt>
                <c:pt idx="1659">
                  <c:v>1509</c:v>
                </c:pt>
                <c:pt idx="1660">
                  <c:v>1510</c:v>
                </c:pt>
                <c:pt idx="1661">
                  <c:v>1511</c:v>
                </c:pt>
                <c:pt idx="1662">
                  <c:v>1512</c:v>
                </c:pt>
                <c:pt idx="1663">
                  <c:v>1513</c:v>
                </c:pt>
                <c:pt idx="1664">
                  <c:v>1514</c:v>
                </c:pt>
                <c:pt idx="1665">
                  <c:v>1515</c:v>
                </c:pt>
                <c:pt idx="1666">
                  <c:v>1516</c:v>
                </c:pt>
                <c:pt idx="1667">
                  <c:v>1517</c:v>
                </c:pt>
                <c:pt idx="1668">
                  <c:v>1518</c:v>
                </c:pt>
                <c:pt idx="1669">
                  <c:v>1519</c:v>
                </c:pt>
                <c:pt idx="1670">
                  <c:v>1520</c:v>
                </c:pt>
                <c:pt idx="1671">
                  <c:v>1521</c:v>
                </c:pt>
                <c:pt idx="1672">
                  <c:v>1522</c:v>
                </c:pt>
                <c:pt idx="1673">
                  <c:v>1523</c:v>
                </c:pt>
                <c:pt idx="1674">
                  <c:v>1524</c:v>
                </c:pt>
                <c:pt idx="1675">
                  <c:v>1525</c:v>
                </c:pt>
                <c:pt idx="1676">
                  <c:v>1526</c:v>
                </c:pt>
                <c:pt idx="1677">
                  <c:v>1527</c:v>
                </c:pt>
                <c:pt idx="1678">
                  <c:v>1528</c:v>
                </c:pt>
                <c:pt idx="1679">
                  <c:v>1529</c:v>
                </c:pt>
                <c:pt idx="1680">
                  <c:v>1530</c:v>
                </c:pt>
                <c:pt idx="1681">
                  <c:v>1531</c:v>
                </c:pt>
                <c:pt idx="1682">
                  <c:v>1532</c:v>
                </c:pt>
                <c:pt idx="1683">
                  <c:v>1533</c:v>
                </c:pt>
                <c:pt idx="1684">
                  <c:v>1534</c:v>
                </c:pt>
                <c:pt idx="1685">
                  <c:v>1535</c:v>
                </c:pt>
                <c:pt idx="1686">
                  <c:v>1536</c:v>
                </c:pt>
                <c:pt idx="1687">
                  <c:v>1537</c:v>
                </c:pt>
                <c:pt idx="1688">
                  <c:v>1538</c:v>
                </c:pt>
                <c:pt idx="1689">
                  <c:v>1539</c:v>
                </c:pt>
                <c:pt idx="1690">
                  <c:v>1540</c:v>
                </c:pt>
                <c:pt idx="1691">
                  <c:v>1541</c:v>
                </c:pt>
                <c:pt idx="1692">
                  <c:v>1542</c:v>
                </c:pt>
                <c:pt idx="1693">
                  <c:v>1543</c:v>
                </c:pt>
                <c:pt idx="1694">
                  <c:v>1544</c:v>
                </c:pt>
                <c:pt idx="1695">
                  <c:v>1545</c:v>
                </c:pt>
                <c:pt idx="1696">
                  <c:v>1546</c:v>
                </c:pt>
                <c:pt idx="1697">
                  <c:v>1547</c:v>
                </c:pt>
                <c:pt idx="1698">
                  <c:v>1548</c:v>
                </c:pt>
                <c:pt idx="1699">
                  <c:v>1549</c:v>
                </c:pt>
                <c:pt idx="1700">
                  <c:v>1550</c:v>
                </c:pt>
                <c:pt idx="1701">
                  <c:v>1551</c:v>
                </c:pt>
                <c:pt idx="1702">
                  <c:v>1552</c:v>
                </c:pt>
                <c:pt idx="1703">
                  <c:v>1553</c:v>
                </c:pt>
                <c:pt idx="1704">
                  <c:v>1554</c:v>
                </c:pt>
                <c:pt idx="1705">
                  <c:v>1555</c:v>
                </c:pt>
                <c:pt idx="1706">
                  <c:v>1556</c:v>
                </c:pt>
                <c:pt idx="1707">
                  <c:v>1557</c:v>
                </c:pt>
                <c:pt idx="1708">
                  <c:v>1558</c:v>
                </c:pt>
                <c:pt idx="1709">
                  <c:v>1559</c:v>
                </c:pt>
                <c:pt idx="1710">
                  <c:v>1560</c:v>
                </c:pt>
                <c:pt idx="1711">
                  <c:v>1561</c:v>
                </c:pt>
                <c:pt idx="1712">
                  <c:v>1562</c:v>
                </c:pt>
                <c:pt idx="1713">
                  <c:v>1563</c:v>
                </c:pt>
                <c:pt idx="1714">
                  <c:v>1564</c:v>
                </c:pt>
                <c:pt idx="1715">
                  <c:v>1565</c:v>
                </c:pt>
                <c:pt idx="1716">
                  <c:v>1566</c:v>
                </c:pt>
                <c:pt idx="1717">
                  <c:v>1567</c:v>
                </c:pt>
                <c:pt idx="1718">
                  <c:v>1568</c:v>
                </c:pt>
                <c:pt idx="1719">
                  <c:v>1569</c:v>
                </c:pt>
                <c:pt idx="1720">
                  <c:v>1570</c:v>
                </c:pt>
                <c:pt idx="1721">
                  <c:v>1571</c:v>
                </c:pt>
                <c:pt idx="1722">
                  <c:v>1572</c:v>
                </c:pt>
                <c:pt idx="1723">
                  <c:v>1573</c:v>
                </c:pt>
                <c:pt idx="1724">
                  <c:v>1574</c:v>
                </c:pt>
                <c:pt idx="1725">
                  <c:v>1575</c:v>
                </c:pt>
                <c:pt idx="1726">
                  <c:v>1576</c:v>
                </c:pt>
                <c:pt idx="1727">
                  <c:v>1577</c:v>
                </c:pt>
                <c:pt idx="1728">
                  <c:v>1578</c:v>
                </c:pt>
                <c:pt idx="1729">
                  <c:v>1579</c:v>
                </c:pt>
                <c:pt idx="1730">
                  <c:v>1580</c:v>
                </c:pt>
                <c:pt idx="1731">
                  <c:v>1581</c:v>
                </c:pt>
                <c:pt idx="1732">
                  <c:v>1582</c:v>
                </c:pt>
                <c:pt idx="1733">
                  <c:v>1583</c:v>
                </c:pt>
                <c:pt idx="1734">
                  <c:v>1584</c:v>
                </c:pt>
                <c:pt idx="1735">
                  <c:v>1585</c:v>
                </c:pt>
                <c:pt idx="1736">
                  <c:v>1586</c:v>
                </c:pt>
                <c:pt idx="1737">
                  <c:v>1587</c:v>
                </c:pt>
                <c:pt idx="1738">
                  <c:v>1588</c:v>
                </c:pt>
                <c:pt idx="1739">
                  <c:v>1589</c:v>
                </c:pt>
                <c:pt idx="1740">
                  <c:v>1590</c:v>
                </c:pt>
                <c:pt idx="1741">
                  <c:v>1591</c:v>
                </c:pt>
                <c:pt idx="1742">
                  <c:v>1592</c:v>
                </c:pt>
                <c:pt idx="1743">
                  <c:v>1593</c:v>
                </c:pt>
                <c:pt idx="1744">
                  <c:v>1594</c:v>
                </c:pt>
                <c:pt idx="1745">
                  <c:v>1595</c:v>
                </c:pt>
                <c:pt idx="1746">
                  <c:v>1596</c:v>
                </c:pt>
                <c:pt idx="1747">
                  <c:v>1597</c:v>
                </c:pt>
                <c:pt idx="1748">
                  <c:v>1598</c:v>
                </c:pt>
                <c:pt idx="1749">
                  <c:v>1599</c:v>
                </c:pt>
                <c:pt idx="1750">
                  <c:v>1600</c:v>
                </c:pt>
                <c:pt idx="1751">
                  <c:v>1601</c:v>
                </c:pt>
                <c:pt idx="1752">
                  <c:v>1602</c:v>
                </c:pt>
                <c:pt idx="1753">
                  <c:v>1603</c:v>
                </c:pt>
                <c:pt idx="1754">
                  <c:v>1604</c:v>
                </c:pt>
                <c:pt idx="1755">
                  <c:v>1605</c:v>
                </c:pt>
                <c:pt idx="1756">
                  <c:v>1606</c:v>
                </c:pt>
                <c:pt idx="1757">
                  <c:v>1607</c:v>
                </c:pt>
                <c:pt idx="1758">
                  <c:v>1608</c:v>
                </c:pt>
                <c:pt idx="1759">
                  <c:v>1609</c:v>
                </c:pt>
                <c:pt idx="1760">
                  <c:v>1610</c:v>
                </c:pt>
                <c:pt idx="1761">
                  <c:v>1611</c:v>
                </c:pt>
                <c:pt idx="1762">
                  <c:v>1612</c:v>
                </c:pt>
                <c:pt idx="1763">
                  <c:v>1613</c:v>
                </c:pt>
                <c:pt idx="1764">
                  <c:v>1614</c:v>
                </c:pt>
                <c:pt idx="1765">
                  <c:v>1615</c:v>
                </c:pt>
                <c:pt idx="1766">
                  <c:v>1616</c:v>
                </c:pt>
                <c:pt idx="1767">
                  <c:v>1617</c:v>
                </c:pt>
                <c:pt idx="1768">
                  <c:v>1618</c:v>
                </c:pt>
                <c:pt idx="1769">
                  <c:v>1619</c:v>
                </c:pt>
                <c:pt idx="1770">
                  <c:v>1620</c:v>
                </c:pt>
                <c:pt idx="1771">
                  <c:v>1621</c:v>
                </c:pt>
                <c:pt idx="1772">
                  <c:v>1622</c:v>
                </c:pt>
                <c:pt idx="1773">
                  <c:v>1623</c:v>
                </c:pt>
                <c:pt idx="1774">
                  <c:v>1624</c:v>
                </c:pt>
                <c:pt idx="1775">
                  <c:v>1625</c:v>
                </c:pt>
                <c:pt idx="1776">
                  <c:v>1626</c:v>
                </c:pt>
                <c:pt idx="1777">
                  <c:v>1627</c:v>
                </c:pt>
                <c:pt idx="1778">
                  <c:v>1628</c:v>
                </c:pt>
                <c:pt idx="1779">
                  <c:v>1629</c:v>
                </c:pt>
                <c:pt idx="1780">
                  <c:v>1630</c:v>
                </c:pt>
                <c:pt idx="1781">
                  <c:v>1631</c:v>
                </c:pt>
                <c:pt idx="1782">
                  <c:v>1632</c:v>
                </c:pt>
                <c:pt idx="1783">
                  <c:v>1633</c:v>
                </c:pt>
                <c:pt idx="1784">
                  <c:v>1634</c:v>
                </c:pt>
                <c:pt idx="1785">
                  <c:v>1635</c:v>
                </c:pt>
                <c:pt idx="1786">
                  <c:v>1636</c:v>
                </c:pt>
                <c:pt idx="1787">
                  <c:v>1637</c:v>
                </c:pt>
                <c:pt idx="1788">
                  <c:v>1638</c:v>
                </c:pt>
                <c:pt idx="1789">
                  <c:v>1639</c:v>
                </c:pt>
                <c:pt idx="1790">
                  <c:v>1640</c:v>
                </c:pt>
                <c:pt idx="1791">
                  <c:v>1641</c:v>
                </c:pt>
                <c:pt idx="1792">
                  <c:v>1642</c:v>
                </c:pt>
                <c:pt idx="1793">
                  <c:v>1643</c:v>
                </c:pt>
                <c:pt idx="1794">
                  <c:v>1644</c:v>
                </c:pt>
                <c:pt idx="1795">
                  <c:v>1645</c:v>
                </c:pt>
                <c:pt idx="1796">
                  <c:v>1646</c:v>
                </c:pt>
                <c:pt idx="1797">
                  <c:v>1647</c:v>
                </c:pt>
                <c:pt idx="1798">
                  <c:v>1648</c:v>
                </c:pt>
                <c:pt idx="1799">
                  <c:v>1649</c:v>
                </c:pt>
                <c:pt idx="1800">
                  <c:v>1650</c:v>
                </c:pt>
                <c:pt idx="1801">
                  <c:v>1651</c:v>
                </c:pt>
                <c:pt idx="1802">
                  <c:v>1652</c:v>
                </c:pt>
                <c:pt idx="1803">
                  <c:v>1653</c:v>
                </c:pt>
                <c:pt idx="1804">
                  <c:v>1654</c:v>
                </c:pt>
                <c:pt idx="1805">
                  <c:v>1655</c:v>
                </c:pt>
                <c:pt idx="1806">
                  <c:v>1656</c:v>
                </c:pt>
                <c:pt idx="1807">
                  <c:v>1657</c:v>
                </c:pt>
                <c:pt idx="1808">
                  <c:v>1658</c:v>
                </c:pt>
                <c:pt idx="1809">
                  <c:v>1659</c:v>
                </c:pt>
                <c:pt idx="1810">
                  <c:v>1660</c:v>
                </c:pt>
                <c:pt idx="1811">
                  <c:v>1661</c:v>
                </c:pt>
                <c:pt idx="1812">
                  <c:v>1662</c:v>
                </c:pt>
                <c:pt idx="1813">
                  <c:v>1663</c:v>
                </c:pt>
                <c:pt idx="1814">
                  <c:v>1664</c:v>
                </c:pt>
                <c:pt idx="1815">
                  <c:v>1665</c:v>
                </c:pt>
                <c:pt idx="1816">
                  <c:v>1666</c:v>
                </c:pt>
                <c:pt idx="1817">
                  <c:v>1667</c:v>
                </c:pt>
                <c:pt idx="1818">
                  <c:v>1668</c:v>
                </c:pt>
                <c:pt idx="1819">
                  <c:v>1669</c:v>
                </c:pt>
                <c:pt idx="1820">
                  <c:v>1670</c:v>
                </c:pt>
                <c:pt idx="1821">
                  <c:v>1671</c:v>
                </c:pt>
                <c:pt idx="1822">
                  <c:v>1672</c:v>
                </c:pt>
                <c:pt idx="1823">
                  <c:v>1673</c:v>
                </c:pt>
                <c:pt idx="1824">
                  <c:v>1674</c:v>
                </c:pt>
                <c:pt idx="1825">
                  <c:v>1675</c:v>
                </c:pt>
                <c:pt idx="1826">
                  <c:v>1676</c:v>
                </c:pt>
                <c:pt idx="1827">
                  <c:v>1677</c:v>
                </c:pt>
                <c:pt idx="1828">
                  <c:v>1678</c:v>
                </c:pt>
                <c:pt idx="1829">
                  <c:v>1679</c:v>
                </c:pt>
                <c:pt idx="1830">
                  <c:v>1680</c:v>
                </c:pt>
                <c:pt idx="1831">
                  <c:v>1681</c:v>
                </c:pt>
                <c:pt idx="1832">
                  <c:v>1682</c:v>
                </c:pt>
                <c:pt idx="1833">
                  <c:v>1683</c:v>
                </c:pt>
                <c:pt idx="1834">
                  <c:v>1684</c:v>
                </c:pt>
                <c:pt idx="1835">
                  <c:v>1685</c:v>
                </c:pt>
                <c:pt idx="1836">
                  <c:v>1686</c:v>
                </c:pt>
                <c:pt idx="1837">
                  <c:v>1687</c:v>
                </c:pt>
                <c:pt idx="1838">
                  <c:v>1688</c:v>
                </c:pt>
                <c:pt idx="1839">
                  <c:v>1689</c:v>
                </c:pt>
                <c:pt idx="1840">
                  <c:v>1690</c:v>
                </c:pt>
                <c:pt idx="1841">
                  <c:v>1691</c:v>
                </c:pt>
                <c:pt idx="1842">
                  <c:v>1692</c:v>
                </c:pt>
                <c:pt idx="1843">
                  <c:v>1693</c:v>
                </c:pt>
                <c:pt idx="1844">
                  <c:v>1694</c:v>
                </c:pt>
                <c:pt idx="1845">
                  <c:v>1695</c:v>
                </c:pt>
                <c:pt idx="1846">
                  <c:v>1696</c:v>
                </c:pt>
                <c:pt idx="1847">
                  <c:v>1697</c:v>
                </c:pt>
                <c:pt idx="1848">
                  <c:v>1698</c:v>
                </c:pt>
                <c:pt idx="1849">
                  <c:v>1699</c:v>
                </c:pt>
                <c:pt idx="1850">
                  <c:v>1700</c:v>
                </c:pt>
                <c:pt idx="1851">
                  <c:v>1701</c:v>
                </c:pt>
                <c:pt idx="1852">
                  <c:v>1702</c:v>
                </c:pt>
                <c:pt idx="1853">
                  <c:v>1703</c:v>
                </c:pt>
                <c:pt idx="1854">
                  <c:v>1704</c:v>
                </c:pt>
                <c:pt idx="1855">
                  <c:v>1705</c:v>
                </c:pt>
                <c:pt idx="1856">
                  <c:v>1706</c:v>
                </c:pt>
                <c:pt idx="1857">
                  <c:v>1707</c:v>
                </c:pt>
                <c:pt idx="1858">
                  <c:v>1708</c:v>
                </c:pt>
                <c:pt idx="1859">
                  <c:v>1709</c:v>
                </c:pt>
                <c:pt idx="1860">
                  <c:v>1710</c:v>
                </c:pt>
                <c:pt idx="1861">
                  <c:v>1711</c:v>
                </c:pt>
                <c:pt idx="1862">
                  <c:v>1712</c:v>
                </c:pt>
                <c:pt idx="1863">
                  <c:v>1713</c:v>
                </c:pt>
                <c:pt idx="1864">
                  <c:v>1714</c:v>
                </c:pt>
                <c:pt idx="1865">
                  <c:v>1715</c:v>
                </c:pt>
                <c:pt idx="1866">
                  <c:v>1716</c:v>
                </c:pt>
                <c:pt idx="1867">
                  <c:v>1717</c:v>
                </c:pt>
                <c:pt idx="1868">
                  <c:v>1718</c:v>
                </c:pt>
                <c:pt idx="1869">
                  <c:v>1719</c:v>
                </c:pt>
                <c:pt idx="1870">
                  <c:v>1720</c:v>
                </c:pt>
                <c:pt idx="1871">
                  <c:v>1721</c:v>
                </c:pt>
                <c:pt idx="1872">
                  <c:v>1722</c:v>
                </c:pt>
                <c:pt idx="1873">
                  <c:v>1723</c:v>
                </c:pt>
                <c:pt idx="1874">
                  <c:v>1724</c:v>
                </c:pt>
                <c:pt idx="1875">
                  <c:v>1725</c:v>
                </c:pt>
                <c:pt idx="1876">
                  <c:v>1726</c:v>
                </c:pt>
                <c:pt idx="1877">
                  <c:v>1727</c:v>
                </c:pt>
                <c:pt idx="1878">
                  <c:v>1728</c:v>
                </c:pt>
                <c:pt idx="1879">
                  <c:v>1729</c:v>
                </c:pt>
                <c:pt idx="1880">
                  <c:v>1730</c:v>
                </c:pt>
                <c:pt idx="1881">
                  <c:v>1731</c:v>
                </c:pt>
                <c:pt idx="1882">
                  <c:v>1732</c:v>
                </c:pt>
                <c:pt idx="1883">
                  <c:v>1733</c:v>
                </c:pt>
                <c:pt idx="1884">
                  <c:v>1734</c:v>
                </c:pt>
                <c:pt idx="1885">
                  <c:v>1735</c:v>
                </c:pt>
                <c:pt idx="1886">
                  <c:v>1736</c:v>
                </c:pt>
                <c:pt idx="1887">
                  <c:v>1737</c:v>
                </c:pt>
                <c:pt idx="1888">
                  <c:v>1738</c:v>
                </c:pt>
                <c:pt idx="1889">
                  <c:v>1739</c:v>
                </c:pt>
                <c:pt idx="1890">
                  <c:v>1740</c:v>
                </c:pt>
                <c:pt idx="1891">
                  <c:v>1741</c:v>
                </c:pt>
                <c:pt idx="1892">
                  <c:v>1742</c:v>
                </c:pt>
                <c:pt idx="1893">
                  <c:v>1743</c:v>
                </c:pt>
                <c:pt idx="1894">
                  <c:v>1744</c:v>
                </c:pt>
                <c:pt idx="1895">
                  <c:v>1745</c:v>
                </c:pt>
                <c:pt idx="1896">
                  <c:v>1746</c:v>
                </c:pt>
                <c:pt idx="1897">
                  <c:v>1747</c:v>
                </c:pt>
                <c:pt idx="1898">
                  <c:v>1748</c:v>
                </c:pt>
                <c:pt idx="1899">
                  <c:v>1749</c:v>
                </c:pt>
                <c:pt idx="1900">
                  <c:v>1750</c:v>
                </c:pt>
                <c:pt idx="1901">
                  <c:v>1751</c:v>
                </c:pt>
                <c:pt idx="1902">
                  <c:v>1752</c:v>
                </c:pt>
                <c:pt idx="1903">
                  <c:v>1753</c:v>
                </c:pt>
                <c:pt idx="1904">
                  <c:v>1754</c:v>
                </c:pt>
                <c:pt idx="1905">
                  <c:v>1755</c:v>
                </c:pt>
                <c:pt idx="1906">
                  <c:v>1756</c:v>
                </c:pt>
                <c:pt idx="1907">
                  <c:v>1757</c:v>
                </c:pt>
                <c:pt idx="1908">
                  <c:v>1758</c:v>
                </c:pt>
                <c:pt idx="1909">
                  <c:v>1759</c:v>
                </c:pt>
                <c:pt idx="1910">
                  <c:v>1760</c:v>
                </c:pt>
                <c:pt idx="1911">
                  <c:v>1761</c:v>
                </c:pt>
                <c:pt idx="1912">
                  <c:v>1762</c:v>
                </c:pt>
                <c:pt idx="1913">
                  <c:v>1763</c:v>
                </c:pt>
                <c:pt idx="1914">
                  <c:v>1764</c:v>
                </c:pt>
                <c:pt idx="1915">
                  <c:v>1765</c:v>
                </c:pt>
                <c:pt idx="1916">
                  <c:v>1766</c:v>
                </c:pt>
                <c:pt idx="1917">
                  <c:v>1767</c:v>
                </c:pt>
                <c:pt idx="1918">
                  <c:v>1768</c:v>
                </c:pt>
                <c:pt idx="1919">
                  <c:v>1769</c:v>
                </c:pt>
                <c:pt idx="1920">
                  <c:v>1770</c:v>
                </c:pt>
                <c:pt idx="1921">
                  <c:v>1771</c:v>
                </c:pt>
                <c:pt idx="1922">
                  <c:v>1772</c:v>
                </c:pt>
                <c:pt idx="1923">
                  <c:v>1773</c:v>
                </c:pt>
                <c:pt idx="1924">
                  <c:v>1774</c:v>
                </c:pt>
                <c:pt idx="1925">
                  <c:v>1775</c:v>
                </c:pt>
                <c:pt idx="1926">
                  <c:v>1776</c:v>
                </c:pt>
                <c:pt idx="1927">
                  <c:v>1777</c:v>
                </c:pt>
                <c:pt idx="1928">
                  <c:v>1778</c:v>
                </c:pt>
                <c:pt idx="1929">
                  <c:v>1779</c:v>
                </c:pt>
                <c:pt idx="1930">
                  <c:v>1780</c:v>
                </c:pt>
                <c:pt idx="1931">
                  <c:v>1781</c:v>
                </c:pt>
                <c:pt idx="1932">
                  <c:v>1782</c:v>
                </c:pt>
                <c:pt idx="1933">
                  <c:v>1783</c:v>
                </c:pt>
                <c:pt idx="1934">
                  <c:v>1784</c:v>
                </c:pt>
                <c:pt idx="1935">
                  <c:v>1785</c:v>
                </c:pt>
                <c:pt idx="1936">
                  <c:v>1786</c:v>
                </c:pt>
                <c:pt idx="1937">
                  <c:v>1787</c:v>
                </c:pt>
                <c:pt idx="1938">
                  <c:v>1788</c:v>
                </c:pt>
                <c:pt idx="1939">
                  <c:v>1789</c:v>
                </c:pt>
                <c:pt idx="1940">
                  <c:v>1790</c:v>
                </c:pt>
                <c:pt idx="1941">
                  <c:v>1791</c:v>
                </c:pt>
                <c:pt idx="1942">
                  <c:v>1792</c:v>
                </c:pt>
                <c:pt idx="1943">
                  <c:v>1793</c:v>
                </c:pt>
                <c:pt idx="1944">
                  <c:v>1794</c:v>
                </c:pt>
                <c:pt idx="1945">
                  <c:v>1795</c:v>
                </c:pt>
                <c:pt idx="1946">
                  <c:v>1796</c:v>
                </c:pt>
                <c:pt idx="1947">
                  <c:v>1797</c:v>
                </c:pt>
                <c:pt idx="1948">
                  <c:v>1798</c:v>
                </c:pt>
                <c:pt idx="1949">
                  <c:v>1799</c:v>
                </c:pt>
                <c:pt idx="1950">
                  <c:v>1800</c:v>
                </c:pt>
                <c:pt idx="1951">
                  <c:v>1801</c:v>
                </c:pt>
                <c:pt idx="1952">
                  <c:v>1802</c:v>
                </c:pt>
                <c:pt idx="1953">
                  <c:v>1803</c:v>
                </c:pt>
                <c:pt idx="1954">
                  <c:v>1804</c:v>
                </c:pt>
                <c:pt idx="1955">
                  <c:v>1805</c:v>
                </c:pt>
                <c:pt idx="1956">
                  <c:v>1806</c:v>
                </c:pt>
                <c:pt idx="1957">
                  <c:v>1807</c:v>
                </c:pt>
                <c:pt idx="1958">
                  <c:v>1808</c:v>
                </c:pt>
                <c:pt idx="1959">
                  <c:v>1809</c:v>
                </c:pt>
                <c:pt idx="1960">
                  <c:v>1810</c:v>
                </c:pt>
                <c:pt idx="1961">
                  <c:v>1811</c:v>
                </c:pt>
                <c:pt idx="1962">
                  <c:v>1812</c:v>
                </c:pt>
                <c:pt idx="1963">
                  <c:v>1813</c:v>
                </c:pt>
                <c:pt idx="1964">
                  <c:v>1814</c:v>
                </c:pt>
                <c:pt idx="1965">
                  <c:v>1815</c:v>
                </c:pt>
                <c:pt idx="1966">
                  <c:v>1816</c:v>
                </c:pt>
                <c:pt idx="1967">
                  <c:v>1817</c:v>
                </c:pt>
                <c:pt idx="1968">
                  <c:v>1818</c:v>
                </c:pt>
                <c:pt idx="1969">
                  <c:v>1819</c:v>
                </c:pt>
                <c:pt idx="1970">
                  <c:v>1820</c:v>
                </c:pt>
                <c:pt idx="1971">
                  <c:v>1821</c:v>
                </c:pt>
                <c:pt idx="1972">
                  <c:v>1822</c:v>
                </c:pt>
                <c:pt idx="1973">
                  <c:v>1823</c:v>
                </c:pt>
                <c:pt idx="1974">
                  <c:v>1824</c:v>
                </c:pt>
                <c:pt idx="1975">
                  <c:v>1825</c:v>
                </c:pt>
                <c:pt idx="1976">
                  <c:v>1826</c:v>
                </c:pt>
                <c:pt idx="1977">
                  <c:v>1827</c:v>
                </c:pt>
                <c:pt idx="1978">
                  <c:v>1828</c:v>
                </c:pt>
                <c:pt idx="1979">
                  <c:v>1829</c:v>
                </c:pt>
                <c:pt idx="1980">
                  <c:v>1830</c:v>
                </c:pt>
                <c:pt idx="1981">
                  <c:v>1831</c:v>
                </c:pt>
                <c:pt idx="1982">
                  <c:v>1832</c:v>
                </c:pt>
                <c:pt idx="1983">
                  <c:v>1833</c:v>
                </c:pt>
                <c:pt idx="1984">
                  <c:v>1834</c:v>
                </c:pt>
                <c:pt idx="1985">
                  <c:v>1835</c:v>
                </c:pt>
                <c:pt idx="1986">
                  <c:v>1836</c:v>
                </c:pt>
                <c:pt idx="1987">
                  <c:v>1837</c:v>
                </c:pt>
                <c:pt idx="1988">
                  <c:v>1838</c:v>
                </c:pt>
                <c:pt idx="1989">
                  <c:v>1839</c:v>
                </c:pt>
                <c:pt idx="1990">
                  <c:v>1840</c:v>
                </c:pt>
                <c:pt idx="1991">
                  <c:v>1841</c:v>
                </c:pt>
                <c:pt idx="1992">
                  <c:v>1842</c:v>
                </c:pt>
                <c:pt idx="1993">
                  <c:v>1843</c:v>
                </c:pt>
                <c:pt idx="1994">
                  <c:v>1844</c:v>
                </c:pt>
                <c:pt idx="1995">
                  <c:v>1845</c:v>
                </c:pt>
                <c:pt idx="1996">
                  <c:v>1846</c:v>
                </c:pt>
                <c:pt idx="1997">
                  <c:v>1847</c:v>
                </c:pt>
                <c:pt idx="1998">
                  <c:v>1848</c:v>
                </c:pt>
                <c:pt idx="1999">
                  <c:v>1849</c:v>
                </c:pt>
                <c:pt idx="2000">
                  <c:v>1850</c:v>
                </c:pt>
                <c:pt idx="2001">
                  <c:v>1851</c:v>
                </c:pt>
                <c:pt idx="2002">
                  <c:v>1852</c:v>
                </c:pt>
                <c:pt idx="2003">
                  <c:v>1853</c:v>
                </c:pt>
                <c:pt idx="2004">
                  <c:v>1854</c:v>
                </c:pt>
                <c:pt idx="2005">
                  <c:v>1855</c:v>
                </c:pt>
                <c:pt idx="2006">
                  <c:v>1856</c:v>
                </c:pt>
                <c:pt idx="2007">
                  <c:v>1857</c:v>
                </c:pt>
                <c:pt idx="2008">
                  <c:v>1858</c:v>
                </c:pt>
                <c:pt idx="2009">
                  <c:v>1859</c:v>
                </c:pt>
                <c:pt idx="2010">
                  <c:v>1860</c:v>
                </c:pt>
                <c:pt idx="2011">
                  <c:v>1861</c:v>
                </c:pt>
                <c:pt idx="2012">
                  <c:v>1862</c:v>
                </c:pt>
                <c:pt idx="2013">
                  <c:v>1863</c:v>
                </c:pt>
                <c:pt idx="2014">
                  <c:v>1864</c:v>
                </c:pt>
                <c:pt idx="2015">
                  <c:v>1865</c:v>
                </c:pt>
                <c:pt idx="2016">
                  <c:v>1866</c:v>
                </c:pt>
                <c:pt idx="2017">
                  <c:v>1867</c:v>
                </c:pt>
                <c:pt idx="2018">
                  <c:v>1868</c:v>
                </c:pt>
                <c:pt idx="2019">
                  <c:v>1869</c:v>
                </c:pt>
                <c:pt idx="2020">
                  <c:v>1870</c:v>
                </c:pt>
                <c:pt idx="2021">
                  <c:v>1871</c:v>
                </c:pt>
                <c:pt idx="2022">
                  <c:v>1872</c:v>
                </c:pt>
                <c:pt idx="2023">
                  <c:v>1873</c:v>
                </c:pt>
                <c:pt idx="2024">
                  <c:v>1874</c:v>
                </c:pt>
                <c:pt idx="2025">
                  <c:v>1875</c:v>
                </c:pt>
                <c:pt idx="2026">
                  <c:v>1876</c:v>
                </c:pt>
                <c:pt idx="2027">
                  <c:v>1877</c:v>
                </c:pt>
                <c:pt idx="2028">
                  <c:v>1878</c:v>
                </c:pt>
                <c:pt idx="2029">
                  <c:v>1879</c:v>
                </c:pt>
                <c:pt idx="2030">
                  <c:v>1880</c:v>
                </c:pt>
                <c:pt idx="2031">
                  <c:v>1881</c:v>
                </c:pt>
                <c:pt idx="2032">
                  <c:v>1882</c:v>
                </c:pt>
                <c:pt idx="2033">
                  <c:v>1883</c:v>
                </c:pt>
                <c:pt idx="2034">
                  <c:v>1884</c:v>
                </c:pt>
                <c:pt idx="2035">
                  <c:v>1885</c:v>
                </c:pt>
                <c:pt idx="2036">
                  <c:v>1886</c:v>
                </c:pt>
                <c:pt idx="2037">
                  <c:v>1887</c:v>
                </c:pt>
                <c:pt idx="2038">
                  <c:v>1888</c:v>
                </c:pt>
                <c:pt idx="2039">
                  <c:v>1889</c:v>
                </c:pt>
                <c:pt idx="2040">
                  <c:v>1890</c:v>
                </c:pt>
                <c:pt idx="2041">
                  <c:v>1891</c:v>
                </c:pt>
                <c:pt idx="2042">
                  <c:v>1892</c:v>
                </c:pt>
                <c:pt idx="2043">
                  <c:v>1893</c:v>
                </c:pt>
                <c:pt idx="2044">
                  <c:v>1894</c:v>
                </c:pt>
                <c:pt idx="2045">
                  <c:v>1895</c:v>
                </c:pt>
                <c:pt idx="2046">
                  <c:v>1896</c:v>
                </c:pt>
                <c:pt idx="2047">
                  <c:v>1897</c:v>
                </c:pt>
                <c:pt idx="2048">
                  <c:v>1898</c:v>
                </c:pt>
                <c:pt idx="2049">
                  <c:v>1899</c:v>
                </c:pt>
                <c:pt idx="2050">
                  <c:v>1900</c:v>
                </c:pt>
                <c:pt idx="2051">
                  <c:v>1901</c:v>
                </c:pt>
                <c:pt idx="2052">
                  <c:v>1902</c:v>
                </c:pt>
                <c:pt idx="2053">
                  <c:v>1903</c:v>
                </c:pt>
                <c:pt idx="2054">
                  <c:v>1904</c:v>
                </c:pt>
                <c:pt idx="2055">
                  <c:v>1905</c:v>
                </c:pt>
                <c:pt idx="2056">
                  <c:v>1906</c:v>
                </c:pt>
                <c:pt idx="2057">
                  <c:v>1907</c:v>
                </c:pt>
                <c:pt idx="2058">
                  <c:v>1908</c:v>
                </c:pt>
                <c:pt idx="2059">
                  <c:v>1909</c:v>
                </c:pt>
                <c:pt idx="2060">
                  <c:v>1910</c:v>
                </c:pt>
                <c:pt idx="2061">
                  <c:v>1911</c:v>
                </c:pt>
                <c:pt idx="2062">
                  <c:v>1912</c:v>
                </c:pt>
                <c:pt idx="2063">
                  <c:v>1913</c:v>
                </c:pt>
                <c:pt idx="2064">
                  <c:v>1914</c:v>
                </c:pt>
                <c:pt idx="2065">
                  <c:v>1915</c:v>
                </c:pt>
                <c:pt idx="2066">
                  <c:v>1916</c:v>
                </c:pt>
                <c:pt idx="2067">
                  <c:v>1917</c:v>
                </c:pt>
                <c:pt idx="2068">
                  <c:v>1918</c:v>
                </c:pt>
                <c:pt idx="2069">
                  <c:v>1919</c:v>
                </c:pt>
                <c:pt idx="2070">
                  <c:v>1920</c:v>
                </c:pt>
                <c:pt idx="2071">
                  <c:v>1921</c:v>
                </c:pt>
                <c:pt idx="2072">
                  <c:v>1922</c:v>
                </c:pt>
                <c:pt idx="2073">
                  <c:v>1923</c:v>
                </c:pt>
                <c:pt idx="2074">
                  <c:v>1924</c:v>
                </c:pt>
                <c:pt idx="2075">
                  <c:v>1925</c:v>
                </c:pt>
                <c:pt idx="2076">
                  <c:v>1926</c:v>
                </c:pt>
                <c:pt idx="2077">
                  <c:v>1927</c:v>
                </c:pt>
                <c:pt idx="2078">
                  <c:v>1928</c:v>
                </c:pt>
                <c:pt idx="2079">
                  <c:v>1929</c:v>
                </c:pt>
                <c:pt idx="2080">
                  <c:v>1930</c:v>
                </c:pt>
                <c:pt idx="2081">
                  <c:v>1931</c:v>
                </c:pt>
                <c:pt idx="2082">
                  <c:v>1932</c:v>
                </c:pt>
                <c:pt idx="2083">
                  <c:v>1933</c:v>
                </c:pt>
                <c:pt idx="2084">
                  <c:v>1934</c:v>
                </c:pt>
                <c:pt idx="2085">
                  <c:v>1935</c:v>
                </c:pt>
                <c:pt idx="2086">
                  <c:v>1936</c:v>
                </c:pt>
                <c:pt idx="2087">
                  <c:v>1937</c:v>
                </c:pt>
                <c:pt idx="2088">
                  <c:v>1938</c:v>
                </c:pt>
                <c:pt idx="2089">
                  <c:v>1939</c:v>
                </c:pt>
                <c:pt idx="2090">
                  <c:v>1940</c:v>
                </c:pt>
                <c:pt idx="2091">
                  <c:v>1941</c:v>
                </c:pt>
                <c:pt idx="2092">
                  <c:v>1942</c:v>
                </c:pt>
                <c:pt idx="2093">
                  <c:v>1943</c:v>
                </c:pt>
                <c:pt idx="2094">
                  <c:v>1944</c:v>
                </c:pt>
                <c:pt idx="2095">
                  <c:v>1945</c:v>
                </c:pt>
                <c:pt idx="2096">
                  <c:v>1946</c:v>
                </c:pt>
                <c:pt idx="2097">
                  <c:v>1947</c:v>
                </c:pt>
                <c:pt idx="2098">
                  <c:v>1948</c:v>
                </c:pt>
                <c:pt idx="2099">
                  <c:v>1949</c:v>
                </c:pt>
                <c:pt idx="2100">
                  <c:v>1950</c:v>
                </c:pt>
                <c:pt idx="2101">
                  <c:v>1951</c:v>
                </c:pt>
                <c:pt idx="2102">
                  <c:v>1952</c:v>
                </c:pt>
                <c:pt idx="2103">
                  <c:v>1953</c:v>
                </c:pt>
                <c:pt idx="2104">
                  <c:v>1954</c:v>
                </c:pt>
                <c:pt idx="2105">
                  <c:v>1955</c:v>
                </c:pt>
                <c:pt idx="2106">
                  <c:v>1956</c:v>
                </c:pt>
                <c:pt idx="2107">
                  <c:v>1957</c:v>
                </c:pt>
                <c:pt idx="2108">
                  <c:v>1958</c:v>
                </c:pt>
                <c:pt idx="2109">
                  <c:v>1959</c:v>
                </c:pt>
                <c:pt idx="2110">
                  <c:v>1960</c:v>
                </c:pt>
                <c:pt idx="2111">
                  <c:v>1961</c:v>
                </c:pt>
                <c:pt idx="2112">
                  <c:v>1962</c:v>
                </c:pt>
                <c:pt idx="2113">
                  <c:v>1963</c:v>
                </c:pt>
                <c:pt idx="2114">
                  <c:v>1964</c:v>
                </c:pt>
                <c:pt idx="2115">
                  <c:v>1965</c:v>
                </c:pt>
                <c:pt idx="2116">
                  <c:v>1966</c:v>
                </c:pt>
                <c:pt idx="2117">
                  <c:v>1967</c:v>
                </c:pt>
                <c:pt idx="2118">
                  <c:v>1968</c:v>
                </c:pt>
                <c:pt idx="2119">
                  <c:v>1969</c:v>
                </c:pt>
                <c:pt idx="2120">
                  <c:v>1970</c:v>
                </c:pt>
                <c:pt idx="2121">
                  <c:v>1971</c:v>
                </c:pt>
                <c:pt idx="2122">
                  <c:v>1972</c:v>
                </c:pt>
                <c:pt idx="2123">
                  <c:v>1973</c:v>
                </c:pt>
                <c:pt idx="2124">
                  <c:v>1974</c:v>
                </c:pt>
                <c:pt idx="2125">
                  <c:v>1975</c:v>
                </c:pt>
                <c:pt idx="2126">
                  <c:v>1976</c:v>
                </c:pt>
                <c:pt idx="2127">
                  <c:v>1977</c:v>
                </c:pt>
                <c:pt idx="2128">
                  <c:v>1978</c:v>
                </c:pt>
                <c:pt idx="2129">
                  <c:v>1979</c:v>
                </c:pt>
                <c:pt idx="2130">
                  <c:v>1980</c:v>
                </c:pt>
                <c:pt idx="2131">
                  <c:v>1981</c:v>
                </c:pt>
                <c:pt idx="2132">
                  <c:v>1982</c:v>
                </c:pt>
                <c:pt idx="2133">
                  <c:v>1983</c:v>
                </c:pt>
                <c:pt idx="2134">
                  <c:v>1984</c:v>
                </c:pt>
                <c:pt idx="2135">
                  <c:v>1985</c:v>
                </c:pt>
                <c:pt idx="2136">
                  <c:v>1986</c:v>
                </c:pt>
                <c:pt idx="2137">
                  <c:v>1987</c:v>
                </c:pt>
                <c:pt idx="2138">
                  <c:v>1988</c:v>
                </c:pt>
                <c:pt idx="2139">
                  <c:v>1989</c:v>
                </c:pt>
                <c:pt idx="2140">
                  <c:v>1990</c:v>
                </c:pt>
                <c:pt idx="2141">
                  <c:v>1991</c:v>
                </c:pt>
                <c:pt idx="2142">
                  <c:v>1992</c:v>
                </c:pt>
                <c:pt idx="2143">
                  <c:v>1993</c:v>
                </c:pt>
                <c:pt idx="2144">
                  <c:v>1994</c:v>
                </c:pt>
                <c:pt idx="2145">
                  <c:v>1995</c:v>
                </c:pt>
                <c:pt idx="2146">
                  <c:v>1996</c:v>
                </c:pt>
                <c:pt idx="2147">
                  <c:v>1997</c:v>
                </c:pt>
                <c:pt idx="2148">
                  <c:v>1998</c:v>
                </c:pt>
                <c:pt idx="2149">
                  <c:v>1999</c:v>
                </c:pt>
                <c:pt idx="2150">
                  <c:v>2000</c:v>
                </c:pt>
                <c:pt idx="2151">
                  <c:v>2001</c:v>
                </c:pt>
                <c:pt idx="2152">
                  <c:v>2002</c:v>
                </c:pt>
                <c:pt idx="2153">
                  <c:v>2003</c:v>
                </c:pt>
                <c:pt idx="2154">
                  <c:v>2004</c:v>
                </c:pt>
                <c:pt idx="2155">
                  <c:v>2005</c:v>
                </c:pt>
                <c:pt idx="2156">
                  <c:v>2006</c:v>
                </c:pt>
                <c:pt idx="2157">
                  <c:v>2007</c:v>
                </c:pt>
                <c:pt idx="2158">
                  <c:v>2008</c:v>
                </c:pt>
                <c:pt idx="2159">
                  <c:v>2009</c:v>
                </c:pt>
                <c:pt idx="2160">
                  <c:v>2010</c:v>
                </c:pt>
                <c:pt idx="2161">
                  <c:v>2011</c:v>
                </c:pt>
                <c:pt idx="2162">
                  <c:v>2012</c:v>
                </c:pt>
                <c:pt idx="2163">
                  <c:v>2013</c:v>
                </c:pt>
                <c:pt idx="2164">
                  <c:v>2014</c:v>
                </c:pt>
                <c:pt idx="2165">
                  <c:v>2015</c:v>
                </c:pt>
                <c:pt idx="2166">
                  <c:v>2016</c:v>
                </c:pt>
                <c:pt idx="2167">
                  <c:v>2017</c:v>
                </c:pt>
                <c:pt idx="2168">
                  <c:v>2018</c:v>
                </c:pt>
                <c:pt idx="2169">
                  <c:v>2019</c:v>
                </c:pt>
                <c:pt idx="2170">
                  <c:v>2020</c:v>
                </c:pt>
                <c:pt idx="2171">
                  <c:v>2021</c:v>
                </c:pt>
                <c:pt idx="2172">
                  <c:v>2022</c:v>
                </c:pt>
                <c:pt idx="2173">
                  <c:v>2023</c:v>
                </c:pt>
                <c:pt idx="2174">
                  <c:v>2024</c:v>
                </c:pt>
                <c:pt idx="2175">
                  <c:v>2025</c:v>
                </c:pt>
                <c:pt idx="2176">
                  <c:v>2026</c:v>
                </c:pt>
                <c:pt idx="2177">
                  <c:v>2027</c:v>
                </c:pt>
                <c:pt idx="2178">
                  <c:v>2028</c:v>
                </c:pt>
                <c:pt idx="2179">
                  <c:v>2029</c:v>
                </c:pt>
                <c:pt idx="2180">
                  <c:v>2030</c:v>
                </c:pt>
                <c:pt idx="2181">
                  <c:v>2031</c:v>
                </c:pt>
                <c:pt idx="2182">
                  <c:v>2032</c:v>
                </c:pt>
                <c:pt idx="2183">
                  <c:v>2033</c:v>
                </c:pt>
                <c:pt idx="2184">
                  <c:v>2034</c:v>
                </c:pt>
                <c:pt idx="2185">
                  <c:v>2035</c:v>
                </c:pt>
                <c:pt idx="2186">
                  <c:v>2036</c:v>
                </c:pt>
                <c:pt idx="2187">
                  <c:v>2037</c:v>
                </c:pt>
                <c:pt idx="2188">
                  <c:v>2038</c:v>
                </c:pt>
                <c:pt idx="2189">
                  <c:v>2039</c:v>
                </c:pt>
                <c:pt idx="2190">
                  <c:v>2040</c:v>
                </c:pt>
                <c:pt idx="2191">
                  <c:v>2041</c:v>
                </c:pt>
                <c:pt idx="2192">
                  <c:v>2042</c:v>
                </c:pt>
                <c:pt idx="2193">
                  <c:v>2043</c:v>
                </c:pt>
                <c:pt idx="2194">
                  <c:v>2044</c:v>
                </c:pt>
                <c:pt idx="2195">
                  <c:v>2045</c:v>
                </c:pt>
                <c:pt idx="2196">
                  <c:v>2046</c:v>
                </c:pt>
                <c:pt idx="2197">
                  <c:v>2047</c:v>
                </c:pt>
                <c:pt idx="2198">
                  <c:v>2048</c:v>
                </c:pt>
                <c:pt idx="2199">
                  <c:v>2049</c:v>
                </c:pt>
                <c:pt idx="2200">
                  <c:v>2050</c:v>
                </c:pt>
                <c:pt idx="2201">
                  <c:v>2051</c:v>
                </c:pt>
                <c:pt idx="2202">
                  <c:v>2052</c:v>
                </c:pt>
                <c:pt idx="2203">
                  <c:v>2053</c:v>
                </c:pt>
                <c:pt idx="2204">
                  <c:v>2054</c:v>
                </c:pt>
                <c:pt idx="2205">
                  <c:v>2055</c:v>
                </c:pt>
                <c:pt idx="2206">
                  <c:v>2056</c:v>
                </c:pt>
                <c:pt idx="2207">
                  <c:v>2057</c:v>
                </c:pt>
                <c:pt idx="2208">
                  <c:v>2058</c:v>
                </c:pt>
                <c:pt idx="2209">
                  <c:v>2059</c:v>
                </c:pt>
                <c:pt idx="2210">
                  <c:v>2060</c:v>
                </c:pt>
                <c:pt idx="2211">
                  <c:v>2061</c:v>
                </c:pt>
                <c:pt idx="2212">
                  <c:v>2062</c:v>
                </c:pt>
                <c:pt idx="2213">
                  <c:v>2063</c:v>
                </c:pt>
                <c:pt idx="2214">
                  <c:v>2064</c:v>
                </c:pt>
                <c:pt idx="2215">
                  <c:v>2065</c:v>
                </c:pt>
                <c:pt idx="2216">
                  <c:v>2066</c:v>
                </c:pt>
                <c:pt idx="2217">
                  <c:v>2067</c:v>
                </c:pt>
                <c:pt idx="2218">
                  <c:v>2068</c:v>
                </c:pt>
                <c:pt idx="2219">
                  <c:v>2069</c:v>
                </c:pt>
                <c:pt idx="2220">
                  <c:v>2070</c:v>
                </c:pt>
                <c:pt idx="2221">
                  <c:v>2071</c:v>
                </c:pt>
                <c:pt idx="2222">
                  <c:v>2072</c:v>
                </c:pt>
                <c:pt idx="2223">
                  <c:v>2073</c:v>
                </c:pt>
                <c:pt idx="2224">
                  <c:v>2074</c:v>
                </c:pt>
                <c:pt idx="2225">
                  <c:v>2075</c:v>
                </c:pt>
                <c:pt idx="2226">
                  <c:v>2076</c:v>
                </c:pt>
                <c:pt idx="2227">
                  <c:v>2077</c:v>
                </c:pt>
                <c:pt idx="2228">
                  <c:v>2078</c:v>
                </c:pt>
                <c:pt idx="2229">
                  <c:v>2079</c:v>
                </c:pt>
                <c:pt idx="2230">
                  <c:v>2080</c:v>
                </c:pt>
                <c:pt idx="2231">
                  <c:v>2081</c:v>
                </c:pt>
                <c:pt idx="2232">
                  <c:v>2082</c:v>
                </c:pt>
                <c:pt idx="2233">
                  <c:v>2083</c:v>
                </c:pt>
                <c:pt idx="2234">
                  <c:v>2084</c:v>
                </c:pt>
                <c:pt idx="2235">
                  <c:v>2085</c:v>
                </c:pt>
                <c:pt idx="2236">
                  <c:v>2086</c:v>
                </c:pt>
                <c:pt idx="2237">
                  <c:v>2087</c:v>
                </c:pt>
                <c:pt idx="2238">
                  <c:v>2088</c:v>
                </c:pt>
                <c:pt idx="2239">
                  <c:v>2089</c:v>
                </c:pt>
                <c:pt idx="2240">
                  <c:v>2090</c:v>
                </c:pt>
                <c:pt idx="2241">
                  <c:v>2091</c:v>
                </c:pt>
                <c:pt idx="2242">
                  <c:v>2092</c:v>
                </c:pt>
                <c:pt idx="2243">
                  <c:v>2093</c:v>
                </c:pt>
                <c:pt idx="2244">
                  <c:v>2094</c:v>
                </c:pt>
                <c:pt idx="2245">
                  <c:v>2095</c:v>
                </c:pt>
                <c:pt idx="2246">
                  <c:v>2096</c:v>
                </c:pt>
                <c:pt idx="2247">
                  <c:v>2097</c:v>
                </c:pt>
                <c:pt idx="2248">
                  <c:v>2098</c:v>
                </c:pt>
                <c:pt idx="2249">
                  <c:v>2099</c:v>
                </c:pt>
                <c:pt idx="2250">
                  <c:v>2100</c:v>
                </c:pt>
                <c:pt idx="2251">
                  <c:v>2101</c:v>
                </c:pt>
                <c:pt idx="2252">
                  <c:v>2102</c:v>
                </c:pt>
                <c:pt idx="2253">
                  <c:v>2103</c:v>
                </c:pt>
                <c:pt idx="2254">
                  <c:v>2104</c:v>
                </c:pt>
                <c:pt idx="2255">
                  <c:v>2105</c:v>
                </c:pt>
                <c:pt idx="2256">
                  <c:v>2106</c:v>
                </c:pt>
                <c:pt idx="2257">
                  <c:v>2107</c:v>
                </c:pt>
                <c:pt idx="2258">
                  <c:v>2108</c:v>
                </c:pt>
                <c:pt idx="2259">
                  <c:v>2109</c:v>
                </c:pt>
                <c:pt idx="2260">
                  <c:v>2110</c:v>
                </c:pt>
                <c:pt idx="2261">
                  <c:v>2111</c:v>
                </c:pt>
                <c:pt idx="2262">
                  <c:v>2112</c:v>
                </c:pt>
                <c:pt idx="2263">
                  <c:v>2113</c:v>
                </c:pt>
                <c:pt idx="2264">
                  <c:v>2114</c:v>
                </c:pt>
                <c:pt idx="2265">
                  <c:v>2115</c:v>
                </c:pt>
                <c:pt idx="2266">
                  <c:v>2116</c:v>
                </c:pt>
                <c:pt idx="2267">
                  <c:v>2117</c:v>
                </c:pt>
                <c:pt idx="2268">
                  <c:v>2118</c:v>
                </c:pt>
                <c:pt idx="2269">
                  <c:v>2119</c:v>
                </c:pt>
                <c:pt idx="2270">
                  <c:v>2120</c:v>
                </c:pt>
                <c:pt idx="2271">
                  <c:v>2121</c:v>
                </c:pt>
                <c:pt idx="2272">
                  <c:v>2122</c:v>
                </c:pt>
                <c:pt idx="2273">
                  <c:v>2123</c:v>
                </c:pt>
                <c:pt idx="2274">
                  <c:v>2124</c:v>
                </c:pt>
                <c:pt idx="2275">
                  <c:v>2125</c:v>
                </c:pt>
                <c:pt idx="2276">
                  <c:v>2126</c:v>
                </c:pt>
                <c:pt idx="2277">
                  <c:v>2127</c:v>
                </c:pt>
                <c:pt idx="2278">
                  <c:v>2128</c:v>
                </c:pt>
                <c:pt idx="2279">
                  <c:v>2129</c:v>
                </c:pt>
                <c:pt idx="2280">
                  <c:v>2130</c:v>
                </c:pt>
                <c:pt idx="2281">
                  <c:v>2131</c:v>
                </c:pt>
                <c:pt idx="2282">
                  <c:v>2132</c:v>
                </c:pt>
                <c:pt idx="2283">
                  <c:v>2133</c:v>
                </c:pt>
                <c:pt idx="2284">
                  <c:v>2134</c:v>
                </c:pt>
                <c:pt idx="2285">
                  <c:v>2135</c:v>
                </c:pt>
                <c:pt idx="2286">
                  <c:v>2136</c:v>
                </c:pt>
                <c:pt idx="2287">
                  <c:v>2137</c:v>
                </c:pt>
                <c:pt idx="2288">
                  <c:v>2138</c:v>
                </c:pt>
                <c:pt idx="2289">
                  <c:v>2139</c:v>
                </c:pt>
                <c:pt idx="2290">
                  <c:v>2140</c:v>
                </c:pt>
                <c:pt idx="2291">
                  <c:v>2141</c:v>
                </c:pt>
                <c:pt idx="2292">
                  <c:v>2142</c:v>
                </c:pt>
                <c:pt idx="2293">
                  <c:v>2143</c:v>
                </c:pt>
                <c:pt idx="2294">
                  <c:v>2144</c:v>
                </c:pt>
                <c:pt idx="2295">
                  <c:v>2145</c:v>
                </c:pt>
                <c:pt idx="2296">
                  <c:v>2146</c:v>
                </c:pt>
                <c:pt idx="2297">
                  <c:v>2147</c:v>
                </c:pt>
                <c:pt idx="2298">
                  <c:v>2148</c:v>
                </c:pt>
                <c:pt idx="2299">
                  <c:v>2149</c:v>
                </c:pt>
                <c:pt idx="2300">
                  <c:v>2150</c:v>
                </c:pt>
                <c:pt idx="2301">
                  <c:v>2151</c:v>
                </c:pt>
                <c:pt idx="2302">
                  <c:v>2152</c:v>
                </c:pt>
                <c:pt idx="2303">
                  <c:v>2153</c:v>
                </c:pt>
                <c:pt idx="2304">
                  <c:v>2154</c:v>
                </c:pt>
                <c:pt idx="2305">
                  <c:v>2155</c:v>
                </c:pt>
                <c:pt idx="2306">
                  <c:v>2156</c:v>
                </c:pt>
                <c:pt idx="2307">
                  <c:v>2157</c:v>
                </c:pt>
                <c:pt idx="2308">
                  <c:v>2158</c:v>
                </c:pt>
                <c:pt idx="2309">
                  <c:v>2159</c:v>
                </c:pt>
                <c:pt idx="2310">
                  <c:v>2160</c:v>
                </c:pt>
                <c:pt idx="2311">
                  <c:v>2161</c:v>
                </c:pt>
                <c:pt idx="2312">
                  <c:v>2162</c:v>
                </c:pt>
                <c:pt idx="2313">
                  <c:v>2163</c:v>
                </c:pt>
                <c:pt idx="2314">
                  <c:v>2164</c:v>
                </c:pt>
                <c:pt idx="2315">
                  <c:v>2165</c:v>
                </c:pt>
                <c:pt idx="2316">
                  <c:v>2166</c:v>
                </c:pt>
                <c:pt idx="2317">
                  <c:v>2167</c:v>
                </c:pt>
                <c:pt idx="2318">
                  <c:v>2168</c:v>
                </c:pt>
                <c:pt idx="2319">
                  <c:v>2169</c:v>
                </c:pt>
                <c:pt idx="2320">
                  <c:v>2170</c:v>
                </c:pt>
                <c:pt idx="2321">
                  <c:v>2171</c:v>
                </c:pt>
                <c:pt idx="2322">
                  <c:v>2172</c:v>
                </c:pt>
                <c:pt idx="2323">
                  <c:v>2173</c:v>
                </c:pt>
                <c:pt idx="2324">
                  <c:v>2174</c:v>
                </c:pt>
                <c:pt idx="2325">
                  <c:v>2175</c:v>
                </c:pt>
                <c:pt idx="2326">
                  <c:v>2176</c:v>
                </c:pt>
                <c:pt idx="2327">
                  <c:v>2177</c:v>
                </c:pt>
                <c:pt idx="2328">
                  <c:v>2178</c:v>
                </c:pt>
                <c:pt idx="2329">
                  <c:v>2179</c:v>
                </c:pt>
                <c:pt idx="2330">
                  <c:v>2180</c:v>
                </c:pt>
                <c:pt idx="2331">
                  <c:v>2181</c:v>
                </c:pt>
                <c:pt idx="2332">
                  <c:v>2182</c:v>
                </c:pt>
                <c:pt idx="2333">
                  <c:v>2183</c:v>
                </c:pt>
                <c:pt idx="2334">
                  <c:v>2184</c:v>
                </c:pt>
                <c:pt idx="2335">
                  <c:v>2185</c:v>
                </c:pt>
                <c:pt idx="2336">
                  <c:v>2186</c:v>
                </c:pt>
                <c:pt idx="2337">
                  <c:v>2187</c:v>
                </c:pt>
                <c:pt idx="2338">
                  <c:v>2188</c:v>
                </c:pt>
                <c:pt idx="2339">
                  <c:v>2189</c:v>
                </c:pt>
                <c:pt idx="2340">
                  <c:v>2190</c:v>
                </c:pt>
                <c:pt idx="2341">
                  <c:v>2191</c:v>
                </c:pt>
                <c:pt idx="2342">
                  <c:v>2192</c:v>
                </c:pt>
                <c:pt idx="2343">
                  <c:v>2193</c:v>
                </c:pt>
                <c:pt idx="2344">
                  <c:v>2194</c:v>
                </c:pt>
                <c:pt idx="2345">
                  <c:v>2195</c:v>
                </c:pt>
                <c:pt idx="2346">
                  <c:v>2196</c:v>
                </c:pt>
                <c:pt idx="2347">
                  <c:v>2197</c:v>
                </c:pt>
                <c:pt idx="2348">
                  <c:v>2198</c:v>
                </c:pt>
                <c:pt idx="2349">
                  <c:v>2199</c:v>
                </c:pt>
                <c:pt idx="2350">
                  <c:v>2200</c:v>
                </c:pt>
                <c:pt idx="2351">
                  <c:v>2201</c:v>
                </c:pt>
                <c:pt idx="2352">
                  <c:v>2202</c:v>
                </c:pt>
                <c:pt idx="2353">
                  <c:v>2203</c:v>
                </c:pt>
                <c:pt idx="2354">
                  <c:v>2204</c:v>
                </c:pt>
                <c:pt idx="2355">
                  <c:v>2205</c:v>
                </c:pt>
                <c:pt idx="2356">
                  <c:v>2206</c:v>
                </c:pt>
                <c:pt idx="2357">
                  <c:v>2207</c:v>
                </c:pt>
                <c:pt idx="2358">
                  <c:v>2208</c:v>
                </c:pt>
                <c:pt idx="2359">
                  <c:v>2209</c:v>
                </c:pt>
                <c:pt idx="2360">
                  <c:v>2210</c:v>
                </c:pt>
                <c:pt idx="2361">
                  <c:v>2211</c:v>
                </c:pt>
                <c:pt idx="2362">
                  <c:v>2212</c:v>
                </c:pt>
                <c:pt idx="2363">
                  <c:v>2213</c:v>
                </c:pt>
                <c:pt idx="2364">
                  <c:v>2214</c:v>
                </c:pt>
                <c:pt idx="2365">
                  <c:v>2215</c:v>
                </c:pt>
                <c:pt idx="2366">
                  <c:v>2216</c:v>
                </c:pt>
                <c:pt idx="2367">
                  <c:v>2217</c:v>
                </c:pt>
                <c:pt idx="2368">
                  <c:v>2218</c:v>
                </c:pt>
                <c:pt idx="2369">
                  <c:v>2219</c:v>
                </c:pt>
                <c:pt idx="2370">
                  <c:v>2220</c:v>
                </c:pt>
                <c:pt idx="2371">
                  <c:v>2221</c:v>
                </c:pt>
                <c:pt idx="2372">
                  <c:v>2222</c:v>
                </c:pt>
                <c:pt idx="2373">
                  <c:v>2223</c:v>
                </c:pt>
                <c:pt idx="2374">
                  <c:v>2224</c:v>
                </c:pt>
                <c:pt idx="2375">
                  <c:v>2225</c:v>
                </c:pt>
                <c:pt idx="2376">
                  <c:v>2226</c:v>
                </c:pt>
                <c:pt idx="2377">
                  <c:v>2227</c:v>
                </c:pt>
                <c:pt idx="2378">
                  <c:v>2228</c:v>
                </c:pt>
                <c:pt idx="2379">
                  <c:v>2229</c:v>
                </c:pt>
                <c:pt idx="2380">
                  <c:v>2230</c:v>
                </c:pt>
                <c:pt idx="2381">
                  <c:v>2231</c:v>
                </c:pt>
                <c:pt idx="2382">
                  <c:v>2232</c:v>
                </c:pt>
                <c:pt idx="2383">
                  <c:v>2233</c:v>
                </c:pt>
                <c:pt idx="2384">
                  <c:v>2234</c:v>
                </c:pt>
                <c:pt idx="2385">
                  <c:v>2235</c:v>
                </c:pt>
                <c:pt idx="2386">
                  <c:v>2236</c:v>
                </c:pt>
                <c:pt idx="2387">
                  <c:v>2237</c:v>
                </c:pt>
                <c:pt idx="2388">
                  <c:v>2238</c:v>
                </c:pt>
                <c:pt idx="2389">
                  <c:v>2239</c:v>
                </c:pt>
                <c:pt idx="2390">
                  <c:v>2240</c:v>
                </c:pt>
                <c:pt idx="2391">
                  <c:v>2241</c:v>
                </c:pt>
                <c:pt idx="2392">
                  <c:v>2242</c:v>
                </c:pt>
                <c:pt idx="2393">
                  <c:v>2243</c:v>
                </c:pt>
                <c:pt idx="2394">
                  <c:v>2244</c:v>
                </c:pt>
                <c:pt idx="2395">
                  <c:v>2245</c:v>
                </c:pt>
                <c:pt idx="2396">
                  <c:v>2246</c:v>
                </c:pt>
                <c:pt idx="2397">
                  <c:v>2247</c:v>
                </c:pt>
                <c:pt idx="2398">
                  <c:v>2248</c:v>
                </c:pt>
                <c:pt idx="2399">
                  <c:v>2249</c:v>
                </c:pt>
                <c:pt idx="2400">
                  <c:v>2250</c:v>
                </c:pt>
                <c:pt idx="2401">
                  <c:v>2251</c:v>
                </c:pt>
                <c:pt idx="2402">
                  <c:v>2252</c:v>
                </c:pt>
                <c:pt idx="2403">
                  <c:v>2253</c:v>
                </c:pt>
                <c:pt idx="2404">
                  <c:v>2254</c:v>
                </c:pt>
                <c:pt idx="2405">
                  <c:v>2255</c:v>
                </c:pt>
                <c:pt idx="2406">
                  <c:v>2256</c:v>
                </c:pt>
                <c:pt idx="2407">
                  <c:v>2257</c:v>
                </c:pt>
                <c:pt idx="2408">
                  <c:v>2258</c:v>
                </c:pt>
                <c:pt idx="2409">
                  <c:v>2259</c:v>
                </c:pt>
                <c:pt idx="2410">
                  <c:v>2260</c:v>
                </c:pt>
                <c:pt idx="2411">
                  <c:v>2261</c:v>
                </c:pt>
                <c:pt idx="2412">
                  <c:v>2262</c:v>
                </c:pt>
                <c:pt idx="2413">
                  <c:v>2263</c:v>
                </c:pt>
                <c:pt idx="2414">
                  <c:v>2264</c:v>
                </c:pt>
                <c:pt idx="2415">
                  <c:v>2265</c:v>
                </c:pt>
                <c:pt idx="2416">
                  <c:v>2266</c:v>
                </c:pt>
                <c:pt idx="2417">
                  <c:v>2267</c:v>
                </c:pt>
                <c:pt idx="2418">
                  <c:v>2268</c:v>
                </c:pt>
                <c:pt idx="2419">
                  <c:v>2269</c:v>
                </c:pt>
                <c:pt idx="2420">
                  <c:v>2270</c:v>
                </c:pt>
                <c:pt idx="2421">
                  <c:v>2271</c:v>
                </c:pt>
                <c:pt idx="2422">
                  <c:v>2272</c:v>
                </c:pt>
                <c:pt idx="2423">
                  <c:v>2273</c:v>
                </c:pt>
                <c:pt idx="2424">
                  <c:v>2274</c:v>
                </c:pt>
                <c:pt idx="2425">
                  <c:v>2275</c:v>
                </c:pt>
                <c:pt idx="2426">
                  <c:v>2276</c:v>
                </c:pt>
                <c:pt idx="2427">
                  <c:v>2277</c:v>
                </c:pt>
                <c:pt idx="2428">
                  <c:v>2278</c:v>
                </c:pt>
                <c:pt idx="2429">
                  <c:v>2279</c:v>
                </c:pt>
                <c:pt idx="2430">
                  <c:v>2280</c:v>
                </c:pt>
                <c:pt idx="2431">
                  <c:v>2281</c:v>
                </c:pt>
                <c:pt idx="2432">
                  <c:v>2282</c:v>
                </c:pt>
                <c:pt idx="2433">
                  <c:v>2283</c:v>
                </c:pt>
                <c:pt idx="2434">
                  <c:v>2284</c:v>
                </c:pt>
                <c:pt idx="2435">
                  <c:v>2285</c:v>
                </c:pt>
                <c:pt idx="2436">
                  <c:v>2286</c:v>
                </c:pt>
                <c:pt idx="2437">
                  <c:v>2287</c:v>
                </c:pt>
                <c:pt idx="2438">
                  <c:v>2288</c:v>
                </c:pt>
                <c:pt idx="2439">
                  <c:v>2289</c:v>
                </c:pt>
                <c:pt idx="2440">
                  <c:v>2290</c:v>
                </c:pt>
                <c:pt idx="2441">
                  <c:v>2291</c:v>
                </c:pt>
                <c:pt idx="2442">
                  <c:v>2292</c:v>
                </c:pt>
                <c:pt idx="2443">
                  <c:v>2293</c:v>
                </c:pt>
                <c:pt idx="2444">
                  <c:v>2294</c:v>
                </c:pt>
                <c:pt idx="2445">
                  <c:v>2295</c:v>
                </c:pt>
                <c:pt idx="2446">
                  <c:v>2296</c:v>
                </c:pt>
                <c:pt idx="2447">
                  <c:v>2297</c:v>
                </c:pt>
                <c:pt idx="2448">
                  <c:v>2298</c:v>
                </c:pt>
                <c:pt idx="2449">
                  <c:v>2299</c:v>
                </c:pt>
                <c:pt idx="2450">
                  <c:v>2300</c:v>
                </c:pt>
                <c:pt idx="2451">
                  <c:v>2301</c:v>
                </c:pt>
                <c:pt idx="2452">
                  <c:v>2302</c:v>
                </c:pt>
                <c:pt idx="2453">
                  <c:v>2303</c:v>
                </c:pt>
                <c:pt idx="2454">
                  <c:v>2304</c:v>
                </c:pt>
                <c:pt idx="2455">
                  <c:v>2305</c:v>
                </c:pt>
                <c:pt idx="2456">
                  <c:v>2306</c:v>
                </c:pt>
                <c:pt idx="2457">
                  <c:v>2307</c:v>
                </c:pt>
                <c:pt idx="2458">
                  <c:v>2308</c:v>
                </c:pt>
                <c:pt idx="2459">
                  <c:v>2309</c:v>
                </c:pt>
                <c:pt idx="2460">
                  <c:v>2310</c:v>
                </c:pt>
                <c:pt idx="2461">
                  <c:v>2311</c:v>
                </c:pt>
                <c:pt idx="2462">
                  <c:v>2312</c:v>
                </c:pt>
                <c:pt idx="2463">
                  <c:v>2313</c:v>
                </c:pt>
                <c:pt idx="2464">
                  <c:v>2314</c:v>
                </c:pt>
                <c:pt idx="2465">
                  <c:v>2315</c:v>
                </c:pt>
                <c:pt idx="2466">
                  <c:v>2316</c:v>
                </c:pt>
                <c:pt idx="2467">
                  <c:v>2317</c:v>
                </c:pt>
                <c:pt idx="2468">
                  <c:v>2318</c:v>
                </c:pt>
                <c:pt idx="2469">
                  <c:v>2319</c:v>
                </c:pt>
                <c:pt idx="2470">
                  <c:v>2320</c:v>
                </c:pt>
                <c:pt idx="2471">
                  <c:v>2321</c:v>
                </c:pt>
                <c:pt idx="2472">
                  <c:v>2322</c:v>
                </c:pt>
                <c:pt idx="2473">
                  <c:v>2323</c:v>
                </c:pt>
                <c:pt idx="2474">
                  <c:v>2324</c:v>
                </c:pt>
                <c:pt idx="2475">
                  <c:v>2325</c:v>
                </c:pt>
                <c:pt idx="2476">
                  <c:v>2326</c:v>
                </c:pt>
                <c:pt idx="2477">
                  <c:v>2327</c:v>
                </c:pt>
                <c:pt idx="2478">
                  <c:v>2328</c:v>
                </c:pt>
                <c:pt idx="2479">
                  <c:v>2329</c:v>
                </c:pt>
                <c:pt idx="2480">
                  <c:v>2330</c:v>
                </c:pt>
                <c:pt idx="2481">
                  <c:v>2331</c:v>
                </c:pt>
                <c:pt idx="2482">
                  <c:v>2332</c:v>
                </c:pt>
                <c:pt idx="2483">
                  <c:v>2333</c:v>
                </c:pt>
                <c:pt idx="2484">
                  <c:v>2334</c:v>
                </c:pt>
                <c:pt idx="2485">
                  <c:v>2335</c:v>
                </c:pt>
                <c:pt idx="2486">
                  <c:v>2336</c:v>
                </c:pt>
                <c:pt idx="2487">
                  <c:v>2337</c:v>
                </c:pt>
                <c:pt idx="2488">
                  <c:v>2338</c:v>
                </c:pt>
                <c:pt idx="2489">
                  <c:v>2339</c:v>
                </c:pt>
                <c:pt idx="2490">
                  <c:v>2340</c:v>
                </c:pt>
                <c:pt idx="2491">
                  <c:v>2341</c:v>
                </c:pt>
                <c:pt idx="2492">
                  <c:v>2342</c:v>
                </c:pt>
                <c:pt idx="2493">
                  <c:v>2343</c:v>
                </c:pt>
                <c:pt idx="2494">
                  <c:v>2344</c:v>
                </c:pt>
                <c:pt idx="2495">
                  <c:v>2345</c:v>
                </c:pt>
                <c:pt idx="2496">
                  <c:v>2346</c:v>
                </c:pt>
                <c:pt idx="2497">
                  <c:v>2347</c:v>
                </c:pt>
                <c:pt idx="2498">
                  <c:v>2348</c:v>
                </c:pt>
                <c:pt idx="2499">
                  <c:v>2349</c:v>
                </c:pt>
                <c:pt idx="2500">
                  <c:v>2350</c:v>
                </c:pt>
                <c:pt idx="2501">
                  <c:v>2351</c:v>
                </c:pt>
                <c:pt idx="2502">
                  <c:v>2352</c:v>
                </c:pt>
                <c:pt idx="2503">
                  <c:v>2353</c:v>
                </c:pt>
                <c:pt idx="2504">
                  <c:v>2354</c:v>
                </c:pt>
                <c:pt idx="2505">
                  <c:v>2355</c:v>
                </c:pt>
                <c:pt idx="2506">
                  <c:v>2356</c:v>
                </c:pt>
                <c:pt idx="2507">
                  <c:v>2357</c:v>
                </c:pt>
                <c:pt idx="2508">
                  <c:v>2358</c:v>
                </c:pt>
                <c:pt idx="2509">
                  <c:v>2359</c:v>
                </c:pt>
                <c:pt idx="2510">
                  <c:v>2360</c:v>
                </c:pt>
                <c:pt idx="2511">
                  <c:v>2361</c:v>
                </c:pt>
                <c:pt idx="2512">
                  <c:v>2362</c:v>
                </c:pt>
                <c:pt idx="2513">
                  <c:v>2363</c:v>
                </c:pt>
                <c:pt idx="2514">
                  <c:v>2364</c:v>
                </c:pt>
                <c:pt idx="2515">
                  <c:v>2365</c:v>
                </c:pt>
                <c:pt idx="2516">
                  <c:v>2366</c:v>
                </c:pt>
                <c:pt idx="2517">
                  <c:v>2367</c:v>
                </c:pt>
                <c:pt idx="2518">
                  <c:v>2368</c:v>
                </c:pt>
                <c:pt idx="2519">
                  <c:v>2369</c:v>
                </c:pt>
                <c:pt idx="2520">
                  <c:v>2370</c:v>
                </c:pt>
                <c:pt idx="2521">
                  <c:v>2371</c:v>
                </c:pt>
                <c:pt idx="2522">
                  <c:v>2372</c:v>
                </c:pt>
                <c:pt idx="2523">
                  <c:v>2373</c:v>
                </c:pt>
                <c:pt idx="2524">
                  <c:v>2374</c:v>
                </c:pt>
                <c:pt idx="2525">
                  <c:v>2375</c:v>
                </c:pt>
                <c:pt idx="2526">
                  <c:v>2376</c:v>
                </c:pt>
                <c:pt idx="2527">
                  <c:v>2377</c:v>
                </c:pt>
                <c:pt idx="2528">
                  <c:v>2378</c:v>
                </c:pt>
                <c:pt idx="2529">
                  <c:v>2379</c:v>
                </c:pt>
                <c:pt idx="2530">
                  <c:v>2380</c:v>
                </c:pt>
                <c:pt idx="2531">
                  <c:v>2381</c:v>
                </c:pt>
                <c:pt idx="2532">
                  <c:v>2382</c:v>
                </c:pt>
                <c:pt idx="2533">
                  <c:v>2383</c:v>
                </c:pt>
                <c:pt idx="2534">
                  <c:v>2384</c:v>
                </c:pt>
                <c:pt idx="2535">
                  <c:v>2385</c:v>
                </c:pt>
                <c:pt idx="2536">
                  <c:v>2386</c:v>
                </c:pt>
                <c:pt idx="2537">
                  <c:v>2387</c:v>
                </c:pt>
                <c:pt idx="2538">
                  <c:v>2388</c:v>
                </c:pt>
                <c:pt idx="2539">
                  <c:v>2389</c:v>
                </c:pt>
                <c:pt idx="2540">
                  <c:v>2390</c:v>
                </c:pt>
                <c:pt idx="2541">
                  <c:v>2391</c:v>
                </c:pt>
                <c:pt idx="2542">
                  <c:v>2392</c:v>
                </c:pt>
                <c:pt idx="2543">
                  <c:v>2393</c:v>
                </c:pt>
                <c:pt idx="2544">
                  <c:v>2394</c:v>
                </c:pt>
                <c:pt idx="2545">
                  <c:v>2395</c:v>
                </c:pt>
                <c:pt idx="2546">
                  <c:v>2396</c:v>
                </c:pt>
                <c:pt idx="2547">
                  <c:v>2397</c:v>
                </c:pt>
                <c:pt idx="2548">
                  <c:v>2398</c:v>
                </c:pt>
                <c:pt idx="2549">
                  <c:v>2399</c:v>
                </c:pt>
                <c:pt idx="2550">
                  <c:v>2400</c:v>
                </c:pt>
                <c:pt idx="2551">
                  <c:v>2401</c:v>
                </c:pt>
                <c:pt idx="2552">
                  <c:v>2402</c:v>
                </c:pt>
                <c:pt idx="2553">
                  <c:v>2403</c:v>
                </c:pt>
                <c:pt idx="2554">
                  <c:v>2404</c:v>
                </c:pt>
                <c:pt idx="2555">
                  <c:v>2405</c:v>
                </c:pt>
                <c:pt idx="2556">
                  <c:v>2406</c:v>
                </c:pt>
                <c:pt idx="2557">
                  <c:v>2407</c:v>
                </c:pt>
                <c:pt idx="2558">
                  <c:v>2408</c:v>
                </c:pt>
                <c:pt idx="2559">
                  <c:v>2409</c:v>
                </c:pt>
                <c:pt idx="2560">
                  <c:v>2410</c:v>
                </c:pt>
                <c:pt idx="2561">
                  <c:v>2411</c:v>
                </c:pt>
                <c:pt idx="2562">
                  <c:v>2412</c:v>
                </c:pt>
                <c:pt idx="2563">
                  <c:v>2413</c:v>
                </c:pt>
                <c:pt idx="2564">
                  <c:v>2414</c:v>
                </c:pt>
                <c:pt idx="2565">
                  <c:v>2415</c:v>
                </c:pt>
                <c:pt idx="2566">
                  <c:v>2416</c:v>
                </c:pt>
                <c:pt idx="2567">
                  <c:v>2417</c:v>
                </c:pt>
                <c:pt idx="2568">
                  <c:v>2418</c:v>
                </c:pt>
                <c:pt idx="2569">
                  <c:v>2419</c:v>
                </c:pt>
                <c:pt idx="2570">
                  <c:v>2420</c:v>
                </c:pt>
                <c:pt idx="2571">
                  <c:v>2421</c:v>
                </c:pt>
                <c:pt idx="2572">
                  <c:v>2422</c:v>
                </c:pt>
                <c:pt idx="2573">
                  <c:v>2423</c:v>
                </c:pt>
                <c:pt idx="2574">
                  <c:v>2424</c:v>
                </c:pt>
                <c:pt idx="2575">
                  <c:v>2425</c:v>
                </c:pt>
                <c:pt idx="2576">
                  <c:v>2426</c:v>
                </c:pt>
                <c:pt idx="2577">
                  <c:v>2427</c:v>
                </c:pt>
                <c:pt idx="2578">
                  <c:v>2428</c:v>
                </c:pt>
                <c:pt idx="2579">
                  <c:v>2429</c:v>
                </c:pt>
                <c:pt idx="2580">
                  <c:v>2430</c:v>
                </c:pt>
                <c:pt idx="2581">
                  <c:v>2431</c:v>
                </c:pt>
                <c:pt idx="2582">
                  <c:v>2432</c:v>
                </c:pt>
                <c:pt idx="2583">
                  <c:v>2433</c:v>
                </c:pt>
                <c:pt idx="2584">
                  <c:v>2434</c:v>
                </c:pt>
                <c:pt idx="2585">
                  <c:v>2435</c:v>
                </c:pt>
                <c:pt idx="2586">
                  <c:v>2436</c:v>
                </c:pt>
                <c:pt idx="2587">
                  <c:v>2437</c:v>
                </c:pt>
                <c:pt idx="2588">
                  <c:v>2438</c:v>
                </c:pt>
                <c:pt idx="2589">
                  <c:v>2439</c:v>
                </c:pt>
                <c:pt idx="2590">
                  <c:v>2440</c:v>
                </c:pt>
                <c:pt idx="2591">
                  <c:v>2441</c:v>
                </c:pt>
                <c:pt idx="2592">
                  <c:v>2442</c:v>
                </c:pt>
                <c:pt idx="2593">
                  <c:v>2443</c:v>
                </c:pt>
                <c:pt idx="2594">
                  <c:v>2444</c:v>
                </c:pt>
                <c:pt idx="2595">
                  <c:v>2445</c:v>
                </c:pt>
                <c:pt idx="2596">
                  <c:v>2446</c:v>
                </c:pt>
                <c:pt idx="2597">
                  <c:v>2447</c:v>
                </c:pt>
                <c:pt idx="2598">
                  <c:v>2448</c:v>
                </c:pt>
                <c:pt idx="2599">
                  <c:v>2449</c:v>
                </c:pt>
                <c:pt idx="2600">
                  <c:v>2450</c:v>
                </c:pt>
                <c:pt idx="2601">
                  <c:v>2451</c:v>
                </c:pt>
                <c:pt idx="2602">
                  <c:v>2452</c:v>
                </c:pt>
                <c:pt idx="2603">
                  <c:v>2453</c:v>
                </c:pt>
                <c:pt idx="2604">
                  <c:v>2454</c:v>
                </c:pt>
                <c:pt idx="2605">
                  <c:v>2455</c:v>
                </c:pt>
                <c:pt idx="2606">
                  <c:v>2456</c:v>
                </c:pt>
                <c:pt idx="2607">
                  <c:v>2457</c:v>
                </c:pt>
                <c:pt idx="2608">
                  <c:v>2458</c:v>
                </c:pt>
                <c:pt idx="2609">
                  <c:v>2459</c:v>
                </c:pt>
                <c:pt idx="2610">
                  <c:v>2460</c:v>
                </c:pt>
                <c:pt idx="2611">
                  <c:v>2461</c:v>
                </c:pt>
                <c:pt idx="2612">
                  <c:v>2462</c:v>
                </c:pt>
                <c:pt idx="2613">
                  <c:v>2463</c:v>
                </c:pt>
                <c:pt idx="2614">
                  <c:v>2464</c:v>
                </c:pt>
                <c:pt idx="2615">
                  <c:v>2465</c:v>
                </c:pt>
                <c:pt idx="2616">
                  <c:v>2466</c:v>
                </c:pt>
                <c:pt idx="2617">
                  <c:v>2467</c:v>
                </c:pt>
                <c:pt idx="2618">
                  <c:v>2468</c:v>
                </c:pt>
                <c:pt idx="2619">
                  <c:v>2469</c:v>
                </c:pt>
                <c:pt idx="2620">
                  <c:v>2470</c:v>
                </c:pt>
                <c:pt idx="2621">
                  <c:v>2471</c:v>
                </c:pt>
                <c:pt idx="2622">
                  <c:v>2472</c:v>
                </c:pt>
                <c:pt idx="2623">
                  <c:v>2473</c:v>
                </c:pt>
                <c:pt idx="2624">
                  <c:v>2474</c:v>
                </c:pt>
                <c:pt idx="2625">
                  <c:v>2475</c:v>
                </c:pt>
                <c:pt idx="2626">
                  <c:v>2476</c:v>
                </c:pt>
                <c:pt idx="2627">
                  <c:v>2477</c:v>
                </c:pt>
                <c:pt idx="2628">
                  <c:v>2478</c:v>
                </c:pt>
                <c:pt idx="2629">
                  <c:v>2479</c:v>
                </c:pt>
                <c:pt idx="2630">
                  <c:v>2480</c:v>
                </c:pt>
                <c:pt idx="2631">
                  <c:v>2481</c:v>
                </c:pt>
                <c:pt idx="2632">
                  <c:v>2482</c:v>
                </c:pt>
                <c:pt idx="2633">
                  <c:v>2483</c:v>
                </c:pt>
                <c:pt idx="2634">
                  <c:v>2484</c:v>
                </c:pt>
                <c:pt idx="2635">
                  <c:v>2485</c:v>
                </c:pt>
                <c:pt idx="2636">
                  <c:v>2486</c:v>
                </c:pt>
                <c:pt idx="2637">
                  <c:v>2487</c:v>
                </c:pt>
                <c:pt idx="2638">
                  <c:v>2488</c:v>
                </c:pt>
                <c:pt idx="2639">
                  <c:v>2489</c:v>
                </c:pt>
                <c:pt idx="2640">
                  <c:v>2490</c:v>
                </c:pt>
                <c:pt idx="2641">
                  <c:v>2491</c:v>
                </c:pt>
                <c:pt idx="2642">
                  <c:v>2492</c:v>
                </c:pt>
                <c:pt idx="2643">
                  <c:v>2493</c:v>
                </c:pt>
                <c:pt idx="2644">
                  <c:v>2494</c:v>
                </c:pt>
                <c:pt idx="2645">
                  <c:v>2495</c:v>
                </c:pt>
                <c:pt idx="2646">
                  <c:v>2496</c:v>
                </c:pt>
                <c:pt idx="2647">
                  <c:v>2497</c:v>
                </c:pt>
                <c:pt idx="2648">
                  <c:v>2498</c:v>
                </c:pt>
                <c:pt idx="2649">
                  <c:v>2499</c:v>
                </c:pt>
                <c:pt idx="2650">
                  <c:v>2500</c:v>
                </c:pt>
                <c:pt idx="2651">
                  <c:v>2501</c:v>
                </c:pt>
                <c:pt idx="2652">
                  <c:v>2502</c:v>
                </c:pt>
                <c:pt idx="2653">
                  <c:v>2503</c:v>
                </c:pt>
                <c:pt idx="2654">
                  <c:v>2504</c:v>
                </c:pt>
                <c:pt idx="2655">
                  <c:v>2505</c:v>
                </c:pt>
                <c:pt idx="2656">
                  <c:v>2506</c:v>
                </c:pt>
                <c:pt idx="2657">
                  <c:v>2507</c:v>
                </c:pt>
                <c:pt idx="2658">
                  <c:v>2508</c:v>
                </c:pt>
                <c:pt idx="2659">
                  <c:v>2509</c:v>
                </c:pt>
                <c:pt idx="2660">
                  <c:v>2510</c:v>
                </c:pt>
                <c:pt idx="2661">
                  <c:v>2511</c:v>
                </c:pt>
                <c:pt idx="2662">
                  <c:v>2512</c:v>
                </c:pt>
                <c:pt idx="2663">
                  <c:v>2513</c:v>
                </c:pt>
                <c:pt idx="2664">
                  <c:v>2514</c:v>
                </c:pt>
                <c:pt idx="2665">
                  <c:v>2515</c:v>
                </c:pt>
                <c:pt idx="2666">
                  <c:v>2516</c:v>
                </c:pt>
                <c:pt idx="2667">
                  <c:v>2517</c:v>
                </c:pt>
                <c:pt idx="2668">
                  <c:v>2518</c:v>
                </c:pt>
                <c:pt idx="2669">
                  <c:v>2519</c:v>
                </c:pt>
                <c:pt idx="2670">
                  <c:v>2520</c:v>
                </c:pt>
                <c:pt idx="2671">
                  <c:v>2521</c:v>
                </c:pt>
                <c:pt idx="2672">
                  <c:v>2522</c:v>
                </c:pt>
                <c:pt idx="2673">
                  <c:v>2523</c:v>
                </c:pt>
                <c:pt idx="2674">
                  <c:v>2524</c:v>
                </c:pt>
                <c:pt idx="2675">
                  <c:v>2525</c:v>
                </c:pt>
                <c:pt idx="2676">
                  <c:v>2526</c:v>
                </c:pt>
                <c:pt idx="2677">
                  <c:v>2527</c:v>
                </c:pt>
                <c:pt idx="2678">
                  <c:v>2528</c:v>
                </c:pt>
                <c:pt idx="2679">
                  <c:v>2529</c:v>
                </c:pt>
                <c:pt idx="2680">
                  <c:v>2530</c:v>
                </c:pt>
                <c:pt idx="2681">
                  <c:v>2531</c:v>
                </c:pt>
                <c:pt idx="2682">
                  <c:v>2532</c:v>
                </c:pt>
                <c:pt idx="2683">
                  <c:v>2533</c:v>
                </c:pt>
                <c:pt idx="2684">
                  <c:v>2534</c:v>
                </c:pt>
                <c:pt idx="2685">
                  <c:v>2535</c:v>
                </c:pt>
                <c:pt idx="2686">
                  <c:v>2536</c:v>
                </c:pt>
                <c:pt idx="2687">
                  <c:v>2537</c:v>
                </c:pt>
                <c:pt idx="2688">
                  <c:v>2538</c:v>
                </c:pt>
                <c:pt idx="2689">
                  <c:v>2539</c:v>
                </c:pt>
                <c:pt idx="2690">
                  <c:v>2540</c:v>
                </c:pt>
                <c:pt idx="2691">
                  <c:v>2541</c:v>
                </c:pt>
                <c:pt idx="2692">
                  <c:v>2542</c:v>
                </c:pt>
                <c:pt idx="2693">
                  <c:v>2543</c:v>
                </c:pt>
                <c:pt idx="2694">
                  <c:v>2544</c:v>
                </c:pt>
                <c:pt idx="2695">
                  <c:v>2545</c:v>
                </c:pt>
                <c:pt idx="2696">
                  <c:v>2546</c:v>
                </c:pt>
                <c:pt idx="2697">
                  <c:v>2547</c:v>
                </c:pt>
                <c:pt idx="2698">
                  <c:v>2548</c:v>
                </c:pt>
                <c:pt idx="2699">
                  <c:v>2549</c:v>
                </c:pt>
                <c:pt idx="2700">
                  <c:v>2550</c:v>
                </c:pt>
                <c:pt idx="2701">
                  <c:v>2551</c:v>
                </c:pt>
                <c:pt idx="2702">
                  <c:v>2552</c:v>
                </c:pt>
                <c:pt idx="2703">
                  <c:v>2553</c:v>
                </c:pt>
                <c:pt idx="2704">
                  <c:v>2554</c:v>
                </c:pt>
                <c:pt idx="2705">
                  <c:v>2555</c:v>
                </c:pt>
                <c:pt idx="2706">
                  <c:v>2556</c:v>
                </c:pt>
                <c:pt idx="2707">
                  <c:v>2557</c:v>
                </c:pt>
                <c:pt idx="2708">
                  <c:v>2558</c:v>
                </c:pt>
                <c:pt idx="2709">
                  <c:v>2559</c:v>
                </c:pt>
                <c:pt idx="2710">
                  <c:v>2560</c:v>
                </c:pt>
                <c:pt idx="2711">
                  <c:v>2561</c:v>
                </c:pt>
                <c:pt idx="2712">
                  <c:v>2562</c:v>
                </c:pt>
                <c:pt idx="2713">
                  <c:v>2563</c:v>
                </c:pt>
                <c:pt idx="2714">
                  <c:v>2564</c:v>
                </c:pt>
                <c:pt idx="2715">
                  <c:v>2565</c:v>
                </c:pt>
                <c:pt idx="2716">
                  <c:v>2566</c:v>
                </c:pt>
                <c:pt idx="2717">
                  <c:v>2567</c:v>
                </c:pt>
                <c:pt idx="2718">
                  <c:v>2568</c:v>
                </c:pt>
                <c:pt idx="2719">
                  <c:v>2569</c:v>
                </c:pt>
                <c:pt idx="2720">
                  <c:v>2570</c:v>
                </c:pt>
                <c:pt idx="2721">
                  <c:v>2571</c:v>
                </c:pt>
                <c:pt idx="2722">
                  <c:v>2572</c:v>
                </c:pt>
                <c:pt idx="2723">
                  <c:v>2573</c:v>
                </c:pt>
                <c:pt idx="2724">
                  <c:v>2574</c:v>
                </c:pt>
                <c:pt idx="2725">
                  <c:v>2575</c:v>
                </c:pt>
                <c:pt idx="2726">
                  <c:v>2576</c:v>
                </c:pt>
                <c:pt idx="2727">
                  <c:v>2577</c:v>
                </c:pt>
                <c:pt idx="2728">
                  <c:v>2578</c:v>
                </c:pt>
                <c:pt idx="2729">
                  <c:v>2579</c:v>
                </c:pt>
                <c:pt idx="2730">
                  <c:v>2580</c:v>
                </c:pt>
                <c:pt idx="2731">
                  <c:v>2581</c:v>
                </c:pt>
                <c:pt idx="2732">
                  <c:v>2582</c:v>
                </c:pt>
                <c:pt idx="2733">
                  <c:v>2583</c:v>
                </c:pt>
                <c:pt idx="2734">
                  <c:v>2584</c:v>
                </c:pt>
                <c:pt idx="2735">
                  <c:v>2585</c:v>
                </c:pt>
                <c:pt idx="2736">
                  <c:v>2586</c:v>
                </c:pt>
                <c:pt idx="2737">
                  <c:v>2587</c:v>
                </c:pt>
                <c:pt idx="2738">
                  <c:v>2588</c:v>
                </c:pt>
                <c:pt idx="2739">
                  <c:v>2589</c:v>
                </c:pt>
                <c:pt idx="2740">
                  <c:v>2590</c:v>
                </c:pt>
                <c:pt idx="2741">
                  <c:v>2591</c:v>
                </c:pt>
                <c:pt idx="2742">
                  <c:v>2592</c:v>
                </c:pt>
                <c:pt idx="2743">
                  <c:v>2593</c:v>
                </c:pt>
                <c:pt idx="2744">
                  <c:v>2594</c:v>
                </c:pt>
                <c:pt idx="2745">
                  <c:v>2595</c:v>
                </c:pt>
                <c:pt idx="2746">
                  <c:v>2596</c:v>
                </c:pt>
                <c:pt idx="2747">
                  <c:v>2597</c:v>
                </c:pt>
                <c:pt idx="2748">
                  <c:v>2598</c:v>
                </c:pt>
                <c:pt idx="2749">
                  <c:v>2599</c:v>
                </c:pt>
                <c:pt idx="2750">
                  <c:v>2600</c:v>
                </c:pt>
                <c:pt idx="2751">
                  <c:v>2601</c:v>
                </c:pt>
                <c:pt idx="2752">
                  <c:v>2602</c:v>
                </c:pt>
                <c:pt idx="2753">
                  <c:v>2603</c:v>
                </c:pt>
                <c:pt idx="2754">
                  <c:v>2604</c:v>
                </c:pt>
                <c:pt idx="2755">
                  <c:v>2605</c:v>
                </c:pt>
                <c:pt idx="2756">
                  <c:v>2606</c:v>
                </c:pt>
                <c:pt idx="2757">
                  <c:v>2607</c:v>
                </c:pt>
                <c:pt idx="2758">
                  <c:v>2608</c:v>
                </c:pt>
                <c:pt idx="2759">
                  <c:v>2609</c:v>
                </c:pt>
                <c:pt idx="2760">
                  <c:v>2610</c:v>
                </c:pt>
                <c:pt idx="2761">
                  <c:v>2611</c:v>
                </c:pt>
                <c:pt idx="2762">
                  <c:v>2612</c:v>
                </c:pt>
                <c:pt idx="2763">
                  <c:v>2613</c:v>
                </c:pt>
                <c:pt idx="2764">
                  <c:v>2614</c:v>
                </c:pt>
                <c:pt idx="2765">
                  <c:v>2615</c:v>
                </c:pt>
                <c:pt idx="2766">
                  <c:v>2616</c:v>
                </c:pt>
                <c:pt idx="2767">
                  <c:v>2617</c:v>
                </c:pt>
                <c:pt idx="2768">
                  <c:v>2618</c:v>
                </c:pt>
                <c:pt idx="2769">
                  <c:v>2619</c:v>
                </c:pt>
                <c:pt idx="2770">
                  <c:v>2620</c:v>
                </c:pt>
                <c:pt idx="2771">
                  <c:v>2621</c:v>
                </c:pt>
                <c:pt idx="2772">
                  <c:v>2622</c:v>
                </c:pt>
                <c:pt idx="2773">
                  <c:v>2623</c:v>
                </c:pt>
                <c:pt idx="2774">
                  <c:v>2624</c:v>
                </c:pt>
                <c:pt idx="2775">
                  <c:v>2625</c:v>
                </c:pt>
                <c:pt idx="2776">
                  <c:v>2626</c:v>
                </c:pt>
                <c:pt idx="2777">
                  <c:v>2627</c:v>
                </c:pt>
                <c:pt idx="2778">
                  <c:v>2628</c:v>
                </c:pt>
                <c:pt idx="2779">
                  <c:v>2629</c:v>
                </c:pt>
                <c:pt idx="2780">
                  <c:v>2630</c:v>
                </c:pt>
                <c:pt idx="2781">
                  <c:v>2631</c:v>
                </c:pt>
                <c:pt idx="2782">
                  <c:v>2632</c:v>
                </c:pt>
                <c:pt idx="2783">
                  <c:v>2633</c:v>
                </c:pt>
                <c:pt idx="2784">
                  <c:v>2634</c:v>
                </c:pt>
                <c:pt idx="2785">
                  <c:v>2635</c:v>
                </c:pt>
                <c:pt idx="2786">
                  <c:v>2636</c:v>
                </c:pt>
                <c:pt idx="2787">
                  <c:v>2637</c:v>
                </c:pt>
                <c:pt idx="2788">
                  <c:v>2638</c:v>
                </c:pt>
                <c:pt idx="2789">
                  <c:v>2639</c:v>
                </c:pt>
                <c:pt idx="2790">
                  <c:v>2640</c:v>
                </c:pt>
                <c:pt idx="2791">
                  <c:v>2641</c:v>
                </c:pt>
                <c:pt idx="2792">
                  <c:v>2642</c:v>
                </c:pt>
                <c:pt idx="2793">
                  <c:v>2643</c:v>
                </c:pt>
                <c:pt idx="2794">
                  <c:v>2644</c:v>
                </c:pt>
                <c:pt idx="2795">
                  <c:v>2645</c:v>
                </c:pt>
                <c:pt idx="2796">
                  <c:v>2646</c:v>
                </c:pt>
                <c:pt idx="2797">
                  <c:v>2647</c:v>
                </c:pt>
                <c:pt idx="2798">
                  <c:v>2648</c:v>
                </c:pt>
                <c:pt idx="2799">
                  <c:v>2649</c:v>
                </c:pt>
                <c:pt idx="2800">
                  <c:v>2650</c:v>
                </c:pt>
                <c:pt idx="2801">
                  <c:v>2651</c:v>
                </c:pt>
                <c:pt idx="2802">
                  <c:v>2652</c:v>
                </c:pt>
                <c:pt idx="2803">
                  <c:v>2653</c:v>
                </c:pt>
                <c:pt idx="2804">
                  <c:v>2654</c:v>
                </c:pt>
                <c:pt idx="2805">
                  <c:v>2655</c:v>
                </c:pt>
                <c:pt idx="2806">
                  <c:v>2656</c:v>
                </c:pt>
                <c:pt idx="2807">
                  <c:v>2657</c:v>
                </c:pt>
                <c:pt idx="2808">
                  <c:v>2658</c:v>
                </c:pt>
                <c:pt idx="2809">
                  <c:v>2659</c:v>
                </c:pt>
                <c:pt idx="2810">
                  <c:v>2660</c:v>
                </c:pt>
                <c:pt idx="2811">
                  <c:v>2661</c:v>
                </c:pt>
                <c:pt idx="2812">
                  <c:v>2662</c:v>
                </c:pt>
                <c:pt idx="2813">
                  <c:v>2663</c:v>
                </c:pt>
                <c:pt idx="2814">
                  <c:v>2664</c:v>
                </c:pt>
                <c:pt idx="2815">
                  <c:v>2665</c:v>
                </c:pt>
                <c:pt idx="2816">
                  <c:v>2666</c:v>
                </c:pt>
                <c:pt idx="2817">
                  <c:v>2667</c:v>
                </c:pt>
                <c:pt idx="2818">
                  <c:v>2668</c:v>
                </c:pt>
                <c:pt idx="2819">
                  <c:v>2669</c:v>
                </c:pt>
                <c:pt idx="2820">
                  <c:v>2670</c:v>
                </c:pt>
                <c:pt idx="2821">
                  <c:v>2671</c:v>
                </c:pt>
                <c:pt idx="2822">
                  <c:v>2672</c:v>
                </c:pt>
                <c:pt idx="2823">
                  <c:v>2673</c:v>
                </c:pt>
                <c:pt idx="2824">
                  <c:v>2674</c:v>
                </c:pt>
                <c:pt idx="2825">
                  <c:v>2675</c:v>
                </c:pt>
                <c:pt idx="2826">
                  <c:v>2676</c:v>
                </c:pt>
                <c:pt idx="2827">
                  <c:v>2677</c:v>
                </c:pt>
                <c:pt idx="2828">
                  <c:v>2678</c:v>
                </c:pt>
                <c:pt idx="2829">
                  <c:v>2679</c:v>
                </c:pt>
                <c:pt idx="2830">
                  <c:v>2680</c:v>
                </c:pt>
                <c:pt idx="2831">
                  <c:v>2681</c:v>
                </c:pt>
                <c:pt idx="2832">
                  <c:v>2682</c:v>
                </c:pt>
                <c:pt idx="2833">
                  <c:v>2683</c:v>
                </c:pt>
                <c:pt idx="2834">
                  <c:v>2684</c:v>
                </c:pt>
                <c:pt idx="2835">
                  <c:v>2685</c:v>
                </c:pt>
                <c:pt idx="2836">
                  <c:v>2686</c:v>
                </c:pt>
                <c:pt idx="2837">
                  <c:v>2687</c:v>
                </c:pt>
                <c:pt idx="2838">
                  <c:v>2688</c:v>
                </c:pt>
                <c:pt idx="2839">
                  <c:v>2689</c:v>
                </c:pt>
                <c:pt idx="2840">
                  <c:v>2690</c:v>
                </c:pt>
                <c:pt idx="2841">
                  <c:v>2691</c:v>
                </c:pt>
                <c:pt idx="2842">
                  <c:v>2692</c:v>
                </c:pt>
                <c:pt idx="2843">
                  <c:v>2693</c:v>
                </c:pt>
                <c:pt idx="2844">
                  <c:v>2694</c:v>
                </c:pt>
                <c:pt idx="2845">
                  <c:v>2695</c:v>
                </c:pt>
                <c:pt idx="2846">
                  <c:v>2696</c:v>
                </c:pt>
                <c:pt idx="2847">
                  <c:v>2697</c:v>
                </c:pt>
                <c:pt idx="2848">
                  <c:v>2698</c:v>
                </c:pt>
                <c:pt idx="2849">
                  <c:v>2699</c:v>
                </c:pt>
                <c:pt idx="2850">
                  <c:v>2700</c:v>
                </c:pt>
                <c:pt idx="2851">
                  <c:v>2701</c:v>
                </c:pt>
                <c:pt idx="2852">
                  <c:v>2702</c:v>
                </c:pt>
                <c:pt idx="2853">
                  <c:v>2703</c:v>
                </c:pt>
                <c:pt idx="2854">
                  <c:v>2704</c:v>
                </c:pt>
                <c:pt idx="2855">
                  <c:v>2705</c:v>
                </c:pt>
                <c:pt idx="2856">
                  <c:v>2706</c:v>
                </c:pt>
                <c:pt idx="2857">
                  <c:v>2707</c:v>
                </c:pt>
                <c:pt idx="2858">
                  <c:v>2708</c:v>
                </c:pt>
                <c:pt idx="2859">
                  <c:v>2709</c:v>
                </c:pt>
                <c:pt idx="2860">
                  <c:v>2710</c:v>
                </c:pt>
                <c:pt idx="2861">
                  <c:v>2711</c:v>
                </c:pt>
                <c:pt idx="2862">
                  <c:v>2712</c:v>
                </c:pt>
                <c:pt idx="2863">
                  <c:v>2713</c:v>
                </c:pt>
                <c:pt idx="2864">
                  <c:v>2714</c:v>
                </c:pt>
                <c:pt idx="2865">
                  <c:v>2715</c:v>
                </c:pt>
                <c:pt idx="2866">
                  <c:v>2716</c:v>
                </c:pt>
                <c:pt idx="2867">
                  <c:v>2717</c:v>
                </c:pt>
                <c:pt idx="2868">
                  <c:v>2718</c:v>
                </c:pt>
                <c:pt idx="2869">
                  <c:v>2719</c:v>
                </c:pt>
                <c:pt idx="2870">
                  <c:v>2720</c:v>
                </c:pt>
                <c:pt idx="2871">
                  <c:v>2721</c:v>
                </c:pt>
                <c:pt idx="2872">
                  <c:v>2722</c:v>
                </c:pt>
                <c:pt idx="2873">
                  <c:v>2723</c:v>
                </c:pt>
                <c:pt idx="2874">
                  <c:v>2724</c:v>
                </c:pt>
                <c:pt idx="2875">
                  <c:v>2725</c:v>
                </c:pt>
                <c:pt idx="2876">
                  <c:v>2726</c:v>
                </c:pt>
                <c:pt idx="2877">
                  <c:v>2727</c:v>
                </c:pt>
                <c:pt idx="2878">
                  <c:v>2728</c:v>
                </c:pt>
                <c:pt idx="2879">
                  <c:v>2729</c:v>
                </c:pt>
                <c:pt idx="2880">
                  <c:v>2730</c:v>
                </c:pt>
                <c:pt idx="2881">
                  <c:v>2731</c:v>
                </c:pt>
                <c:pt idx="2882">
                  <c:v>2732</c:v>
                </c:pt>
                <c:pt idx="2883">
                  <c:v>2733</c:v>
                </c:pt>
                <c:pt idx="2884">
                  <c:v>2734</c:v>
                </c:pt>
                <c:pt idx="2885">
                  <c:v>2735</c:v>
                </c:pt>
                <c:pt idx="2886">
                  <c:v>2736</c:v>
                </c:pt>
                <c:pt idx="2887">
                  <c:v>2737</c:v>
                </c:pt>
                <c:pt idx="2888">
                  <c:v>2738</c:v>
                </c:pt>
                <c:pt idx="2889">
                  <c:v>2739</c:v>
                </c:pt>
                <c:pt idx="2890">
                  <c:v>2740</c:v>
                </c:pt>
                <c:pt idx="2891">
                  <c:v>2741</c:v>
                </c:pt>
                <c:pt idx="2892">
                  <c:v>2742</c:v>
                </c:pt>
                <c:pt idx="2893">
                  <c:v>2743</c:v>
                </c:pt>
                <c:pt idx="2894">
                  <c:v>2744</c:v>
                </c:pt>
                <c:pt idx="2895">
                  <c:v>2745</c:v>
                </c:pt>
                <c:pt idx="2896">
                  <c:v>2746</c:v>
                </c:pt>
                <c:pt idx="2897">
                  <c:v>2747</c:v>
                </c:pt>
                <c:pt idx="2898">
                  <c:v>2748</c:v>
                </c:pt>
                <c:pt idx="2899">
                  <c:v>2749</c:v>
                </c:pt>
                <c:pt idx="2900">
                  <c:v>2750</c:v>
                </c:pt>
                <c:pt idx="2901">
                  <c:v>2751</c:v>
                </c:pt>
                <c:pt idx="2902">
                  <c:v>2752</c:v>
                </c:pt>
                <c:pt idx="2903">
                  <c:v>2753</c:v>
                </c:pt>
                <c:pt idx="2904">
                  <c:v>2754</c:v>
                </c:pt>
                <c:pt idx="2905">
                  <c:v>2755</c:v>
                </c:pt>
                <c:pt idx="2906">
                  <c:v>2756</c:v>
                </c:pt>
                <c:pt idx="2907">
                  <c:v>2757</c:v>
                </c:pt>
                <c:pt idx="2908">
                  <c:v>2758</c:v>
                </c:pt>
                <c:pt idx="2909">
                  <c:v>2759</c:v>
                </c:pt>
                <c:pt idx="2910">
                  <c:v>2760</c:v>
                </c:pt>
                <c:pt idx="2911">
                  <c:v>2761</c:v>
                </c:pt>
                <c:pt idx="2912">
                  <c:v>2762</c:v>
                </c:pt>
                <c:pt idx="2913">
                  <c:v>2763</c:v>
                </c:pt>
                <c:pt idx="2914">
                  <c:v>2764</c:v>
                </c:pt>
                <c:pt idx="2915">
                  <c:v>2765</c:v>
                </c:pt>
                <c:pt idx="2916">
                  <c:v>2766</c:v>
                </c:pt>
                <c:pt idx="2917">
                  <c:v>2767</c:v>
                </c:pt>
                <c:pt idx="2918">
                  <c:v>2768</c:v>
                </c:pt>
                <c:pt idx="2919">
                  <c:v>2769</c:v>
                </c:pt>
                <c:pt idx="2920">
                  <c:v>2770</c:v>
                </c:pt>
                <c:pt idx="2921">
                  <c:v>2771</c:v>
                </c:pt>
                <c:pt idx="2922">
                  <c:v>2772</c:v>
                </c:pt>
                <c:pt idx="2923">
                  <c:v>2773</c:v>
                </c:pt>
                <c:pt idx="2924">
                  <c:v>2774</c:v>
                </c:pt>
                <c:pt idx="2925">
                  <c:v>2775</c:v>
                </c:pt>
                <c:pt idx="2926">
                  <c:v>2776</c:v>
                </c:pt>
                <c:pt idx="2927">
                  <c:v>2777</c:v>
                </c:pt>
                <c:pt idx="2928">
                  <c:v>2778</c:v>
                </c:pt>
                <c:pt idx="2929">
                  <c:v>2779</c:v>
                </c:pt>
                <c:pt idx="2930">
                  <c:v>2780</c:v>
                </c:pt>
                <c:pt idx="2931">
                  <c:v>2781</c:v>
                </c:pt>
                <c:pt idx="2932">
                  <c:v>2782</c:v>
                </c:pt>
                <c:pt idx="2933">
                  <c:v>2783</c:v>
                </c:pt>
                <c:pt idx="2934">
                  <c:v>2784</c:v>
                </c:pt>
                <c:pt idx="2935">
                  <c:v>2785</c:v>
                </c:pt>
                <c:pt idx="2936">
                  <c:v>2786</c:v>
                </c:pt>
                <c:pt idx="2937">
                  <c:v>2787</c:v>
                </c:pt>
                <c:pt idx="2938">
                  <c:v>2788</c:v>
                </c:pt>
                <c:pt idx="2939">
                  <c:v>2789</c:v>
                </c:pt>
                <c:pt idx="2940">
                  <c:v>2790</c:v>
                </c:pt>
                <c:pt idx="2941">
                  <c:v>2791</c:v>
                </c:pt>
                <c:pt idx="2942">
                  <c:v>2792</c:v>
                </c:pt>
                <c:pt idx="2943">
                  <c:v>2793</c:v>
                </c:pt>
                <c:pt idx="2944">
                  <c:v>2794</c:v>
                </c:pt>
                <c:pt idx="2945">
                  <c:v>2795</c:v>
                </c:pt>
                <c:pt idx="2946">
                  <c:v>2796</c:v>
                </c:pt>
                <c:pt idx="2947">
                  <c:v>2797</c:v>
                </c:pt>
                <c:pt idx="2948">
                  <c:v>2798</c:v>
                </c:pt>
                <c:pt idx="2949">
                  <c:v>2799</c:v>
                </c:pt>
                <c:pt idx="2950">
                  <c:v>2800</c:v>
                </c:pt>
                <c:pt idx="2951">
                  <c:v>2801</c:v>
                </c:pt>
                <c:pt idx="2952">
                  <c:v>2802</c:v>
                </c:pt>
                <c:pt idx="2953">
                  <c:v>2803</c:v>
                </c:pt>
                <c:pt idx="2954">
                  <c:v>2804</c:v>
                </c:pt>
                <c:pt idx="2955">
                  <c:v>2805</c:v>
                </c:pt>
                <c:pt idx="2956">
                  <c:v>2806</c:v>
                </c:pt>
                <c:pt idx="2957">
                  <c:v>2807</c:v>
                </c:pt>
                <c:pt idx="2958">
                  <c:v>2808</c:v>
                </c:pt>
                <c:pt idx="2959">
                  <c:v>2809</c:v>
                </c:pt>
                <c:pt idx="2960">
                  <c:v>2810</c:v>
                </c:pt>
                <c:pt idx="2961">
                  <c:v>2811</c:v>
                </c:pt>
                <c:pt idx="2962">
                  <c:v>2812</c:v>
                </c:pt>
                <c:pt idx="2963">
                  <c:v>2813</c:v>
                </c:pt>
                <c:pt idx="2964">
                  <c:v>2814</c:v>
                </c:pt>
                <c:pt idx="2965">
                  <c:v>2815</c:v>
                </c:pt>
                <c:pt idx="2966">
                  <c:v>2816</c:v>
                </c:pt>
                <c:pt idx="2967">
                  <c:v>2817</c:v>
                </c:pt>
                <c:pt idx="2968">
                  <c:v>2818</c:v>
                </c:pt>
                <c:pt idx="2969">
                  <c:v>2819</c:v>
                </c:pt>
                <c:pt idx="2970">
                  <c:v>2820</c:v>
                </c:pt>
                <c:pt idx="2971">
                  <c:v>2821</c:v>
                </c:pt>
                <c:pt idx="2972">
                  <c:v>2822</c:v>
                </c:pt>
                <c:pt idx="2973">
                  <c:v>2823</c:v>
                </c:pt>
                <c:pt idx="2974">
                  <c:v>2824</c:v>
                </c:pt>
                <c:pt idx="2975">
                  <c:v>2825</c:v>
                </c:pt>
                <c:pt idx="2976">
                  <c:v>2826</c:v>
                </c:pt>
                <c:pt idx="2977">
                  <c:v>2827</c:v>
                </c:pt>
                <c:pt idx="2978">
                  <c:v>2828</c:v>
                </c:pt>
                <c:pt idx="2979">
                  <c:v>2829</c:v>
                </c:pt>
                <c:pt idx="2980">
                  <c:v>2830</c:v>
                </c:pt>
                <c:pt idx="2981">
                  <c:v>2831</c:v>
                </c:pt>
                <c:pt idx="2982">
                  <c:v>2832</c:v>
                </c:pt>
                <c:pt idx="2983">
                  <c:v>2833</c:v>
                </c:pt>
                <c:pt idx="2984">
                  <c:v>2834</c:v>
                </c:pt>
                <c:pt idx="2985">
                  <c:v>2835</c:v>
                </c:pt>
                <c:pt idx="2986">
                  <c:v>2836</c:v>
                </c:pt>
                <c:pt idx="2987">
                  <c:v>2837</c:v>
                </c:pt>
                <c:pt idx="2988">
                  <c:v>2838</c:v>
                </c:pt>
                <c:pt idx="2989">
                  <c:v>2839</c:v>
                </c:pt>
                <c:pt idx="2990">
                  <c:v>2840</c:v>
                </c:pt>
                <c:pt idx="2991">
                  <c:v>2841</c:v>
                </c:pt>
                <c:pt idx="2992">
                  <c:v>2842</c:v>
                </c:pt>
                <c:pt idx="2993">
                  <c:v>2843</c:v>
                </c:pt>
                <c:pt idx="2994">
                  <c:v>2844</c:v>
                </c:pt>
                <c:pt idx="2995">
                  <c:v>2845</c:v>
                </c:pt>
                <c:pt idx="2996">
                  <c:v>2846</c:v>
                </c:pt>
                <c:pt idx="2997">
                  <c:v>2847</c:v>
                </c:pt>
                <c:pt idx="2998">
                  <c:v>2848</c:v>
                </c:pt>
                <c:pt idx="2999">
                  <c:v>2849</c:v>
                </c:pt>
                <c:pt idx="3000">
                  <c:v>2850</c:v>
                </c:pt>
                <c:pt idx="3001">
                  <c:v>2851</c:v>
                </c:pt>
                <c:pt idx="3002">
                  <c:v>2852</c:v>
                </c:pt>
                <c:pt idx="3003">
                  <c:v>2853</c:v>
                </c:pt>
                <c:pt idx="3004">
                  <c:v>2854</c:v>
                </c:pt>
                <c:pt idx="3005">
                  <c:v>2855</c:v>
                </c:pt>
                <c:pt idx="3006">
                  <c:v>2856</c:v>
                </c:pt>
                <c:pt idx="3007">
                  <c:v>2857</c:v>
                </c:pt>
                <c:pt idx="3008">
                  <c:v>2858</c:v>
                </c:pt>
                <c:pt idx="3009">
                  <c:v>2859</c:v>
                </c:pt>
                <c:pt idx="3010">
                  <c:v>2860</c:v>
                </c:pt>
                <c:pt idx="3011">
                  <c:v>2861</c:v>
                </c:pt>
                <c:pt idx="3012">
                  <c:v>2862</c:v>
                </c:pt>
                <c:pt idx="3013">
                  <c:v>2863</c:v>
                </c:pt>
                <c:pt idx="3014">
                  <c:v>2864</c:v>
                </c:pt>
                <c:pt idx="3015">
                  <c:v>2865</c:v>
                </c:pt>
                <c:pt idx="3016">
                  <c:v>2866</c:v>
                </c:pt>
                <c:pt idx="3017">
                  <c:v>2867</c:v>
                </c:pt>
                <c:pt idx="3018">
                  <c:v>2868</c:v>
                </c:pt>
                <c:pt idx="3019">
                  <c:v>2869</c:v>
                </c:pt>
                <c:pt idx="3020">
                  <c:v>2870</c:v>
                </c:pt>
                <c:pt idx="3021">
                  <c:v>2871</c:v>
                </c:pt>
                <c:pt idx="3022">
                  <c:v>2872</c:v>
                </c:pt>
                <c:pt idx="3023">
                  <c:v>2873</c:v>
                </c:pt>
                <c:pt idx="3024">
                  <c:v>2874</c:v>
                </c:pt>
                <c:pt idx="3025">
                  <c:v>2875</c:v>
                </c:pt>
                <c:pt idx="3026">
                  <c:v>2876</c:v>
                </c:pt>
                <c:pt idx="3027">
                  <c:v>2877</c:v>
                </c:pt>
                <c:pt idx="3028">
                  <c:v>2878</c:v>
                </c:pt>
                <c:pt idx="3029">
                  <c:v>2879</c:v>
                </c:pt>
                <c:pt idx="3030">
                  <c:v>2880</c:v>
                </c:pt>
                <c:pt idx="3031">
                  <c:v>2881</c:v>
                </c:pt>
                <c:pt idx="3032">
                  <c:v>2882</c:v>
                </c:pt>
                <c:pt idx="3033">
                  <c:v>2883</c:v>
                </c:pt>
                <c:pt idx="3034">
                  <c:v>2884</c:v>
                </c:pt>
                <c:pt idx="3035">
                  <c:v>2885</c:v>
                </c:pt>
                <c:pt idx="3036">
                  <c:v>2886</c:v>
                </c:pt>
                <c:pt idx="3037">
                  <c:v>2887</c:v>
                </c:pt>
                <c:pt idx="3038">
                  <c:v>2888</c:v>
                </c:pt>
                <c:pt idx="3039">
                  <c:v>2889</c:v>
                </c:pt>
                <c:pt idx="3040">
                  <c:v>2890</c:v>
                </c:pt>
                <c:pt idx="3041">
                  <c:v>2891</c:v>
                </c:pt>
                <c:pt idx="3042">
                  <c:v>2892</c:v>
                </c:pt>
                <c:pt idx="3043">
                  <c:v>2893</c:v>
                </c:pt>
                <c:pt idx="3044">
                  <c:v>2894</c:v>
                </c:pt>
                <c:pt idx="3045">
                  <c:v>2895</c:v>
                </c:pt>
                <c:pt idx="3046">
                  <c:v>2896</c:v>
                </c:pt>
                <c:pt idx="3047">
                  <c:v>2897</c:v>
                </c:pt>
                <c:pt idx="3048">
                  <c:v>2898</c:v>
                </c:pt>
                <c:pt idx="3049">
                  <c:v>2899</c:v>
                </c:pt>
                <c:pt idx="3050">
                  <c:v>2900</c:v>
                </c:pt>
                <c:pt idx="3051">
                  <c:v>2901</c:v>
                </c:pt>
                <c:pt idx="3052">
                  <c:v>2902</c:v>
                </c:pt>
                <c:pt idx="3053">
                  <c:v>2903</c:v>
                </c:pt>
                <c:pt idx="3054">
                  <c:v>2904</c:v>
                </c:pt>
                <c:pt idx="3055">
                  <c:v>2905</c:v>
                </c:pt>
                <c:pt idx="3056">
                  <c:v>2906</c:v>
                </c:pt>
                <c:pt idx="3057">
                  <c:v>2907</c:v>
                </c:pt>
                <c:pt idx="3058">
                  <c:v>2908</c:v>
                </c:pt>
                <c:pt idx="3059">
                  <c:v>2909</c:v>
                </c:pt>
                <c:pt idx="3060">
                  <c:v>2910</c:v>
                </c:pt>
                <c:pt idx="3061">
                  <c:v>2911</c:v>
                </c:pt>
                <c:pt idx="3062">
                  <c:v>2912</c:v>
                </c:pt>
                <c:pt idx="3063">
                  <c:v>2913</c:v>
                </c:pt>
                <c:pt idx="3064">
                  <c:v>2914</c:v>
                </c:pt>
                <c:pt idx="3065">
                  <c:v>2915</c:v>
                </c:pt>
                <c:pt idx="3066">
                  <c:v>2916</c:v>
                </c:pt>
                <c:pt idx="3067">
                  <c:v>2917</c:v>
                </c:pt>
                <c:pt idx="3068">
                  <c:v>2918</c:v>
                </c:pt>
                <c:pt idx="3069">
                  <c:v>2919</c:v>
                </c:pt>
                <c:pt idx="3070">
                  <c:v>2920</c:v>
                </c:pt>
                <c:pt idx="3071">
                  <c:v>2921</c:v>
                </c:pt>
                <c:pt idx="3072">
                  <c:v>2922</c:v>
                </c:pt>
                <c:pt idx="3073">
                  <c:v>2923</c:v>
                </c:pt>
                <c:pt idx="3074">
                  <c:v>2924</c:v>
                </c:pt>
                <c:pt idx="3075">
                  <c:v>2925</c:v>
                </c:pt>
                <c:pt idx="3076">
                  <c:v>2926</c:v>
                </c:pt>
                <c:pt idx="3077">
                  <c:v>2927</c:v>
                </c:pt>
                <c:pt idx="3078">
                  <c:v>2928</c:v>
                </c:pt>
                <c:pt idx="3079">
                  <c:v>2929</c:v>
                </c:pt>
                <c:pt idx="3080">
                  <c:v>2930</c:v>
                </c:pt>
                <c:pt idx="3081">
                  <c:v>2931</c:v>
                </c:pt>
                <c:pt idx="3082">
                  <c:v>2932</c:v>
                </c:pt>
                <c:pt idx="3083">
                  <c:v>2933</c:v>
                </c:pt>
                <c:pt idx="3084">
                  <c:v>2934</c:v>
                </c:pt>
                <c:pt idx="3085">
                  <c:v>2935</c:v>
                </c:pt>
                <c:pt idx="3086">
                  <c:v>2936</c:v>
                </c:pt>
                <c:pt idx="3087">
                  <c:v>2937</c:v>
                </c:pt>
                <c:pt idx="3088">
                  <c:v>2938</c:v>
                </c:pt>
                <c:pt idx="3089">
                  <c:v>2939</c:v>
                </c:pt>
                <c:pt idx="3090">
                  <c:v>2940</c:v>
                </c:pt>
                <c:pt idx="3091">
                  <c:v>2941</c:v>
                </c:pt>
                <c:pt idx="3092">
                  <c:v>2942</c:v>
                </c:pt>
                <c:pt idx="3093">
                  <c:v>2943</c:v>
                </c:pt>
                <c:pt idx="3094">
                  <c:v>2944</c:v>
                </c:pt>
                <c:pt idx="3095">
                  <c:v>2945</c:v>
                </c:pt>
                <c:pt idx="3096">
                  <c:v>2946</c:v>
                </c:pt>
                <c:pt idx="3097">
                  <c:v>2947</c:v>
                </c:pt>
                <c:pt idx="3098">
                  <c:v>2948</c:v>
                </c:pt>
                <c:pt idx="3099">
                  <c:v>2949</c:v>
                </c:pt>
                <c:pt idx="3100">
                  <c:v>2950</c:v>
                </c:pt>
                <c:pt idx="3101">
                  <c:v>2951</c:v>
                </c:pt>
                <c:pt idx="3102">
                  <c:v>2952</c:v>
                </c:pt>
                <c:pt idx="3103">
                  <c:v>2953</c:v>
                </c:pt>
                <c:pt idx="3104">
                  <c:v>2954</c:v>
                </c:pt>
                <c:pt idx="3105">
                  <c:v>2955</c:v>
                </c:pt>
                <c:pt idx="3106">
                  <c:v>2956</c:v>
                </c:pt>
                <c:pt idx="3107">
                  <c:v>2957</c:v>
                </c:pt>
                <c:pt idx="3108">
                  <c:v>2958</c:v>
                </c:pt>
                <c:pt idx="3109">
                  <c:v>2959</c:v>
                </c:pt>
                <c:pt idx="3110">
                  <c:v>2960</c:v>
                </c:pt>
                <c:pt idx="3111">
                  <c:v>2961</c:v>
                </c:pt>
                <c:pt idx="3112">
                  <c:v>2962</c:v>
                </c:pt>
                <c:pt idx="3113">
                  <c:v>2963</c:v>
                </c:pt>
                <c:pt idx="3114">
                  <c:v>2964</c:v>
                </c:pt>
                <c:pt idx="3115">
                  <c:v>2965</c:v>
                </c:pt>
                <c:pt idx="3116">
                  <c:v>2966</c:v>
                </c:pt>
                <c:pt idx="3117">
                  <c:v>2967</c:v>
                </c:pt>
                <c:pt idx="3118">
                  <c:v>2968</c:v>
                </c:pt>
                <c:pt idx="3119">
                  <c:v>2969</c:v>
                </c:pt>
                <c:pt idx="3120">
                  <c:v>2970</c:v>
                </c:pt>
                <c:pt idx="3121">
                  <c:v>2971</c:v>
                </c:pt>
                <c:pt idx="3122">
                  <c:v>2972</c:v>
                </c:pt>
                <c:pt idx="3123">
                  <c:v>2973</c:v>
                </c:pt>
                <c:pt idx="3124">
                  <c:v>2974</c:v>
                </c:pt>
                <c:pt idx="3125">
                  <c:v>2975</c:v>
                </c:pt>
                <c:pt idx="3126">
                  <c:v>2976</c:v>
                </c:pt>
                <c:pt idx="3127">
                  <c:v>2977</c:v>
                </c:pt>
                <c:pt idx="3128">
                  <c:v>2978</c:v>
                </c:pt>
                <c:pt idx="3129">
                  <c:v>2979</c:v>
                </c:pt>
                <c:pt idx="3130">
                  <c:v>2980</c:v>
                </c:pt>
                <c:pt idx="3131">
                  <c:v>2981</c:v>
                </c:pt>
                <c:pt idx="3132">
                  <c:v>2982</c:v>
                </c:pt>
                <c:pt idx="3133">
                  <c:v>2983</c:v>
                </c:pt>
                <c:pt idx="3134">
                  <c:v>2984</c:v>
                </c:pt>
                <c:pt idx="3135">
                  <c:v>2985</c:v>
                </c:pt>
                <c:pt idx="3136">
                  <c:v>2986</c:v>
                </c:pt>
                <c:pt idx="3137">
                  <c:v>2987</c:v>
                </c:pt>
                <c:pt idx="3138">
                  <c:v>2988</c:v>
                </c:pt>
                <c:pt idx="3139">
                  <c:v>2989</c:v>
                </c:pt>
                <c:pt idx="3140">
                  <c:v>2990</c:v>
                </c:pt>
                <c:pt idx="3141">
                  <c:v>2991</c:v>
                </c:pt>
                <c:pt idx="3142">
                  <c:v>2992</c:v>
                </c:pt>
                <c:pt idx="3143">
                  <c:v>2993</c:v>
                </c:pt>
                <c:pt idx="3144">
                  <c:v>2994</c:v>
                </c:pt>
                <c:pt idx="3145">
                  <c:v>2995</c:v>
                </c:pt>
                <c:pt idx="3146">
                  <c:v>2996</c:v>
                </c:pt>
                <c:pt idx="3147">
                  <c:v>2997</c:v>
                </c:pt>
                <c:pt idx="3148">
                  <c:v>2998</c:v>
                </c:pt>
                <c:pt idx="3149">
                  <c:v>2999</c:v>
                </c:pt>
                <c:pt idx="3150">
                  <c:v>3000</c:v>
                </c:pt>
                <c:pt idx="3151">
                  <c:v>3001</c:v>
                </c:pt>
                <c:pt idx="3152">
                  <c:v>3002</c:v>
                </c:pt>
                <c:pt idx="3153">
                  <c:v>3003</c:v>
                </c:pt>
                <c:pt idx="3154">
                  <c:v>3004</c:v>
                </c:pt>
                <c:pt idx="3155">
                  <c:v>3005</c:v>
                </c:pt>
                <c:pt idx="3156">
                  <c:v>3006</c:v>
                </c:pt>
                <c:pt idx="3157">
                  <c:v>3007</c:v>
                </c:pt>
                <c:pt idx="3158">
                  <c:v>3008</c:v>
                </c:pt>
                <c:pt idx="3159">
                  <c:v>3009</c:v>
                </c:pt>
                <c:pt idx="3160">
                  <c:v>3010</c:v>
                </c:pt>
                <c:pt idx="3161">
                  <c:v>3011</c:v>
                </c:pt>
                <c:pt idx="3162">
                  <c:v>3012</c:v>
                </c:pt>
                <c:pt idx="3163">
                  <c:v>3013</c:v>
                </c:pt>
                <c:pt idx="3164">
                  <c:v>3014</c:v>
                </c:pt>
                <c:pt idx="3165">
                  <c:v>3015</c:v>
                </c:pt>
                <c:pt idx="3166">
                  <c:v>3016</c:v>
                </c:pt>
                <c:pt idx="3167">
                  <c:v>3017</c:v>
                </c:pt>
                <c:pt idx="3168">
                  <c:v>3018</c:v>
                </c:pt>
                <c:pt idx="3169">
                  <c:v>3019</c:v>
                </c:pt>
                <c:pt idx="3170">
                  <c:v>3020</c:v>
                </c:pt>
                <c:pt idx="3171">
                  <c:v>3021</c:v>
                </c:pt>
                <c:pt idx="3172">
                  <c:v>3022</c:v>
                </c:pt>
                <c:pt idx="3173">
                  <c:v>3023</c:v>
                </c:pt>
                <c:pt idx="3174">
                  <c:v>3024</c:v>
                </c:pt>
                <c:pt idx="3175">
                  <c:v>3025</c:v>
                </c:pt>
                <c:pt idx="3176">
                  <c:v>3026</c:v>
                </c:pt>
                <c:pt idx="3177">
                  <c:v>3027</c:v>
                </c:pt>
                <c:pt idx="3178">
                  <c:v>3028</c:v>
                </c:pt>
                <c:pt idx="3179">
                  <c:v>3029</c:v>
                </c:pt>
                <c:pt idx="3180">
                  <c:v>3030</c:v>
                </c:pt>
                <c:pt idx="3181">
                  <c:v>3031</c:v>
                </c:pt>
                <c:pt idx="3182">
                  <c:v>3032</c:v>
                </c:pt>
                <c:pt idx="3183">
                  <c:v>3033</c:v>
                </c:pt>
                <c:pt idx="3184">
                  <c:v>3034</c:v>
                </c:pt>
                <c:pt idx="3185">
                  <c:v>3035</c:v>
                </c:pt>
                <c:pt idx="3186">
                  <c:v>3036</c:v>
                </c:pt>
                <c:pt idx="3187">
                  <c:v>3037</c:v>
                </c:pt>
                <c:pt idx="3188">
                  <c:v>3038</c:v>
                </c:pt>
                <c:pt idx="3189">
                  <c:v>3039</c:v>
                </c:pt>
                <c:pt idx="3190">
                  <c:v>3040</c:v>
                </c:pt>
                <c:pt idx="3191">
                  <c:v>3041</c:v>
                </c:pt>
                <c:pt idx="3192">
                  <c:v>3042</c:v>
                </c:pt>
                <c:pt idx="3193">
                  <c:v>3043</c:v>
                </c:pt>
                <c:pt idx="3194">
                  <c:v>3044</c:v>
                </c:pt>
                <c:pt idx="3195">
                  <c:v>3045</c:v>
                </c:pt>
                <c:pt idx="3196">
                  <c:v>3046</c:v>
                </c:pt>
                <c:pt idx="3197">
                  <c:v>3047</c:v>
                </c:pt>
                <c:pt idx="3198">
                  <c:v>3048</c:v>
                </c:pt>
                <c:pt idx="3199">
                  <c:v>3049</c:v>
                </c:pt>
                <c:pt idx="3200">
                  <c:v>3050</c:v>
                </c:pt>
                <c:pt idx="3201">
                  <c:v>3051</c:v>
                </c:pt>
                <c:pt idx="3202">
                  <c:v>3052</c:v>
                </c:pt>
                <c:pt idx="3203">
                  <c:v>3053</c:v>
                </c:pt>
                <c:pt idx="3204">
                  <c:v>3054</c:v>
                </c:pt>
                <c:pt idx="3205">
                  <c:v>3055</c:v>
                </c:pt>
                <c:pt idx="3206">
                  <c:v>3056</c:v>
                </c:pt>
                <c:pt idx="3207">
                  <c:v>3057</c:v>
                </c:pt>
                <c:pt idx="3208">
                  <c:v>3058</c:v>
                </c:pt>
                <c:pt idx="3209">
                  <c:v>3059</c:v>
                </c:pt>
                <c:pt idx="3210">
                  <c:v>3060</c:v>
                </c:pt>
                <c:pt idx="3211">
                  <c:v>3061</c:v>
                </c:pt>
                <c:pt idx="3212">
                  <c:v>3062</c:v>
                </c:pt>
                <c:pt idx="3213">
                  <c:v>3063</c:v>
                </c:pt>
                <c:pt idx="3214">
                  <c:v>3064</c:v>
                </c:pt>
                <c:pt idx="3215">
                  <c:v>3065</c:v>
                </c:pt>
                <c:pt idx="3216">
                  <c:v>3066</c:v>
                </c:pt>
                <c:pt idx="3217">
                  <c:v>3067</c:v>
                </c:pt>
                <c:pt idx="3218">
                  <c:v>3068</c:v>
                </c:pt>
                <c:pt idx="3219">
                  <c:v>3069</c:v>
                </c:pt>
                <c:pt idx="3220">
                  <c:v>3070</c:v>
                </c:pt>
                <c:pt idx="3221">
                  <c:v>3071</c:v>
                </c:pt>
                <c:pt idx="3222">
                  <c:v>3072</c:v>
                </c:pt>
                <c:pt idx="3223">
                  <c:v>3073</c:v>
                </c:pt>
                <c:pt idx="3224">
                  <c:v>3074</c:v>
                </c:pt>
                <c:pt idx="3225">
                  <c:v>3075</c:v>
                </c:pt>
                <c:pt idx="3226">
                  <c:v>3076</c:v>
                </c:pt>
                <c:pt idx="3227">
                  <c:v>3077</c:v>
                </c:pt>
                <c:pt idx="3228">
                  <c:v>3078</c:v>
                </c:pt>
                <c:pt idx="3229">
                  <c:v>3079</c:v>
                </c:pt>
                <c:pt idx="3230">
                  <c:v>3080</c:v>
                </c:pt>
                <c:pt idx="3231">
                  <c:v>3081</c:v>
                </c:pt>
                <c:pt idx="3232">
                  <c:v>3082</c:v>
                </c:pt>
                <c:pt idx="3233">
                  <c:v>3083</c:v>
                </c:pt>
                <c:pt idx="3234">
                  <c:v>3084</c:v>
                </c:pt>
                <c:pt idx="3235">
                  <c:v>3085</c:v>
                </c:pt>
                <c:pt idx="3236">
                  <c:v>3086</c:v>
                </c:pt>
                <c:pt idx="3237">
                  <c:v>3087</c:v>
                </c:pt>
                <c:pt idx="3238">
                  <c:v>3088</c:v>
                </c:pt>
                <c:pt idx="3239">
                  <c:v>3089</c:v>
                </c:pt>
                <c:pt idx="3240">
                  <c:v>3090</c:v>
                </c:pt>
                <c:pt idx="3241">
                  <c:v>3091</c:v>
                </c:pt>
                <c:pt idx="3242">
                  <c:v>3092</c:v>
                </c:pt>
                <c:pt idx="3243">
                  <c:v>3093</c:v>
                </c:pt>
                <c:pt idx="3244">
                  <c:v>3094</c:v>
                </c:pt>
                <c:pt idx="3245">
                  <c:v>3095</c:v>
                </c:pt>
                <c:pt idx="3246">
                  <c:v>3096</c:v>
                </c:pt>
                <c:pt idx="3247">
                  <c:v>3097</c:v>
                </c:pt>
                <c:pt idx="3248">
                  <c:v>3098</c:v>
                </c:pt>
                <c:pt idx="3249">
                  <c:v>3099</c:v>
                </c:pt>
                <c:pt idx="3250">
                  <c:v>3100</c:v>
                </c:pt>
                <c:pt idx="3251">
                  <c:v>3101</c:v>
                </c:pt>
                <c:pt idx="3252">
                  <c:v>3102</c:v>
                </c:pt>
                <c:pt idx="3253">
                  <c:v>3103</c:v>
                </c:pt>
                <c:pt idx="3254">
                  <c:v>3104</c:v>
                </c:pt>
                <c:pt idx="3255">
                  <c:v>3105</c:v>
                </c:pt>
                <c:pt idx="3256">
                  <c:v>3106</c:v>
                </c:pt>
                <c:pt idx="3257">
                  <c:v>3107</c:v>
                </c:pt>
                <c:pt idx="3258">
                  <c:v>3108</c:v>
                </c:pt>
                <c:pt idx="3259">
                  <c:v>3109</c:v>
                </c:pt>
                <c:pt idx="3260">
                  <c:v>3110</c:v>
                </c:pt>
                <c:pt idx="3261">
                  <c:v>3111</c:v>
                </c:pt>
                <c:pt idx="3262">
                  <c:v>3112</c:v>
                </c:pt>
                <c:pt idx="3263">
                  <c:v>3113</c:v>
                </c:pt>
                <c:pt idx="3264">
                  <c:v>3114</c:v>
                </c:pt>
                <c:pt idx="3265">
                  <c:v>3115</c:v>
                </c:pt>
                <c:pt idx="3266">
                  <c:v>3116</c:v>
                </c:pt>
                <c:pt idx="3267">
                  <c:v>3117</c:v>
                </c:pt>
                <c:pt idx="3268">
                  <c:v>3118</c:v>
                </c:pt>
                <c:pt idx="3269">
                  <c:v>3119</c:v>
                </c:pt>
                <c:pt idx="3270">
                  <c:v>3120</c:v>
                </c:pt>
                <c:pt idx="3271">
                  <c:v>3121</c:v>
                </c:pt>
                <c:pt idx="3272">
                  <c:v>3122</c:v>
                </c:pt>
                <c:pt idx="3273">
                  <c:v>3123</c:v>
                </c:pt>
                <c:pt idx="3274">
                  <c:v>3124</c:v>
                </c:pt>
                <c:pt idx="3275">
                  <c:v>3125</c:v>
                </c:pt>
                <c:pt idx="3276">
                  <c:v>3126</c:v>
                </c:pt>
                <c:pt idx="3277">
                  <c:v>3127</c:v>
                </c:pt>
                <c:pt idx="3278">
                  <c:v>3128</c:v>
                </c:pt>
                <c:pt idx="3279">
                  <c:v>3129</c:v>
                </c:pt>
                <c:pt idx="3280">
                  <c:v>3130</c:v>
                </c:pt>
                <c:pt idx="3281">
                  <c:v>3131</c:v>
                </c:pt>
                <c:pt idx="3282">
                  <c:v>3132</c:v>
                </c:pt>
                <c:pt idx="3283">
                  <c:v>3133</c:v>
                </c:pt>
                <c:pt idx="3284">
                  <c:v>3134</c:v>
                </c:pt>
                <c:pt idx="3285">
                  <c:v>3135</c:v>
                </c:pt>
                <c:pt idx="3286">
                  <c:v>3136</c:v>
                </c:pt>
                <c:pt idx="3287">
                  <c:v>3137</c:v>
                </c:pt>
                <c:pt idx="3288">
                  <c:v>3138</c:v>
                </c:pt>
                <c:pt idx="3289">
                  <c:v>3139</c:v>
                </c:pt>
                <c:pt idx="3290">
                  <c:v>3140</c:v>
                </c:pt>
                <c:pt idx="3291">
                  <c:v>3141</c:v>
                </c:pt>
                <c:pt idx="3292">
                  <c:v>3142</c:v>
                </c:pt>
                <c:pt idx="3293">
                  <c:v>3143</c:v>
                </c:pt>
                <c:pt idx="3294">
                  <c:v>3144</c:v>
                </c:pt>
                <c:pt idx="3295">
                  <c:v>3145</c:v>
                </c:pt>
                <c:pt idx="3296">
                  <c:v>3146</c:v>
                </c:pt>
                <c:pt idx="3297">
                  <c:v>3147</c:v>
                </c:pt>
                <c:pt idx="3298">
                  <c:v>3148</c:v>
                </c:pt>
                <c:pt idx="3299">
                  <c:v>3149</c:v>
                </c:pt>
                <c:pt idx="3300">
                  <c:v>3150</c:v>
                </c:pt>
                <c:pt idx="3301">
                  <c:v>3151</c:v>
                </c:pt>
                <c:pt idx="3302">
                  <c:v>3152</c:v>
                </c:pt>
                <c:pt idx="3303">
                  <c:v>3153</c:v>
                </c:pt>
                <c:pt idx="3304">
                  <c:v>3154</c:v>
                </c:pt>
                <c:pt idx="3305">
                  <c:v>3155</c:v>
                </c:pt>
                <c:pt idx="3306">
                  <c:v>3156</c:v>
                </c:pt>
                <c:pt idx="3307">
                  <c:v>3157</c:v>
                </c:pt>
                <c:pt idx="3308">
                  <c:v>3158</c:v>
                </c:pt>
                <c:pt idx="3309">
                  <c:v>3159</c:v>
                </c:pt>
                <c:pt idx="3310">
                  <c:v>3160</c:v>
                </c:pt>
                <c:pt idx="3311">
                  <c:v>3161</c:v>
                </c:pt>
                <c:pt idx="3312">
                  <c:v>3162</c:v>
                </c:pt>
                <c:pt idx="3313">
                  <c:v>3163</c:v>
                </c:pt>
                <c:pt idx="3314">
                  <c:v>3164</c:v>
                </c:pt>
                <c:pt idx="3315">
                  <c:v>3165</c:v>
                </c:pt>
                <c:pt idx="3316">
                  <c:v>3166</c:v>
                </c:pt>
                <c:pt idx="3317">
                  <c:v>3167</c:v>
                </c:pt>
                <c:pt idx="3318">
                  <c:v>3168</c:v>
                </c:pt>
                <c:pt idx="3319">
                  <c:v>3169</c:v>
                </c:pt>
                <c:pt idx="3320">
                  <c:v>3170</c:v>
                </c:pt>
                <c:pt idx="3321">
                  <c:v>3171</c:v>
                </c:pt>
                <c:pt idx="3322">
                  <c:v>3172</c:v>
                </c:pt>
                <c:pt idx="3323">
                  <c:v>3173</c:v>
                </c:pt>
                <c:pt idx="3324">
                  <c:v>3174</c:v>
                </c:pt>
                <c:pt idx="3325">
                  <c:v>3175</c:v>
                </c:pt>
                <c:pt idx="3326">
                  <c:v>3176</c:v>
                </c:pt>
                <c:pt idx="3327">
                  <c:v>3177</c:v>
                </c:pt>
                <c:pt idx="3328">
                  <c:v>3178</c:v>
                </c:pt>
                <c:pt idx="3329">
                  <c:v>3179</c:v>
                </c:pt>
                <c:pt idx="3330">
                  <c:v>3180</c:v>
                </c:pt>
                <c:pt idx="3331">
                  <c:v>3181</c:v>
                </c:pt>
                <c:pt idx="3332">
                  <c:v>3182</c:v>
                </c:pt>
                <c:pt idx="3333">
                  <c:v>3183</c:v>
                </c:pt>
                <c:pt idx="3334">
                  <c:v>3184</c:v>
                </c:pt>
                <c:pt idx="3335">
                  <c:v>3185</c:v>
                </c:pt>
                <c:pt idx="3336">
                  <c:v>3186</c:v>
                </c:pt>
                <c:pt idx="3337">
                  <c:v>3187</c:v>
                </c:pt>
                <c:pt idx="3338">
                  <c:v>3188</c:v>
                </c:pt>
                <c:pt idx="3339">
                  <c:v>3189</c:v>
                </c:pt>
                <c:pt idx="3340">
                  <c:v>3190</c:v>
                </c:pt>
                <c:pt idx="3341">
                  <c:v>3191</c:v>
                </c:pt>
                <c:pt idx="3342">
                  <c:v>3192</c:v>
                </c:pt>
                <c:pt idx="3343">
                  <c:v>3193</c:v>
                </c:pt>
                <c:pt idx="3344">
                  <c:v>3194</c:v>
                </c:pt>
                <c:pt idx="3345">
                  <c:v>3195</c:v>
                </c:pt>
                <c:pt idx="3346">
                  <c:v>3196</c:v>
                </c:pt>
                <c:pt idx="3347">
                  <c:v>3197</c:v>
                </c:pt>
                <c:pt idx="3348">
                  <c:v>3198</c:v>
                </c:pt>
                <c:pt idx="3349">
                  <c:v>3199</c:v>
                </c:pt>
                <c:pt idx="3350">
                  <c:v>3200</c:v>
                </c:pt>
                <c:pt idx="3351">
                  <c:v>3201</c:v>
                </c:pt>
                <c:pt idx="3352">
                  <c:v>3202</c:v>
                </c:pt>
                <c:pt idx="3353">
                  <c:v>3203</c:v>
                </c:pt>
                <c:pt idx="3354">
                  <c:v>3204</c:v>
                </c:pt>
                <c:pt idx="3355">
                  <c:v>3205</c:v>
                </c:pt>
                <c:pt idx="3356">
                  <c:v>3206</c:v>
                </c:pt>
                <c:pt idx="3357">
                  <c:v>3207</c:v>
                </c:pt>
                <c:pt idx="3358">
                  <c:v>3208</c:v>
                </c:pt>
                <c:pt idx="3359">
                  <c:v>3209</c:v>
                </c:pt>
                <c:pt idx="3360">
                  <c:v>3210</c:v>
                </c:pt>
                <c:pt idx="3361">
                  <c:v>3211</c:v>
                </c:pt>
                <c:pt idx="3362">
                  <c:v>3212</c:v>
                </c:pt>
                <c:pt idx="3363">
                  <c:v>3213</c:v>
                </c:pt>
                <c:pt idx="3364">
                  <c:v>3214</c:v>
                </c:pt>
                <c:pt idx="3365">
                  <c:v>3215</c:v>
                </c:pt>
                <c:pt idx="3366">
                  <c:v>3216</c:v>
                </c:pt>
                <c:pt idx="3367">
                  <c:v>3217</c:v>
                </c:pt>
                <c:pt idx="3368">
                  <c:v>3218</c:v>
                </c:pt>
                <c:pt idx="3369">
                  <c:v>3219</c:v>
                </c:pt>
                <c:pt idx="3370">
                  <c:v>3220</c:v>
                </c:pt>
                <c:pt idx="3371">
                  <c:v>3221</c:v>
                </c:pt>
                <c:pt idx="3372">
                  <c:v>3222</c:v>
                </c:pt>
                <c:pt idx="3373">
                  <c:v>3223</c:v>
                </c:pt>
                <c:pt idx="3374">
                  <c:v>3224</c:v>
                </c:pt>
                <c:pt idx="3375">
                  <c:v>3225</c:v>
                </c:pt>
                <c:pt idx="3376">
                  <c:v>3226</c:v>
                </c:pt>
                <c:pt idx="3377">
                  <c:v>3227</c:v>
                </c:pt>
                <c:pt idx="3378">
                  <c:v>3228</c:v>
                </c:pt>
                <c:pt idx="3379">
                  <c:v>3229</c:v>
                </c:pt>
                <c:pt idx="3380">
                  <c:v>3230</c:v>
                </c:pt>
                <c:pt idx="3381">
                  <c:v>3231</c:v>
                </c:pt>
                <c:pt idx="3382">
                  <c:v>3232</c:v>
                </c:pt>
                <c:pt idx="3383">
                  <c:v>3233</c:v>
                </c:pt>
                <c:pt idx="3384">
                  <c:v>3234</c:v>
                </c:pt>
                <c:pt idx="3385">
                  <c:v>3235</c:v>
                </c:pt>
                <c:pt idx="3386">
                  <c:v>3236</c:v>
                </c:pt>
                <c:pt idx="3387">
                  <c:v>3237</c:v>
                </c:pt>
                <c:pt idx="3388">
                  <c:v>3238</c:v>
                </c:pt>
                <c:pt idx="3389">
                  <c:v>3239</c:v>
                </c:pt>
                <c:pt idx="3390">
                  <c:v>3240</c:v>
                </c:pt>
                <c:pt idx="3391">
                  <c:v>3241</c:v>
                </c:pt>
                <c:pt idx="3392">
                  <c:v>3242</c:v>
                </c:pt>
                <c:pt idx="3393">
                  <c:v>3243</c:v>
                </c:pt>
                <c:pt idx="3394">
                  <c:v>3244</c:v>
                </c:pt>
                <c:pt idx="3395">
                  <c:v>3245</c:v>
                </c:pt>
                <c:pt idx="3396">
                  <c:v>3246</c:v>
                </c:pt>
                <c:pt idx="3397">
                  <c:v>3247</c:v>
                </c:pt>
                <c:pt idx="3398">
                  <c:v>3248</c:v>
                </c:pt>
                <c:pt idx="3399">
                  <c:v>3249</c:v>
                </c:pt>
                <c:pt idx="3400">
                  <c:v>3250</c:v>
                </c:pt>
                <c:pt idx="3401">
                  <c:v>3251</c:v>
                </c:pt>
                <c:pt idx="3402">
                  <c:v>3252</c:v>
                </c:pt>
                <c:pt idx="3403">
                  <c:v>3253</c:v>
                </c:pt>
                <c:pt idx="3404">
                  <c:v>3254</c:v>
                </c:pt>
                <c:pt idx="3405">
                  <c:v>3255</c:v>
                </c:pt>
                <c:pt idx="3406">
                  <c:v>3256</c:v>
                </c:pt>
                <c:pt idx="3407">
                  <c:v>3257</c:v>
                </c:pt>
                <c:pt idx="3408">
                  <c:v>3258</c:v>
                </c:pt>
                <c:pt idx="3409">
                  <c:v>3259</c:v>
                </c:pt>
                <c:pt idx="3410">
                  <c:v>3260</c:v>
                </c:pt>
                <c:pt idx="3411">
                  <c:v>3261</c:v>
                </c:pt>
                <c:pt idx="3412">
                  <c:v>3262</c:v>
                </c:pt>
                <c:pt idx="3413">
                  <c:v>3263</c:v>
                </c:pt>
                <c:pt idx="3414">
                  <c:v>3264</c:v>
                </c:pt>
                <c:pt idx="3415">
                  <c:v>3265</c:v>
                </c:pt>
                <c:pt idx="3416">
                  <c:v>3266</c:v>
                </c:pt>
                <c:pt idx="3417">
                  <c:v>3267</c:v>
                </c:pt>
                <c:pt idx="3418">
                  <c:v>3268</c:v>
                </c:pt>
                <c:pt idx="3419">
                  <c:v>3269</c:v>
                </c:pt>
                <c:pt idx="3420">
                  <c:v>3270</c:v>
                </c:pt>
                <c:pt idx="3421">
                  <c:v>3271</c:v>
                </c:pt>
                <c:pt idx="3422">
                  <c:v>3272</c:v>
                </c:pt>
                <c:pt idx="3423">
                  <c:v>3273</c:v>
                </c:pt>
                <c:pt idx="3424">
                  <c:v>3274</c:v>
                </c:pt>
                <c:pt idx="3425">
                  <c:v>3275</c:v>
                </c:pt>
                <c:pt idx="3426">
                  <c:v>3276</c:v>
                </c:pt>
                <c:pt idx="3427">
                  <c:v>3277</c:v>
                </c:pt>
                <c:pt idx="3428">
                  <c:v>3278</c:v>
                </c:pt>
                <c:pt idx="3429">
                  <c:v>3279</c:v>
                </c:pt>
                <c:pt idx="3430">
                  <c:v>3280</c:v>
                </c:pt>
                <c:pt idx="3431">
                  <c:v>3281</c:v>
                </c:pt>
                <c:pt idx="3432">
                  <c:v>3282</c:v>
                </c:pt>
                <c:pt idx="3433">
                  <c:v>3283</c:v>
                </c:pt>
                <c:pt idx="3434">
                  <c:v>3284</c:v>
                </c:pt>
                <c:pt idx="3435">
                  <c:v>3285</c:v>
                </c:pt>
                <c:pt idx="3436">
                  <c:v>3286</c:v>
                </c:pt>
                <c:pt idx="3437">
                  <c:v>3287</c:v>
                </c:pt>
                <c:pt idx="3438">
                  <c:v>3288</c:v>
                </c:pt>
                <c:pt idx="3439">
                  <c:v>3289</c:v>
                </c:pt>
                <c:pt idx="3440">
                  <c:v>3290</c:v>
                </c:pt>
                <c:pt idx="3441">
                  <c:v>3291</c:v>
                </c:pt>
                <c:pt idx="3442">
                  <c:v>3292</c:v>
                </c:pt>
                <c:pt idx="3443">
                  <c:v>3293</c:v>
                </c:pt>
                <c:pt idx="3444">
                  <c:v>3294</c:v>
                </c:pt>
                <c:pt idx="3445">
                  <c:v>3295</c:v>
                </c:pt>
                <c:pt idx="3446">
                  <c:v>3296</c:v>
                </c:pt>
                <c:pt idx="3447">
                  <c:v>3297</c:v>
                </c:pt>
                <c:pt idx="3448">
                  <c:v>3298</c:v>
                </c:pt>
                <c:pt idx="3449">
                  <c:v>3299</c:v>
                </c:pt>
                <c:pt idx="3450">
                  <c:v>3300</c:v>
                </c:pt>
                <c:pt idx="3451">
                  <c:v>3301</c:v>
                </c:pt>
                <c:pt idx="3452">
                  <c:v>3302</c:v>
                </c:pt>
                <c:pt idx="3453">
                  <c:v>3303</c:v>
                </c:pt>
                <c:pt idx="3454">
                  <c:v>3304</c:v>
                </c:pt>
                <c:pt idx="3455">
                  <c:v>3305</c:v>
                </c:pt>
                <c:pt idx="3456">
                  <c:v>3306</c:v>
                </c:pt>
                <c:pt idx="3457">
                  <c:v>3307</c:v>
                </c:pt>
                <c:pt idx="3458">
                  <c:v>3308</c:v>
                </c:pt>
                <c:pt idx="3459">
                  <c:v>3309</c:v>
                </c:pt>
                <c:pt idx="3460">
                  <c:v>3310</c:v>
                </c:pt>
                <c:pt idx="3461">
                  <c:v>3311</c:v>
                </c:pt>
                <c:pt idx="3462">
                  <c:v>3312</c:v>
                </c:pt>
                <c:pt idx="3463">
                  <c:v>3313</c:v>
                </c:pt>
                <c:pt idx="3464">
                  <c:v>3314</c:v>
                </c:pt>
                <c:pt idx="3465">
                  <c:v>3315</c:v>
                </c:pt>
                <c:pt idx="3466">
                  <c:v>3316</c:v>
                </c:pt>
                <c:pt idx="3467">
                  <c:v>3317</c:v>
                </c:pt>
                <c:pt idx="3468">
                  <c:v>3318</c:v>
                </c:pt>
                <c:pt idx="3469">
                  <c:v>3319</c:v>
                </c:pt>
                <c:pt idx="3470">
                  <c:v>3320</c:v>
                </c:pt>
                <c:pt idx="3471">
                  <c:v>3321</c:v>
                </c:pt>
                <c:pt idx="3472">
                  <c:v>3322</c:v>
                </c:pt>
                <c:pt idx="3473">
                  <c:v>3323</c:v>
                </c:pt>
                <c:pt idx="3474">
                  <c:v>3324</c:v>
                </c:pt>
                <c:pt idx="3475">
                  <c:v>3325</c:v>
                </c:pt>
                <c:pt idx="3476">
                  <c:v>3326</c:v>
                </c:pt>
                <c:pt idx="3477">
                  <c:v>3327</c:v>
                </c:pt>
                <c:pt idx="3478">
                  <c:v>3328</c:v>
                </c:pt>
                <c:pt idx="3479">
                  <c:v>3329</c:v>
                </c:pt>
                <c:pt idx="3480">
                  <c:v>3330</c:v>
                </c:pt>
                <c:pt idx="3481">
                  <c:v>3331</c:v>
                </c:pt>
                <c:pt idx="3482">
                  <c:v>3332</c:v>
                </c:pt>
                <c:pt idx="3483">
                  <c:v>3333</c:v>
                </c:pt>
                <c:pt idx="3484">
                  <c:v>3334</c:v>
                </c:pt>
                <c:pt idx="3485">
                  <c:v>3335</c:v>
                </c:pt>
                <c:pt idx="3486">
                  <c:v>3336</c:v>
                </c:pt>
                <c:pt idx="3487">
                  <c:v>3337</c:v>
                </c:pt>
                <c:pt idx="3488">
                  <c:v>3338</c:v>
                </c:pt>
                <c:pt idx="3489">
                  <c:v>3339</c:v>
                </c:pt>
                <c:pt idx="3490">
                  <c:v>3340</c:v>
                </c:pt>
                <c:pt idx="3491">
                  <c:v>3341</c:v>
                </c:pt>
                <c:pt idx="3492">
                  <c:v>3342</c:v>
                </c:pt>
                <c:pt idx="3493">
                  <c:v>3343</c:v>
                </c:pt>
                <c:pt idx="3494">
                  <c:v>3344</c:v>
                </c:pt>
                <c:pt idx="3495">
                  <c:v>3345</c:v>
                </c:pt>
                <c:pt idx="3496">
                  <c:v>3346</c:v>
                </c:pt>
                <c:pt idx="3497">
                  <c:v>3347</c:v>
                </c:pt>
                <c:pt idx="3498">
                  <c:v>3348</c:v>
                </c:pt>
                <c:pt idx="3499">
                  <c:v>3349</c:v>
                </c:pt>
                <c:pt idx="3500">
                  <c:v>3350</c:v>
                </c:pt>
                <c:pt idx="3501">
                  <c:v>3351</c:v>
                </c:pt>
                <c:pt idx="3502">
                  <c:v>3352</c:v>
                </c:pt>
                <c:pt idx="3503">
                  <c:v>3353</c:v>
                </c:pt>
                <c:pt idx="3504">
                  <c:v>3354</c:v>
                </c:pt>
                <c:pt idx="3505">
                  <c:v>3355</c:v>
                </c:pt>
                <c:pt idx="3506">
                  <c:v>3356</c:v>
                </c:pt>
                <c:pt idx="3507">
                  <c:v>3357</c:v>
                </c:pt>
                <c:pt idx="3508">
                  <c:v>3358</c:v>
                </c:pt>
                <c:pt idx="3509">
                  <c:v>3359</c:v>
                </c:pt>
                <c:pt idx="3510">
                  <c:v>3360</c:v>
                </c:pt>
                <c:pt idx="3511">
                  <c:v>3361</c:v>
                </c:pt>
                <c:pt idx="3512">
                  <c:v>3362</c:v>
                </c:pt>
                <c:pt idx="3513">
                  <c:v>3363</c:v>
                </c:pt>
                <c:pt idx="3514">
                  <c:v>3364</c:v>
                </c:pt>
                <c:pt idx="3515">
                  <c:v>3365</c:v>
                </c:pt>
                <c:pt idx="3516">
                  <c:v>3366</c:v>
                </c:pt>
                <c:pt idx="3517">
                  <c:v>3367</c:v>
                </c:pt>
                <c:pt idx="3518">
                  <c:v>3368</c:v>
                </c:pt>
                <c:pt idx="3519">
                  <c:v>3369</c:v>
                </c:pt>
                <c:pt idx="3520">
                  <c:v>3370</c:v>
                </c:pt>
                <c:pt idx="3521">
                  <c:v>3371</c:v>
                </c:pt>
                <c:pt idx="3522">
                  <c:v>3372</c:v>
                </c:pt>
                <c:pt idx="3523">
                  <c:v>3373</c:v>
                </c:pt>
                <c:pt idx="3524">
                  <c:v>3374</c:v>
                </c:pt>
                <c:pt idx="3525">
                  <c:v>3375</c:v>
                </c:pt>
                <c:pt idx="3526">
                  <c:v>3376</c:v>
                </c:pt>
                <c:pt idx="3527">
                  <c:v>3377</c:v>
                </c:pt>
                <c:pt idx="3528">
                  <c:v>3378</c:v>
                </c:pt>
                <c:pt idx="3529">
                  <c:v>3379</c:v>
                </c:pt>
                <c:pt idx="3530">
                  <c:v>3380</c:v>
                </c:pt>
                <c:pt idx="3531">
                  <c:v>3381</c:v>
                </c:pt>
                <c:pt idx="3532">
                  <c:v>3382</c:v>
                </c:pt>
                <c:pt idx="3533">
                  <c:v>3383</c:v>
                </c:pt>
                <c:pt idx="3534">
                  <c:v>3384</c:v>
                </c:pt>
                <c:pt idx="3535">
                  <c:v>3385</c:v>
                </c:pt>
                <c:pt idx="3536">
                  <c:v>3386</c:v>
                </c:pt>
                <c:pt idx="3537">
                  <c:v>3387</c:v>
                </c:pt>
                <c:pt idx="3538">
                  <c:v>3388</c:v>
                </c:pt>
                <c:pt idx="3539">
                  <c:v>3389</c:v>
                </c:pt>
                <c:pt idx="3540">
                  <c:v>3390</c:v>
                </c:pt>
                <c:pt idx="3541">
                  <c:v>3391</c:v>
                </c:pt>
                <c:pt idx="3542">
                  <c:v>3392</c:v>
                </c:pt>
                <c:pt idx="3543">
                  <c:v>3393</c:v>
                </c:pt>
                <c:pt idx="3544">
                  <c:v>3394</c:v>
                </c:pt>
                <c:pt idx="3545">
                  <c:v>3395</c:v>
                </c:pt>
                <c:pt idx="3546">
                  <c:v>3396</c:v>
                </c:pt>
                <c:pt idx="3547">
                  <c:v>3397</c:v>
                </c:pt>
                <c:pt idx="3548">
                  <c:v>3398</c:v>
                </c:pt>
                <c:pt idx="3549">
                  <c:v>3399</c:v>
                </c:pt>
                <c:pt idx="3550">
                  <c:v>3400</c:v>
                </c:pt>
                <c:pt idx="3551">
                  <c:v>3401</c:v>
                </c:pt>
                <c:pt idx="3552">
                  <c:v>3402</c:v>
                </c:pt>
                <c:pt idx="3553">
                  <c:v>3403</c:v>
                </c:pt>
                <c:pt idx="3554">
                  <c:v>3404</c:v>
                </c:pt>
                <c:pt idx="3555">
                  <c:v>3405</c:v>
                </c:pt>
                <c:pt idx="3556">
                  <c:v>3406</c:v>
                </c:pt>
                <c:pt idx="3557">
                  <c:v>3407</c:v>
                </c:pt>
                <c:pt idx="3558">
                  <c:v>3408</c:v>
                </c:pt>
                <c:pt idx="3559">
                  <c:v>3409</c:v>
                </c:pt>
                <c:pt idx="3560">
                  <c:v>3410</c:v>
                </c:pt>
                <c:pt idx="3561">
                  <c:v>3411</c:v>
                </c:pt>
                <c:pt idx="3562">
                  <c:v>3412</c:v>
                </c:pt>
                <c:pt idx="3563">
                  <c:v>3413</c:v>
                </c:pt>
                <c:pt idx="3564">
                  <c:v>3414</c:v>
                </c:pt>
                <c:pt idx="3565">
                  <c:v>3415</c:v>
                </c:pt>
                <c:pt idx="3566">
                  <c:v>3416</c:v>
                </c:pt>
                <c:pt idx="3567">
                  <c:v>3417</c:v>
                </c:pt>
                <c:pt idx="3568">
                  <c:v>3418</c:v>
                </c:pt>
                <c:pt idx="3569">
                  <c:v>3419</c:v>
                </c:pt>
                <c:pt idx="3570">
                  <c:v>3420</c:v>
                </c:pt>
                <c:pt idx="3571">
                  <c:v>3421</c:v>
                </c:pt>
                <c:pt idx="3572">
                  <c:v>3422</c:v>
                </c:pt>
                <c:pt idx="3573">
                  <c:v>3423</c:v>
                </c:pt>
                <c:pt idx="3574">
                  <c:v>3424</c:v>
                </c:pt>
                <c:pt idx="3575">
                  <c:v>3425</c:v>
                </c:pt>
                <c:pt idx="3576">
                  <c:v>3426</c:v>
                </c:pt>
                <c:pt idx="3577">
                  <c:v>3427</c:v>
                </c:pt>
                <c:pt idx="3578">
                  <c:v>3428</c:v>
                </c:pt>
                <c:pt idx="3579">
                  <c:v>3429</c:v>
                </c:pt>
                <c:pt idx="3580">
                  <c:v>3430</c:v>
                </c:pt>
                <c:pt idx="3581">
                  <c:v>3431</c:v>
                </c:pt>
                <c:pt idx="3582">
                  <c:v>3432</c:v>
                </c:pt>
                <c:pt idx="3583">
                  <c:v>3433</c:v>
                </c:pt>
                <c:pt idx="3584">
                  <c:v>3434</c:v>
                </c:pt>
                <c:pt idx="3585">
                  <c:v>3435</c:v>
                </c:pt>
                <c:pt idx="3586">
                  <c:v>3436</c:v>
                </c:pt>
                <c:pt idx="3587">
                  <c:v>3437</c:v>
                </c:pt>
                <c:pt idx="3588">
                  <c:v>3438</c:v>
                </c:pt>
                <c:pt idx="3589">
                  <c:v>3439</c:v>
                </c:pt>
                <c:pt idx="3590">
                  <c:v>3440</c:v>
                </c:pt>
                <c:pt idx="3591">
                  <c:v>3441</c:v>
                </c:pt>
                <c:pt idx="3592">
                  <c:v>3442</c:v>
                </c:pt>
                <c:pt idx="3593">
                  <c:v>3443</c:v>
                </c:pt>
                <c:pt idx="3594">
                  <c:v>3444</c:v>
                </c:pt>
                <c:pt idx="3595">
                  <c:v>3445</c:v>
                </c:pt>
                <c:pt idx="3596">
                  <c:v>3446</c:v>
                </c:pt>
                <c:pt idx="3597">
                  <c:v>3447</c:v>
                </c:pt>
                <c:pt idx="3598">
                  <c:v>3448</c:v>
                </c:pt>
                <c:pt idx="3599">
                  <c:v>3449</c:v>
                </c:pt>
                <c:pt idx="3600">
                  <c:v>3450</c:v>
                </c:pt>
                <c:pt idx="3601">
                  <c:v>3451</c:v>
                </c:pt>
                <c:pt idx="3602">
                  <c:v>3452</c:v>
                </c:pt>
                <c:pt idx="3603">
                  <c:v>3453</c:v>
                </c:pt>
                <c:pt idx="3604">
                  <c:v>3454</c:v>
                </c:pt>
                <c:pt idx="3605">
                  <c:v>3455</c:v>
                </c:pt>
                <c:pt idx="3606">
                  <c:v>3456</c:v>
                </c:pt>
                <c:pt idx="3607">
                  <c:v>3457</c:v>
                </c:pt>
                <c:pt idx="3608">
                  <c:v>3458</c:v>
                </c:pt>
                <c:pt idx="3609">
                  <c:v>3459</c:v>
                </c:pt>
                <c:pt idx="3610">
                  <c:v>3460</c:v>
                </c:pt>
                <c:pt idx="3611">
                  <c:v>3461</c:v>
                </c:pt>
                <c:pt idx="3612">
                  <c:v>3462</c:v>
                </c:pt>
                <c:pt idx="3613">
                  <c:v>3463</c:v>
                </c:pt>
                <c:pt idx="3614">
                  <c:v>3464</c:v>
                </c:pt>
                <c:pt idx="3615">
                  <c:v>3465</c:v>
                </c:pt>
                <c:pt idx="3616">
                  <c:v>3466</c:v>
                </c:pt>
                <c:pt idx="3617">
                  <c:v>3467</c:v>
                </c:pt>
                <c:pt idx="3618">
                  <c:v>3468</c:v>
                </c:pt>
                <c:pt idx="3619">
                  <c:v>3469</c:v>
                </c:pt>
                <c:pt idx="3620">
                  <c:v>3470</c:v>
                </c:pt>
                <c:pt idx="3621">
                  <c:v>3471</c:v>
                </c:pt>
                <c:pt idx="3622">
                  <c:v>3472</c:v>
                </c:pt>
                <c:pt idx="3623">
                  <c:v>3473</c:v>
                </c:pt>
                <c:pt idx="3624">
                  <c:v>3474</c:v>
                </c:pt>
                <c:pt idx="3625">
                  <c:v>3475</c:v>
                </c:pt>
                <c:pt idx="3626">
                  <c:v>3476</c:v>
                </c:pt>
                <c:pt idx="3627">
                  <c:v>3477</c:v>
                </c:pt>
                <c:pt idx="3628">
                  <c:v>3478</c:v>
                </c:pt>
                <c:pt idx="3629">
                  <c:v>3479</c:v>
                </c:pt>
                <c:pt idx="3630">
                  <c:v>3480</c:v>
                </c:pt>
                <c:pt idx="3631">
                  <c:v>3481</c:v>
                </c:pt>
                <c:pt idx="3632">
                  <c:v>3482</c:v>
                </c:pt>
                <c:pt idx="3633">
                  <c:v>3483</c:v>
                </c:pt>
                <c:pt idx="3634">
                  <c:v>3484</c:v>
                </c:pt>
                <c:pt idx="3635">
                  <c:v>3485</c:v>
                </c:pt>
                <c:pt idx="3636">
                  <c:v>3486</c:v>
                </c:pt>
                <c:pt idx="3637">
                  <c:v>3487</c:v>
                </c:pt>
                <c:pt idx="3638">
                  <c:v>3488</c:v>
                </c:pt>
                <c:pt idx="3639">
                  <c:v>3489</c:v>
                </c:pt>
                <c:pt idx="3640">
                  <c:v>3490</c:v>
                </c:pt>
                <c:pt idx="3641">
                  <c:v>3491</c:v>
                </c:pt>
                <c:pt idx="3642">
                  <c:v>3492</c:v>
                </c:pt>
                <c:pt idx="3643">
                  <c:v>3493</c:v>
                </c:pt>
                <c:pt idx="3644">
                  <c:v>3494</c:v>
                </c:pt>
                <c:pt idx="3645">
                  <c:v>3495</c:v>
                </c:pt>
                <c:pt idx="3646">
                  <c:v>3496</c:v>
                </c:pt>
                <c:pt idx="3647">
                  <c:v>3497</c:v>
                </c:pt>
                <c:pt idx="3648">
                  <c:v>3498</c:v>
                </c:pt>
                <c:pt idx="3649">
                  <c:v>3499</c:v>
                </c:pt>
                <c:pt idx="3650">
                  <c:v>3500</c:v>
                </c:pt>
                <c:pt idx="3651">
                  <c:v>3501</c:v>
                </c:pt>
                <c:pt idx="3652">
                  <c:v>3502</c:v>
                </c:pt>
                <c:pt idx="3653">
                  <c:v>3503</c:v>
                </c:pt>
                <c:pt idx="3654">
                  <c:v>3504</c:v>
                </c:pt>
                <c:pt idx="3655">
                  <c:v>3505</c:v>
                </c:pt>
                <c:pt idx="3656">
                  <c:v>3506</c:v>
                </c:pt>
                <c:pt idx="3657">
                  <c:v>3507</c:v>
                </c:pt>
                <c:pt idx="3658">
                  <c:v>3508</c:v>
                </c:pt>
                <c:pt idx="3659">
                  <c:v>3509</c:v>
                </c:pt>
                <c:pt idx="3660">
                  <c:v>3510</c:v>
                </c:pt>
                <c:pt idx="3661">
                  <c:v>3511</c:v>
                </c:pt>
                <c:pt idx="3662">
                  <c:v>3512</c:v>
                </c:pt>
                <c:pt idx="3663">
                  <c:v>3513</c:v>
                </c:pt>
                <c:pt idx="3664">
                  <c:v>3514</c:v>
                </c:pt>
                <c:pt idx="3665">
                  <c:v>3515</c:v>
                </c:pt>
                <c:pt idx="3666">
                  <c:v>3516</c:v>
                </c:pt>
                <c:pt idx="3667">
                  <c:v>3517</c:v>
                </c:pt>
                <c:pt idx="3668">
                  <c:v>3518</c:v>
                </c:pt>
                <c:pt idx="3669">
                  <c:v>3519</c:v>
                </c:pt>
                <c:pt idx="3670">
                  <c:v>3520</c:v>
                </c:pt>
                <c:pt idx="3671">
                  <c:v>3521</c:v>
                </c:pt>
                <c:pt idx="3672">
                  <c:v>3522</c:v>
                </c:pt>
                <c:pt idx="3673">
                  <c:v>3523</c:v>
                </c:pt>
                <c:pt idx="3674">
                  <c:v>3524</c:v>
                </c:pt>
                <c:pt idx="3675">
                  <c:v>3525</c:v>
                </c:pt>
                <c:pt idx="3676">
                  <c:v>3526</c:v>
                </c:pt>
                <c:pt idx="3677">
                  <c:v>3527</c:v>
                </c:pt>
                <c:pt idx="3678">
                  <c:v>3528</c:v>
                </c:pt>
                <c:pt idx="3679">
                  <c:v>3529</c:v>
                </c:pt>
                <c:pt idx="3680">
                  <c:v>3530</c:v>
                </c:pt>
                <c:pt idx="3681">
                  <c:v>3531</c:v>
                </c:pt>
                <c:pt idx="3682">
                  <c:v>3532</c:v>
                </c:pt>
                <c:pt idx="3683">
                  <c:v>3533</c:v>
                </c:pt>
                <c:pt idx="3684">
                  <c:v>3534</c:v>
                </c:pt>
                <c:pt idx="3685">
                  <c:v>3535</c:v>
                </c:pt>
                <c:pt idx="3686">
                  <c:v>3536</c:v>
                </c:pt>
                <c:pt idx="3687">
                  <c:v>3537</c:v>
                </c:pt>
                <c:pt idx="3688">
                  <c:v>3538</c:v>
                </c:pt>
                <c:pt idx="3689">
                  <c:v>3539</c:v>
                </c:pt>
                <c:pt idx="3690">
                  <c:v>3540</c:v>
                </c:pt>
                <c:pt idx="3691">
                  <c:v>3541</c:v>
                </c:pt>
                <c:pt idx="3692">
                  <c:v>3542</c:v>
                </c:pt>
                <c:pt idx="3693">
                  <c:v>3543</c:v>
                </c:pt>
                <c:pt idx="3694">
                  <c:v>3544</c:v>
                </c:pt>
                <c:pt idx="3695">
                  <c:v>3545</c:v>
                </c:pt>
                <c:pt idx="3696">
                  <c:v>3546</c:v>
                </c:pt>
                <c:pt idx="3697">
                  <c:v>3547</c:v>
                </c:pt>
                <c:pt idx="3698">
                  <c:v>3548</c:v>
                </c:pt>
                <c:pt idx="3699">
                  <c:v>3549</c:v>
                </c:pt>
                <c:pt idx="3700">
                  <c:v>3550</c:v>
                </c:pt>
                <c:pt idx="3701">
                  <c:v>3551</c:v>
                </c:pt>
                <c:pt idx="3702">
                  <c:v>3552</c:v>
                </c:pt>
                <c:pt idx="3703">
                  <c:v>3553</c:v>
                </c:pt>
                <c:pt idx="3704">
                  <c:v>3554</c:v>
                </c:pt>
                <c:pt idx="3705">
                  <c:v>3555</c:v>
                </c:pt>
                <c:pt idx="3706">
                  <c:v>3556</c:v>
                </c:pt>
                <c:pt idx="3707">
                  <c:v>3557</c:v>
                </c:pt>
                <c:pt idx="3708">
                  <c:v>3558</c:v>
                </c:pt>
                <c:pt idx="3709">
                  <c:v>3559</c:v>
                </c:pt>
                <c:pt idx="3710">
                  <c:v>3560</c:v>
                </c:pt>
                <c:pt idx="3711">
                  <c:v>3561</c:v>
                </c:pt>
                <c:pt idx="3712">
                  <c:v>3562</c:v>
                </c:pt>
                <c:pt idx="3713">
                  <c:v>3563</c:v>
                </c:pt>
                <c:pt idx="3714">
                  <c:v>3564</c:v>
                </c:pt>
                <c:pt idx="3715">
                  <c:v>3565</c:v>
                </c:pt>
                <c:pt idx="3716">
                  <c:v>3566</c:v>
                </c:pt>
                <c:pt idx="3717">
                  <c:v>3567</c:v>
                </c:pt>
                <c:pt idx="3718">
                  <c:v>3568</c:v>
                </c:pt>
                <c:pt idx="3719">
                  <c:v>3569</c:v>
                </c:pt>
                <c:pt idx="3720">
                  <c:v>3570</c:v>
                </c:pt>
                <c:pt idx="3721">
                  <c:v>3571</c:v>
                </c:pt>
                <c:pt idx="3722">
                  <c:v>3572</c:v>
                </c:pt>
                <c:pt idx="3723">
                  <c:v>3573</c:v>
                </c:pt>
                <c:pt idx="3724">
                  <c:v>3574</c:v>
                </c:pt>
                <c:pt idx="3725">
                  <c:v>3575</c:v>
                </c:pt>
                <c:pt idx="3726">
                  <c:v>3576</c:v>
                </c:pt>
                <c:pt idx="3727">
                  <c:v>3577</c:v>
                </c:pt>
                <c:pt idx="3728">
                  <c:v>3578</c:v>
                </c:pt>
                <c:pt idx="3729">
                  <c:v>3579</c:v>
                </c:pt>
                <c:pt idx="3730">
                  <c:v>3580</c:v>
                </c:pt>
                <c:pt idx="3731">
                  <c:v>3581</c:v>
                </c:pt>
                <c:pt idx="3732">
                  <c:v>3582</c:v>
                </c:pt>
                <c:pt idx="3733">
                  <c:v>3583</c:v>
                </c:pt>
                <c:pt idx="3734">
                  <c:v>3584</c:v>
                </c:pt>
                <c:pt idx="3735">
                  <c:v>3585</c:v>
                </c:pt>
                <c:pt idx="3736">
                  <c:v>3586</c:v>
                </c:pt>
                <c:pt idx="3737">
                  <c:v>3587</c:v>
                </c:pt>
                <c:pt idx="3738">
                  <c:v>3588</c:v>
                </c:pt>
                <c:pt idx="3739">
                  <c:v>3589</c:v>
                </c:pt>
                <c:pt idx="3740">
                  <c:v>3590</c:v>
                </c:pt>
                <c:pt idx="3741">
                  <c:v>3591</c:v>
                </c:pt>
                <c:pt idx="3742">
                  <c:v>3592</c:v>
                </c:pt>
                <c:pt idx="3743">
                  <c:v>3593</c:v>
                </c:pt>
                <c:pt idx="3744">
                  <c:v>3594</c:v>
                </c:pt>
                <c:pt idx="3745">
                  <c:v>3595</c:v>
                </c:pt>
                <c:pt idx="3746">
                  <c:v>3596</c:v>
                </c:pt>
                <c:pt idx="3747">
                  <c:v>3597</c:v>
                </c:pt>
                <c:pt idx="3748">
                  <c:v>3598</c:v>
                </c:pt>
                <c:pt idx="3749">
                  <c:v>3599</c:v>
                </c:pt>
                <c:pt idx="3750">
                  <c:v>3600</c:v>
                </c:pt>
                <c:pt idx="3751">
                  <c:v>3601</c:v>
                </c:pt>
                <c:pt idx="3752">
                  <c:v>3602</c:v>
                </c:pt>
                <c:pt idx="3753">
                  <c:v>3603</c:v>
                </c:pt>
                <c:pt idx="3754">
                  <c:v>3604</c:v>
                </c:pt>
                <c:pt idx="3755">
                  <c:v>3605</c:v>
                </c:pt>
                <c:pt idx="3756">
                  <c:v>3606</c:v>
                </c:pt>
                <c:pt idx="3757">
                  <c:v>3607</c:v>
                </c:pt>
                <c:pt idx="3758">
                  <c:v>3608</c:v>
                </c:pt>
                <c:pt idx="3759">
                  <c:v>3609</c:v>
                </c:pt>
                <c:pt idx="3760">
                  <c:v>3610</c:v>
                </c:pt>
                <c:pt idx="3761">
                  <c:v>3611</c:v>
                </c:pt>
                <c:pt idx="3762">
                  <c:v>3612</c:v>
                </c:pt>
                <c:pt idx="3763">
                  <c:v>3613</c:v>
                </c:pt>
                <c:pt idx="3764">
                  <c:v>3614</c:v>
                </c:pt>
                <c:pt idx="3765">
                  <c:v>3615</c:v>
                </c:pt>
                <c:pt idx="3766">
                  <c:v>3616</c:v>
                </c:pt>
                <c:pt idx="3767">
                  <c:v>3617</c:v>
                </c:pt>
                <c:pt idx="3768">
                  <c:v>3618</c:v>
                </c:pt>
                <c:pt idx="3769">
                  <c:v>3619</c:v>
                </c:pt>
                <c:pt idx="3770">
                  <c:v>3620</c:v>
                </c:pt>
                <c:pt idx="3771">
                  <c:v>3621</c:v>
                </c:pt>
                <c:pt idx="3772">
                  <c:v>3622</c:v>
                </c:pt>
                <c:pt idx="3773">
                  <c:v>3623</c:v>
                </c:pt>
                <c:pt idx="3774">
                  <c:v>3624</c:v>
                </c:pt>
                <c:pt idx="3775">
                  <c:v>3625</c:v>
                </c:pt>
                <c:pt idx="3776">
                  <c:v>3626</c:v>
                </c:pt>
                <c:pt idx="3777">
                  <c:v>3627</c:v>
                </c:pt>
                <c:pt idx="3778">
                  <c:v>3628</c:v>
                </c:pt>
                <c:pt idx="3779">
                  <c:v>3629</c:v>
                </c:pt>
                <c:pt idx="3780">
                  <c:v>3630</c:v>
                </c:pt>
                <c:pt idx="3781">
                  <c:v>3631</c:v>
                </c:pt>
                <c:pt idx="3782">
                  <c:v>3632</c:v>
                </c:pt>
                <c:pt idx="3783">
                  <c:v>3633</c:v>
                </c:pt>
                <c:pt idx="3784">
                  <c:v>3634</c:v>
                </c:pt>
                <c:pt idx="3785">
                  <c:v>3635</c:v>
                </c:pt>
                <c:pt idx="3786">
                  <c:v>3636</c:v>
                </c:pt>
                <c:pt idx="3787">
                  <c:v>3637</c:v>
                </c:pt>
                <c:pt idx="3788">
                  <c:v>3638</c:v>
                </c:pt>
                <c:pt idx="3789">
                  <c:v>3639</c:v>
                </c:pt>
                <c:pt idx="3790">
                  <c:v>3640</c:v>
                </c:pt>
                <c:pt idx="3791">
                  <c:v>3641</c:v>
                </c:pt>
                <c:pt idx="3792">
                  <c:v>3642</c:v>
                </c:pt>
                <c:pt idx="3793">
                  <c:v>3643</c:v>
                </c:pt>
                <c:pt idx="3794">
                  <c:v>3644</c:v>
                </c:pt>
                <c:pt idx="3795">
                  <c:v>3645</c:v>
                </c:pt>
                <c:pt idx="3796">
                  <c:v>3646</c:v>
                </c:pt>
                <c:pt idx="3797">
                  <c:v>3647</c:v>
                </c:pt>
                <c:pt idx="3798">
                  <c:v>3648</c:v>
                </c:pt>
                <c:pt idx="3799">
                  <c:v>3649</c:v>
                </c:pt>
                <c:pt idx="3800">
                  <c:v>3650</c:v>
                </c:pt>
                <c:pt idx="3801">
                  <c:v>3651</c:v>
                </c:pt>
                <c:pt idx="3802">
                  <c:v>3652</c:v>
                </c:pt>
                <c:pt idx="3803">
                  <c:v>3653</c:v>
                </c:pt>
                <c:pt idx="3804">
                  <c:v>3654</c:v>
                </c:pt>
                <c:pt idx="3805">
                  <c:v>3655</c:v>
                </c:pt>
                <c:pt idx="3806">
                  <c:v>3656</c:v>
                </c:pt>
                <c:pt idx="3807">
                  <c:v>3657</c:v>
                </c:pt>
                <c:pt idx="3808">
                  <c:v>3658</c:v>
                </c:pt>
                <c:pt idx="3809">
                  <c:v>3659</c:v>
                </c:pt>
                <c:pt idx="3810">
                  <c:v>3660</c:v>
                </c:pt>
                <c:pt idx="3811">
                  <c:v>3661</c:v>
                </c:pt>
                <c:pt idx="3812">
                  <c:v>3662</c:v>
                </c:pt>
                <c:pt idx="3813">
                  <c:v>3663</c:v>
                </c:pt>
                <c:pt idx="3814">
                  <c:v>3664</c:v>
                </c:pt>
                <c:pt idx="3815">
                  <c:v>3665</c:v>
                </c:pt>
                <c:pt idx="3816">
                  <c:v>3666</c:v>
                </c:pt>
                <c:pt idx="3817">
                  <c:v>3667</c:v>
                </c:pt>
                <c:pt idx="3818">
                  <c:v>3668</c:v>
                </c:pt>
                <c:pt idx="3819">
                  <c:v>3669</c:v>
                </c:pt>
                <c:pt idx="3820">
                  <c:v>3670</c:v>
                </c:pt>
                <c:pt idx="3821">
                  <c:v>3671</c:v>
                </c:pt>
                <c:pt idx="3822">
                  <c:v>3672</c:v>
                </c:pt>
                <c:pt idx="3823">
                  <c:v>3673</c:v>
                </c:pt>
                <c:pt idx="3824">
                  <c:v>3674</c:v>
                </c:pt>
                <c:pt idx="3825">
                  <c:v>3675</c:v>
                </c:pt>
                <c:pt idx="3826">
                  <c:v>3676</c:v>
                </c:pt>
                <c:pt idx="3827">
                  <c:v>3677</c:v>
                </c:pt>
                <c:pt idx="3828">
                  <c:v>3678</c:v>
                </c:pt>
                <c:pt idx="3829">
                  <c:v>3679</c:v>
                </c:pt>
                <c:pt idx="3830">
                  <c:v>3680</c:v>
                </c:pt>
                <c:pt idx="3831">
                  <c:v>3681</c:v>
                </c:pt>
                <c:pt idx="3832">
                  <c:v>3682</c:v>
                </c:pt>
                <c:pt idx="3833">
                  <c:v>3683</c:v>
                </c:pt>
                <c:pt idx="3834">
                  <c:v>3684</c:v>
                </c:pt>
                <c:pt idx="3835">
                  <c:v>3685</c:v>
                </c:pt>
                <c:pt idx="3836">
                  <c:v>3686</c:v>
                </c:pt>
                <c:pt idx="3837">
                  <c:v>3687</c:v>
                </c:pt>
                <c:pt idx="3838">
                  <c:v>3688</c:v>
                </c:pt>
                <c:pt idx="3839">
                  <c:v>3689</c:v>
                </c:pt>
                <c:pt idx="3840">
                  <c:v>3690</c:v>
                </c:pt>
                <c:pt idx="3841">
                  <c:v>3691</c:v>
                </c:pt>
                <c:pt idx="3842">
                  <c:v>3692</c:v>
                </c:pt>
                <c:pt idx="3843">
                  <c:v>3693</c:v>
                </c:pt>
                <c:pt idx="3844">
                  <c:v>3694</c:v>
                </c:pt>
                <c:pt idx="3845">
                  <c:v>3695</c:v>
                </c:pt>
                <c:pt idx="3846">
                  <c:v>3696</c:v>
                </c:pt>
                <c:pt idx="3847">
                  <c:v>3697</c:v>
                </c:pt>
                <c:pt idx="3848">
                  <c:v>3698</c:v>
                </c:pt>
                <c:pt idx="3849">
                  <c:v>3699</c:v>
                </c:pt>
                <c:pt idx="3850">
                  <c:v>3700</c:v>
                </c:pt>
                <c:pt idx="3851">
                  <c:v>3701</c:v>
                </c:pt>
                <c:pt idx="3852">
                  <c:v>3702</c:v>
                </c:pt>
                <c:pt idx="3853">
                  <c:v>3703</c:v>
                </c:pt>
                <c:pt idx="3854">
                  <c:v>3704</c:v>
                </c:pt>
                <c:pt idx="3855">
                  <c:v>3705</c:v>
                </c:pt>
                <c:pt idx="3856">
                  <c:v>3706</c:v>
                </c:pt>
                <c:pt idx="3857">
                  <c:v>3707</c:v>
                </c:pt>
                <c:pt idx="3858">
                  <c:v>3708</c:v>
                </c:pt>
                <c:pt idx="3859">
                  <c:v>3709</c:v>
                </c:pt>
                <c:pt idx="3860">
                  <c:v>3710</c:v>
                </c:pt>
                <c:pt idx="3861">
                  <c:v>3711</c:v>
                </c:pt>
                <c:pt idx="3862">
                  <c:v>3712</c:v>
                </c:pt>
                <c:pt idx="3863">
                  <c:v>3713</c:v>
                </c:pt>
                <c:pt idx="3864">
                  <c:v>3714</c:v>
                </c:pt>
                <c:pt idx="3865">
                  <c:v>3715</c:v>
                </c:pt>
                <c:pt idx="3866">
                  <c:v>3716</c:v>
                </c:pt>
                <c:pt idx="3867">
                  <c:v>3717</c:v>
                </c:pt>
                <c:pt idx="3868">
                  <c:v>3718</c:v>
                </c:pt>
                <c:pt idx="3869">
                  <c:v>3719</c:v>
                </c:pt>
                <c:pt idx="3870">
                  <c:v>3720</c:v>
                </c:pt>
                <c:pt idx="3871">
                  <c:v>3721</c:v>
                </c:pt>
                <c:pt idx="3872">
                  <c:v>3722</c:v>
                </c:pt>
                <c:pt idx="3873">
                  <c:v>3723</c:v>
                </c:pt>
                <c:pt idx="3874">
                  <c:v>3724</c:v>
                </c:pt>
                <c:pt idx="3875">
                  <c:v>3725</c:v>
                </c:pt>
                <c:pt idx="3876">
                  <c:v>3726</c:v>
                </c:pt>
                <c:pt idx="3877">
                  <c:v>3727</c:v>
                </c:pt>
                <c:pt idx="3878">
                  <c:v>3728</c:v>
                </c:pt>
                <c:pt idx="3879">
                  <c:v>3729</c:v>
                </c:pt>
                <c:pt idx="3880">
                  <c:v>3730</c:v>
                </c:pt>
                <c:pt idx="3881">
                  <c:v>3731</c:v>
                </c:pt>
                <c:pt idx="3882">
                  <c:v>3732</c:v>
                </c:pt>
                <c:pt idx="3883">
                  <c:v>3733</c:v>
                </c:pt>
                <c:pt idx="3884">
                  <c:v>3734</c:v>
                </c:pt>
                <c:pt idx="3885">
                  <c:v>3735</c:v>
                </c:pt>
                <c:pt idx="3886">
                  <c:v>3736</c:v>
                </c:pt>
                <c:pt idx="3887">
                  <c:v>3737</c:v>
                </c:pt>
                <c:pt idx="3888">
                  <c:v>3738</c:v>
                </c:pt>
                <c:pt idx="3889">
                  <c:v>3739</c:v>
                </c:pt>
                <c:pt idx="3890">
                  <c:v>3740</c:v>
                </c:pt>
                <c:pt idx="3891">
                  <c:v>3741</c:v>
                </c:pt>
                <c:pt idx="3892">
                  <c:v>3742</c:v>
                </c:pt>
                <c:pt idx="3893">
                  <c:v>3743</c:v>
                </c:pt>
                <c:pt idx="3894">
                  <c:v>3744</c:v>
                </c:pt>
                <c:pt idx="3895">
                  <c:v>3745</c:v>
                </c:pt>
                <c:pt idx="3896">
                  <c:v>3746</c:v>
                </c:pt>
                <c:pt idx="3897">
                  <c:v>3747</c:v>
                </c:pt>
                <c:pt idx="3898">
                  <c:v>3748</c:v>
                </c:pt>
                <c:pt idx="3899">
                  <c:v>3749</c:v>
                </c:pt>
                <c:pt idx="3900">
                  <c:v>3750</c:v>
                </c:pt>
                <c:pt idx="3901">
                  <c:v>3751</c:v>
                </c:pt>
                <c:pt idx="3902">
                  <c:v>3752</c:v>
                </c:pt>
                <c:pt idx="3903">
                  <c:v>3753</c:v>
                </c:pt>
                <c:pt idx="3904">
                  <c:v>3754</c:v>
                </c:pt>
                <c:pt idx="3905">
                  <c:v>3755</c:v>
                </c:pt>
                <c:pt idx="3906">
                  <c:v>3756</c:v>
                </c:pt>
                <c:pt idx="3907">
                  <c:v>3757</c:v>
                </c:pt>
                <c:pt idx="3908">
                  <c:v>3758</c:v>
                </c:pt>
                <c:pt idx="3909">
                  <c:v>3759</c:v>
                </c:pt>
                <c:pt idx="3910">
                  <c:v>3760</c:v>
                </c:pt>
                <c:pt idx="3911">
                  <c:v>3761</c:v>
                </c:pt>
                <c:pt idx="3912">
                  <c:v>3762</c:v>
                </c:pt>
                <c:pt idx="3913">
                  <c:v>3763</c:v>
                </c:pt>
                <c:pt idx="3914">
                  <c:v>3764</c:v>
                </c:pt>
                <c:pt idx="3915">
                  <c:v>3765</c:v>
                </c:pt>
                <c:pt idx="3916">
                  <c:v>3766</c:v>
                </c:pt>
                <c:pt idx="3917">
                  <c:v>3767</c:v>
                </c:pt>
                <c:pt idx="3918">
                  <c:v>3768</c:v>
                </c:pt>
                <c:pt idx="3919">
                  <c:v>3769</c:v>
                </c:pt>
                <c:pt idx="3920">
                  <c:v>3770</c:v>
                </c:pt>
                <c:pt idx="3921">
                  <c:v>3771</c:v>
                </c:pt>
                <c:pt idx="3922">
                  <c:v>3772</c:v>
                </c:pt>
                <c:pt idx="3923">
                  <c:v>3773</c:v>
                </c:pt>
                <c:pt idx="3924">
                  <c:v>3774</c:v>
                </c:pt>
                <c:pt idx="3925">
                  <c:v>3775</c:v>
                </c:pt>
                <c:pt idx="3926">
                  <c:v>3776</c:v>
                </c:pt>
                <c:pt idx="3927">
                  <c:v>3777</c:v>
                </c:pt>
                <c:pt idx="3928">
                  <c:v>3778</c:v>
                </c:pt>
                <c:pt idx="3929">
                  <c:v>3779</c:v>
                </c:pt>
                <c:pt idx="3930">
                  <c:v>3780</c:v>
                </c:pt>
                <c:pt idx="3931">
                  <c:v>3781</c:v>
                </c:pt>
                <c:pt idx="3932">
                  <c:v>3782</c:v>
                </c:pt>
                <c:pt idx="3933">
                  <c:v>3783</c:v>
                </c:pt>
                <c:pt idx="3934">
                  <c:v>3784</c:v>
                </c:pt>
                <c:pt idx="3935">
                  <c:v>3785</c:v>
                </c:pt>
                <c:pt idx="3936">
                  <c:v>3786</c:v>
                </c:pt>
                <c:pt idx="3937">
                  <c:v>3787</c:v>
                </c:pt>
                <c:pt idx="3938">
                  <c:v>3788</c:v>
                </c:pt>
                <c:pt idx="3939">
                  <c:v>3789</c:v>
                </c:pt>
                <c:pt idx="3940">
                  <c:v>3790</c:v>
                </c:pt>
                <c:pt idx="3941">
                  <c:v>3791</c:v>
                </c:pt>
                <c:pt idx="3942">
                  <c:v>3792</c:v>
                </c:pt>
                <c:pt idx="3943">
                  <c:v>3793</c:v>
                </c:pt>
                <c:pt idx="3944">
                  <c:v>3794</c:v>
                </c:pt>
                <c:pt idx="3945">
                  <c:v>3795</c:v>
                </c:pt>
                <c:pt idx="3946">
                  <c:v>3796</c:v>
                </c:pt>
                <c:pt idx="3947">
                  <c:v>3797</c:v>
                </c:pt>
                <c:pt idx="3948">
                  <c:v>3798</c:v>
                </c:pt>
                <c:pt idx="3949">
                  <c:v>3799</c:v>
                </c:pt>
                <c:pt idx="3950">
                  <c:v>3800</c:v>
                </c:pt>
                <c:pt idx="3951">
                  <c:v>3801</c:v>
                </c:pt>
                <c:pt idx="3952">
                  <c:v>3802</c:v>
                </c:pt>
                <c:pt idx="3953">
                  <c:v>3803</c:v>
                </c:pt>
                <c:pt idx="3954">
                  <c:v>3804</c:v>
                </c:pt>
                <c:pt idx="3955">
                  <c:v>3805</c:v>
                </c:pt>
                <c:pt idx="3956">
                  <c:v>3806</c:v>
                </c:pt>
                <c:pt idx="3957">
                  <c:v>3807</c:v>
                </c:pt>
                <c:pt idx="3958">
                  <c:v>3808</c:v>
                </c:pt>
                <c:pt idx="3959">
                  <c:v>3809</c:v>
                </c:pt>
                <c:pt idx="3960">
                  <c:v>3810</c:v>
                </c:pt>
                <c:pt idx="3961">
                  <c:v>3811</c:v>
                </c:pt>
                <c:pt idx="3962">
                  <c:v>3812</c:v>
                </c:pt>
                <c:pt idx="3963">
                  <c:v>3813</c:v>
                </c:pt>
                <c:pt idx="3964">
                  <c:v>3814</c:v>
                </c:pt>
                <c:pt idx="3965">
                  <c:v>3815</c:v>
                </c:pt>
                <c:pt idx="3966">
                  <c:v>3816</c:v>
                </c:pt>
                <c:pt idx="3967">
                  <c:v>3817</c:v>
                </c:pt>
                <c:pt idx="3968">
                  <c:v>3818</c:v>
                </c:pt>
                <c:pt idx="3969">
                  <c:v>3819</c:v>
                </c:pt>
                <c:pt idx="3970">
                  <c:v>3820</c:v>
                </c:pt>
                <c:pt idx="3971">
                  <c:v>3821</c:v>
                </c:pt>
                <c:pt idx="3972">
                  <c:v>3822</c:v>
                </c:pt>
                <c:pt idx="3973">
                  <c:v>3823</c:v>
                </c:pt>
                <c:pt idx="3974">
                  <c:v>3824</c:v>
                </c:pt>
                <c:pt idx="3975">
                  <c:v>3825</c:v>
                </c:pt>
                <c:pt idx="3976">
                  <c:v>3826</c:v>
                </c:pt>
                <c:pt idx="3977">
                  <c:v>3827</c:v>
                </c:pt>
                <c:pt idx="3978">
                  <c:v>3828</c:v>
                </c:pt>
                <c:pt idx="3979">
                  <c:v>3829</c:v>
                </c:pt>
                <c:pt idx="3980">
                  <c:v>3830</c:v>
                </c:pt>
                <c:pt idx="3981">
                  <c:v>3831</c:v>
                </c:pt>
                <c:pt idx="3982">
                  <c:v>3832</c:v>
                </c:pt>
                <c:pt idx="3983">
                  <c:v>3833</c:v>
                </c:pt>
                <c:pt idx="3984">
                  <c:v>3834</c:v>
                </c:pt>
                <c:pt idx="3985">
                  <c:v>3835</c:v>
                </c:pt>
                <c:pt idx="3986">
                  <c:v>3836</c:v>
                </c:pt>
                <c:pt idx="3987">
                  <c:v>3837</c:v>
                </c:pt>
                <c:pt idx="3988">
                  <c:v>3838</c:v>
                </c:pt>
                <c:pt idx="3989">
                  <c:v>3839</c:v>
                </c:pt>
                <c:pt idx="3990">
                  <c:v>3840</c:v>
                </c:pt>
                <c:pt idx="3991">
                  <c:v>3841</c:v>
                </c:pt>
                <c:pt idx="3992">
                  <c:v>3842</c:v>
                </c:pt>
                <c:pt idx="3993">
                  <c:v>3843</c:v>
                </c:pt>
                <c:pt idx="3994">
                  <c:v>3844</c:v>
                </c:pt>
                <c:pt idx="3995">
                  <c:v>3845</c:v>
                </c:pt>
                <c:pt idx="3996">
                  <c:v>3846</c:v>
                </c:pt>
                <c:pt idx="3997">
                  <c:v>3847</c:v>
                </c:pt>
                <c:pt idx="3998">
                  <c:v>3848</c:v>
                </c:pt>
                <c:pt idx="3999">
                  <c:v>3849</c:v>
                </c:pt>
                <c:pt idx="4000">
                  <c:v>3850</c:v>
                </c:pt>
                <c:pt idx="4001">
                  <c:v>3851</c:v>
                </c:pt>
                <c:pt idx="4002">
                  <c:v>3852</c:v>
                </c:pt>
                <c:pt idx="4003">
                  <c:v>3853</c:v>
                </c:pt>
                <c:pt idx="4004">
                  <c:v>3854</c:v>
                </c:pt>
                <c:pt idx="4005">
                  <c:v>3855</c:v>
                </c:pt>
                <c:pt idx="4006">
                  <c:v>3856</c:v>
                </c:pt>
                <c:pt idx="4007">
                  <c:v>3857</c:v>
                </c:pt>
                <c:pt idx="4008">
                  <c:v>3858</c:v>
                </c:pt>
                <c:pt idx="4009">
                  <c:v>3859</c:v>
                </c:pt>
                <c:pt idx="4010">
                  <c:v>3860</c:v>
                </c:pt>
                <c:pt idx="4011">
                  <c:v>3861</c:v>
                </c:pt>
                <c:pt idx="4012">
                  <c:v>3862</c:v>
                </c:pt>
                <c:pt idx="4013">
                  <c:v>3863</c:v>
                </c:pt>
                <c:pt idx="4014">
                  <c:v>3864</c:v>
                </c:pt>
                <c:pt idx="4015">
                  <c:v>3865</c:v>
                </c:pt>
                <c:pt idx="4016">
                  <c:v>3866</c:v>
                </c:pt>
                <c:pt idx="4017">
                  <c:v>3867</c:v>
                </c:pt>
                <c:pt idx="4018">
                  <c:v>3868</c:v>
                </c:pt>
                <c:pt idx="4019">
                  <c:v>3869</c:v>
                </c:pt>
                <c:pt idx="4020">
                  <c:v>3870</c:v>
                </c:pt>
                <c:pt idx="4021">
                  <c:v>3871</c:v>
                </c:pt>
                <c:pt idx="4022">
                  <c:v>3872</c:v>
                </c:pt>
                <c:pt idx="4023">
                  <c:v>3873</c:v>
                </c:pt>
                <c:pt idx="4024">
                  <c:v>3874</c:v>
                </c:pt>
                <c:pt idx="4025">
                  <c:v>3875</c:v>
                </c:pt>
                <c:pt idx="4026">
                  <c:v>3876</c:v>
                </c:pt>
                <c:pt idx="4027">
                  <c:v>3877</c:v>
                </c:pt>
                <c:pt idx="4028">
                  <c:v>3878</c:v>
                </c:pt>
                <c:pt idx="4029">
                  <c:v>3879</c:v>
                </c:pt>
                <c:pt idx="4030">
                  <c:v>3880</c:v>
                </c:pt>
                <c:pt idx="4031">
                  <c:v>3881</c:v>
                </c:pt>
                <c:pt idx="4032">
                  <c:v>3882</c:v>
                </c:pt>
                <c:pt idx="4033">
                  <c:v>3883</c:v>
                </c:pt>
                <c:pt idx="4034">
                  <c:v>3884</c:v>
                </c:pt>
                <c:pt idx="4035">
                  <c:v>3885</c:v>
                </c:pt>
                <c:pt idx="4036">
                  <c:v>3886</c:v>
                </c:pt>
                <c:pt idx="4037">
                  <c:v>3887</c:v>
                </c:pt>
                <c:pt idx="4038">
                  <c:v>3888</c:v>
                </c:pt>
                <c:pt idx="4039">
                  <c:v>3889</c:v>
                </c:pt>
                <c:pt idx="4040">
                  <c:v>3890</c:v>
                </c:pt>
                <c:pt idx="4041">
                  <c:v>3891</c:v>
                </c:pt>
                <c:pt idx="4042">
                  <c:v>3892</c:v>
                </c:pt>
                <c:pt idx="4043">
                  <c:v>3893</c:v>
                </c:pt>
                <c:pt idx="4044">
                  <c:v>3894</c:v>
                </c:pt>
                <c:pt idx="4045">
                  <c:v>3895</c:v>
                </c:pt>
                <c:pt idx="4046">
                  <c:v>3896</c:v>
                </c:pt>
                <c:pt idx="4047">
                  <c:v>3897</c:v>
                </c:pt>
                <c:pt idx="4048">
                  <c:v>3898</c:v>
                </c:pt>
                <c:pt idx="4049">
                  <c:v>3899</c:v>
                </c:pt>
                <c:pt idx="4050">
                  <c:v>3900</c:v>
                </c:pt>
                <c:pt idx="4051">
                  <c:v>3901</c:v>
                </c:pt>
                <c:pt idx="4052">
                  <c:v>3902</c:v>
                </c:pt>
                <c:pt idx="4053">
                  <c:v>3903</c:v>
                </c:pt>
                <c:pt idx="4054">
                  <c:v>3904</c:v>
                </c:pt>
                <c:pt idx="4055">
                  <c:v>3905</c:v>
                </c:pt>
                <c:pt idx="4056">
                  <c:v>3906</c:v>
                </c:pt>
                <c:pt idx="4057">
                  <c:v>3907</c:v>
                </c:pt>
                <c:pt idx="4058">
                  <c:v>3908</c:v>
                </c:pt>
                <c:pt idx="4059">
                  <c:v>3909</c:v>
                </c:pt>
                <c:pt idx="4060">
                  <c:v>3910</c:v>
                </c:pt>
                <c:pt idx="4061">
                  <c:v>3911</c:v>
                </c:pt>
                <c:pt idx="4062">
                  <c:v>3912</c:v>
                </c:pt>
                <c:pt idx="4063">
                  <c:v>3913</c:v>
                </c:pt>
                <c:pt idx="4064">
                  <c:v>3914</c:v>
                </c:pt>
                <c:pt idx="4065">
                  <c:v>3915</c:v>
                </c:pt>
                <c:pt idx="4066">
                  <c:v>3916</c:v>
                </c:pt>
                <c:pt idx="4067">
                  <c:v>3917</c:v>
                </c:pt>
                <c:pt idx="4068">
                  <c:v>3918</c:v>
                </c:pt>
                <c:pt idx="4069">
                  <c:v>3919</c:v>
                </c:pt>
                <c:pt idx="4070">
                  <c:v>3920</c:v>
                </c:pt>
                <c:pt idx="4071">
                  <c:v>3921</c:v>
                </c:pt>
                <c:pt idx="4072">
                  <c:v>3922</c:v>
                </c:pt>
                <c:pt idx="4073">
                  <c:v>3923</c:v>
                </c:pt>
                <c:pt idx="4074">
                  <c:v>3924</c:v>
                </c:pt>
                <c:pt idx="4075">
                  <c:v>3925</c:v>
                </c:pt>
                <c:pt idx="4076">
                  <c:v>3926</c:v>
                </c:pt>
                <c:pt idx="4077">
                  <c:v>3927</c:v>
                </c:pt>
                <c:pt idx="4078">
                  <c:v>3928</c:v>
                </c:pt>
                <c:pt idx="4079">
                  <c:v>3929</c:v>
                </c:pt>
                <c:pt idx="4080">
                  <c:v>3930</c:v>
                </c:pt>
                <c:pt idx="4081">
                  <c:v>3931</c:v>
                </c:pt>
                <c:pt idx="4082">
                  <c:v>3932</c:v>
                </c:pt>
                <c:pt idx="4083">
                  <c:v>3933</c:v>
                </c:pt>
                <c:pt idx="4084">
                  <c:v>3934</c:v>
                </c:pt>
                <c:pt idx="4085">
                  <c:v>3935</c:v>
                </c:pt>
                <c:pt idx="4086">
                  <c:v>3936</c:v>
                </c:pt>
                <c:pt idx="4087">
                  <c:v>3937</c:v>
                </c:pt>
                <c:pt idx="4088">
                  <c:v>3938</c:v>
                </c:pt>
                <c:pt idx="4089">
                  <c:v>3939</c:v>
                </c:pt>
                <c:pt idx="4090">
                  <c:v>3940</c:v>
                </c:pt>
                <c:pt idx="4091">
                  <c:v>3941</c:v>
                </c:pt>
                <c:pt idx="4092">
                  <c:v>3942</c:v>
                </c:pt>
                <c:pt idx="4093">
                  <c:v>3943</c:v>
                </c:pt>
                <c:pt idx="4094">
                  <c:v>3944</c:v>
                </c:pt>
                <c:pt idx="4095">
                  <c:v>3945</c:v>
                </c:pt>
                <c:pt idx="4096">
                  <c:v>3946</c:v>
                </c:pt>
                <c:pt idx="4097">
                  <c:v>3947</c:v>
                </c:pt>
                <c:pt idx="4098">
                  <c:v>3948</c:v>
                </c:pt>
                <c:pt idx="4099">
                  <c:v>3949</c:v>
                </c:pt>
                <c:pt idx="4100">
                  <c:v>3950</c:v>
                </c:pt>
                <c:pt idx="4101">
                  <c:v>3951</c:v>
                </c:pt>
                <c:pt idx="4102">
                  <c:v>3952</c:v>
                </c:pt>
                <c:pt idx="4103">
                  <c:v>3953</c:v>
                </c:pt>
                <c:pt idx="4104">
                  <c:v>3954</c:v>
                </c:pt>
                <c:pt idx="4105">
                  <c:v>3955</c:v>
                </c:pt>
                <c:pt idx="4106">
                  <c:v>3956</c:v>
                </c:pt>
                <c:pt idx="4107">
                  <c:v>3957</c:v>
                </c:pt>
                <c:pt idx="4108">
                  <c:v>3958</c:v>
                </c:pt>
                <c:pt idx="4109">
                  <c:v>3959</c:v>
                </c:pt>
                <c:pt idx="4110">
                  <c:v>3960</c:v>
                </c:pt>
                <c:pt idx="4111">
                  <c:v>3961</c:v>
                </c:pt>
                <c:pt idx="4112">
                  <c:v>3962</c:v>
                </c:pt>
                <c:pt idx="4113">
                  <c:v>3963</c:v>
                </c:pt>
                <c:pt idx="4114">
                  <c:v>3964</c:v>
                </c:pt>
                <c:pt idx="4115">
                  <c:v>3965</c:v>
                </c:pt>
                <c:pt idx="4116">
                  <c:v>3966</c:v>
                </c:pt>
                <c:pt idx="4117">
                  <c:v>3967</c:v>
                </c:pt>
                <c:pt idx="4118">
                  <c:v>3968</c:v>
                </c:pt>
                <c:pt idx="4119">
                  <c:v>3969</c:v>
                </c:pt>
                <c:pt idx="4120">
                  <c:v>3970</c:v>
                </c:pt>
                <c:pt idx="4121">
                  <c:v>3971</c:v>
                </c:pt>
                <c:pt idx="4122">
                  <c:v>3972</c:v>
                </c:pt>
                <c:pt idx="4123">
                  <c:v>3973</c:v>
                </c:pt>
                <c:pt idx="4124">
                  <c:v>3974</c:v>
                </c:pt>
                <c:pt idx="4125">
                  <c:v>3975</c:v>
                </c:pt>
                <c:pt idx="4126">
                  <c:v>3976</c:v>
                </c:pt>
                <c:pt idx="4127">
                  <c:v>3977</c:v>
                </c:pt>
                <c:pt idx="4128">
                  <c:v>3978</c:v>
                </c:pt>
                <c:pt idx="4129">
                  <c:v>3979</c:v>
                </c:pt>
                <c:pt idx="4130">
                  <c:v>3980</c:v>
                </c:pt>
                <c:pt idx="4131">
                  <c:v>3981</c:v>
                </c:pt>
                <c:pt idx="4132">
                  <c:v>3982</c:v>
                </c:pt>
                <c:pt idx="4133">
                  <c:v>3983</c:v>
                </c:pt>
                <c:pt idx="4134">
                  <c:v>3984</c:v>
                </c:pt>
                <c:pt idx="4135">
                  <c:v>3985</c:v>
                </c:pt>
                <c:pt idx="4136">
                  <c:v>3986</c:v>
                </c:pt>
                <c:pt idx="4137">
                  <c:v>3987</c:v>
                </c:pt>
                <c:pt idx="4138">
                  <c:v>3988</c:v>
                </c:pt>
                <c:pt idx="4139">
                  <c:v>3989</c:v>
                </c:pt>
                <c:pt idx="4140">
                  <c:v>3990</c:v>
                </c:pt>
                <c:pt idx="4141">
                  <c:v>3991</c:v>
                </c:pt>
                <c:pt idx="4142">
                  <c:v>3992</c:v>
                </c:pt>
                <c:pt idx="4143">
                  <c:v>3993</c:v>
                </c:pt>
                <c:pt idx="4144">
                  <c:v>3994</c:v>
                </c:pt>
                <c:pt idx="4145">
                  <c:v>3995</c:v>
                </c:pt>
                <c:pt idx="4146">
                  <c:v>3996</c:v>
                </c:pt>
                <c:pt idx="4147">
                  <c:v>3997</c:v>
                </c:pt>
                <c:pt idx="4148">
                  <c:v>3998</c:v>
                </c:pt>
                <c:pt idx="4149">
                  <c:v>3999</c:v>
                </c:pt>
                <c:pt idx="4150">
                  <c:v>4000</c:v>
                </c:pt>
                <c:pt idx="4151">
                  <c:v>4001</c:v>
                </c:pt>
                <c:pt idx="4152">
                  <c:v>4002</c:v>
                </c:pt>
                <c:pt idx="4153">
                  <c:v>4003</c:v>
                </c:pt>
                <c:pt idx="4154">
                  <c:v>4004</c:v>
                </c:pt>
                <c:pt idx="4155">
                  <c:v>4005</c:v>
                </c:pt>
                <c:pt idx="4156">
                  <c:v>4006</c:v>
                </c:pt>
                <c:pt idx="4157">
                  <c:v>4007</c:v>
                </c:pt>
                <c:pt idx="4158">
                  <c:v>4008</c:v>
                </c:pt>
                <c:pt idx="4159">
                  <c:v>4009</c:v>
                </c:pt>
                <c:pt idx="4160">
                  <c:v>4010</c:v>
                </c:pt>
                <c:pt idx="4161">
                  <c:v>4011</c:v>
                </c:pt>
                <c:pt idx="4162">
                  <c:v>4012</c:v>
                </c:pt>
                <c:pt idx="4163">
                  <c:v>4013</c:v>
                </c:pt>
                <c:pt idx="4164">
                  <c:v>4014</c:v>
                </c:pt>
                <c:pt idx="4165">
                  <c:v>4015</c:v>
                </c:pt>
                <c:pt idx="4166">
                  <c:v>4016</c:v>
                </c:pt>
                <c:pt idx="4167">
                  <c:v>4017</c:v>
                </c:pt>
                <c:pt idx="4168">
                  <c:v>4018</c:v>
                </c:pt>
                <c:pt idx="4169">
                  <c:v>4019</c:v>
                </c:pt>
                <c:pt idx="4170">
                  <c:v>4020</c:v>
                </c:pt>
                <c:pt idx="4171">
                  <c:v>4021</c:v>
                </c:pt>
                <c:pt idx="4172">
                  <c:v>4022</c:v>
                </c:pt>
                <c:pt idx="4173">
                  <c:v>4023</c:v>
                </c:pt>
                <c:pt idx="4174">
                  <c:v>4024</c:v>
                </c:pt>
                <c:pt idx="4175">
                  <c:v>4025</c:v>
                </c:pt>
                <c:pt idx="4176">
                  <c:v>4026</c:v>
                </c:pt>
                <c:pt idx="4177">
                  <c:v>4027</c:v>
                </c:pt>
                <c:pt idx="4178">
                  <c:v>4028</c:v>
                </c:pt>
                <c:pt idx="4179">
                  <c:v>4029</c:v>
                </c:pt>
                <c:pt idx="4180">
                  <c:v>4030</c:v>
                </c:pt>
                <c:pt idx="4181">
                  <c:v>4031</c:v>
                </c:pt>
                <c:pt idx="4182">
                  <c:v>4032</c:v>
                </c:pt>
                <c:pt idx="4183">
                  <c:v>4033</c:v>
                </c:pt>
                <c:pt idx="4184">
                  <c:v>4034</c:v>
                </c:pt>
                <c:pt idx="4185">
                  <c:v>4035</c:v>
                </c:pt>
                <c:pt idx="4186">
                  <c:v>4036</c:v>
                </c:pt>
                <c:pt idx="4187">
                  <c:v>4037</c:v>
                </c:pt>
                <c:pt idx="4188">
                  <c:v>4038</c:v>
                </c:pt>
                <c:pt idx="4189">
                  <c:v>4039</c:v>
                </c:pt>
                <c:pt idx="4190">
                  <c:v>4040</c:v>
                </c:pt>
                <c:pt idx="4191">
                  <c:v>4041</c:v>
                </c:pt>
                <c:pt idx="4192">
                  <c:v>4042</c:v>
                </c:pt>
                <c:pt idx="4193">
                  <c:v>4043</c:v>
                </c:pt>
                <c:pt idx="4194">
                  <c:v>4044</c:v>
                </c:pt>
                <c:pt idx="4195">
                  <c:v>4045</c:v>
                </c:pt>
                <c:pt idx="4196">
                  <c:v>4046</c:v>
                </c:pt>
                <c:pt idx="4197">
                  <c:v>4047</c:v>
                </c:pt>
                <c:pt idx="4198">
                  <c:v>4048</c:v>
                </c:pt>
                <c:pt idx="4199">
                  <c:v>4049</c:v>
                </c:pt>
                <c:pt idx="4200">
                  <c:v>4050</c:v>
                </c:pt>
                <c:pt idx="4201">
                  <c:v>4051</c:v>
                </c:pt>
                <c:pt idx="4202">
                  <c:v>4052</c:v>
                </c:pt>
                <c:pt idx="4203">
                  <c:v>4053</c:v>
                </c:pt>
                <c:pt idx="4204">
                  <c:v>4054</c:v>
                </c:pt>
                <c:pt idx="4205">
                  <c:v>4055</c:v>
                </c:pt>
                <c:pt idx="4206">
                  <c:v>4056</c:v>
                </c:pt>
                <c:pt idx="4207">
                  <c:v>4057</c:v>
                </c:pt>
                <c:pt idx="4208">
                  <c:v>4058</c:v>
                </c:pt>
                <c:pt idx="4209">
                  <c:v>4059</c:v>
                </c:pt>
                <c:pt idx="4210">
                  <c:v>4060</c:v>
                </c:pt>
                <c:pt idx="4211">
                  <c:v>4061</c:v>
                </c:pt>
                <c:pt idx="4212">
                  <c:v>4062</c:v>
                </c:pt>
                <c:pt idx="4213">
                  <c:v>4063</c:v>
                </c:pt>
                <c:pt idx="4214">
                  <c:v>4064</c:v>
                </c:pt>
                <c:pt idx="4215">
                  <c:v>4065</c:v>
                </c:pt>
                <c:pt idx="4216">
                  <c:v>4066</c:v>
                </c:pt>
                <c:pt idx="4217">
                  <c:v>4067</c:v>
                </c:pt>
                <c:pt idx="4218">
                  <c:v>4068</c:v>
                </c:pt>
                <c:pt idx="4219">
                  <c:v>4069</c:v>
                </c:pt>
                <c:pt idx="4220">
                  <c:v>4070</c:v>
                </c:pt>
                <c:pt idx="4221">
                  <c:v>4071</c:v>
                </c:pt>
                <c:pt idx="4222">
                  <c:v>4072</c:v>
                </c:pt>
                <c:pt idx="4223">
                  <c:v>4073</c:v>
                </c:pt>
                <c:pt idx="4224">
                  <c:v>4074</c:v>
                </c:pt>
                <c:pt idx="4225">
                  <c:v>4075</c:v>
                </c:pt>
                <c:pt idx="4226">
                  <c:v>4076</c:v>
                </c:pt>
                <c:pt idx="4227">
                  <c:v>4077</c:v>
                </c:pt>
                <c:pt idx="4228">
                  <c:v>4078</c:v>
                </c:pt>
                <c:pt idx="4229">
                  <c:v>4079</c:v>
                </c:pt>
                <c:pt idx="4230">
                  <c:v>4080</c:v>
                </c:pt>
                <c:pt idx="4231">
                  <c:v>4081</c:v>
                </c:pt>
                <c:pt idx="4232">
                  <c:v>4082</c:v>
                </c:pt>
                <c:pt idx="4233">
                  <c:v>4083</c:v>
                </c:pt>
                <c:pt idx="4234">
                  <c:v>4084</c:v>
                </c:pt>
                <c:pt idx="4235">
                  <c:v>4085</c:v>
                </c:pt>
                <c:pt idx="4236">
                  <c:v>4086</c:v>
                </c:pt>
                <c:pt idx="4237">
                  <c:v>4087</c:v>
                </c:pt>
                <c:pt idx="4238">
                  <c:v>4088</c:v>
                </c:pt>
                <c:pt idx="4239">
                  <c:v>4089</c:v>
                </c:pt>
                <c:pt idx="4240">
                  <c:v>4090</c:v>
                </c:pt>
                <c:pt idx="4241">
                  <c:v>4091</c:v>
                </c:pt>
                <c:pt idx="4242">
                  <c:v>4092</c:v>
                </c:pt>
                <c:pt idx="4243">
                  <c:v>4093</c:v>
                </c:pt>
                <c:pt idx="4244">
                  <c:v>4094</c:v>
                </c:pt>
                <c:pt idx="4245">
                  <c:v>4095</c:v>
                </c:pt>
                <c:pt idx="4246">
                  <c:v>4096</c:v>
                </c:pt>
                <c:pt idx="4247">
                  <c:v>4097</c:v>
                </c:pt>
                <c:pt idx="4248">
                  <c:v>4098</c:v>
                </c:pt>
                <c:pt idx="4249">
                  <c:v>4099</c:v>
                </c:pt>
                <c:pt idx="4250">
                  <c:v>4100</c:v>
                </c:pt>
                <c:pt idx="4251">
                  <c:v>4101</c:v>
                </c:pt>
                <c:pt idx="4252">
                  <c:v>4102</c:v>
                </c:pt>
                <c:pt idx="4253">
                  <c:v>4103</c:v>
                </c:pt>
                <c:pt idx="4254">
                  <c:v>4104</c:v>
                </c:pt>
                <c:pt idx="4255">
                  <c:v>4105</c:v>
                </c:pt>
                <c:pt idx="4256">
                  <c:v>4106</c:v>
                </c:pt>
                <c:pt idx="4257">
                  <c:v>4107</c:v>
                </c:pt>
                <c:pt idx="4258">
                  <c:v>4108</c:v>
                </c:pt>
                <c:pt idx="4259">
                  <c:v>4109</c:v>
                </c:pt>
                <c:pt idx="4260">
                  <c:v>4110</c:v>
                </c:pt>
                <c:pt idx="4261">
                  <c:v>4111</c:v>
                </c:pt>
                <c:pt idx="4262">
                  <c:v>4112</c:v>
                </c:pt>
                <c:pt idx="4263">
                  <c:v>4113</c:v>
                </c:pt>
                <c:pt idx="4264">
                  <c:v>4114</c:v>
                </c:pt>
                <c:pt idx="4265">
                  <c:v>4115</c:v>
                </c:pt>
                <c:pt idx="4266">
                  <c:v>4116</c:v>
                </c:pt>
                <c:pt idx="4267">
                  <c:v>4117</c:v>
                </c:pt>
                <c:pt idx="4268">
                  <c:v>4118</c:v>
                </c:pt>
                <c:pt idx="4269">
                  <c:v>4119</c:v>
                </c:pt>
                <c:pt idx="4270">
                  <c:v>4120</c:v>
                </c:pt>
                <c:pt idx="4271">
                  <c:v>4121</c:v>
                </c:pt>
                <c:pt idx="4272">
                  <c:v>4122</c:v>
                </c:pt>
                <c:pt idx="4273">
                  <c:v>4123</c:v>
                </c:pt>
                <c:pt idx="4274">
                  <c:v>4124</c:v>
                </c:pt>
                <c:pt idx="4275">
                  <c:v>4125</c:v>
                </c:pt>
                <c:pt idx="4276">
                  <c:v>4126</c:v>
                </c:pt>
                <c:pt idx="4277">
                  <c:v>4127</c:v>
                </c:pt>
                <c:pt idx="4278">
                  <c:v>4128</c:v>
                </c:pt>
                <c:pt idx="4279">
                  <c:v>4129</c:v>
                </c:pt>
                <c:pt idx="4280">
                  <c:v>4130</c:v>
                </c:pt>
                <c:pt idx="4281">
                  <c:v>4131</c:v>
                </c:pt>
                <c:pt idx="4282">
                  <c:v>4132</c:v>
                </c:pt>
                <c:pt idx="4283">
                  <c:v>4133</c:v>
                </c:pt>
                <c:pt idx="4284">
                  <c:v>4134</c:v>
                </c:pt>
                <c:pt idx="4285">
                  <c:v>4135</c:v>
                </c:pt>
                <c:pt idx="4286">
                  <c:v>4136</c:v>
                </c:pt>
                <c:pt idx="4287">
                  <c:v>4137</c:v>
                </c:pt>
                <c:pt idx="4288">
                  <c:v>4138</c:v>
                </c:pt>
                <c:pt idx="4289">
                  <c:v>4139</c:v>
                </c:pt>
                <c:pt idx="4290">
                  <c:v>4140</c:v>
                </c:pt>
                <c:pt idx="4291">
                  <c:v>4141</c:v>
                </c:pt>
                <c:pt idx="4292">
                  <c:v>4142</c:v>
                </c:pt>
                <c:pt idx="4293">
                  <c:v>4143</c:v>
                </c:pt>
                <c:pt idx="4294">
                  <c:v>4144</c:v>
                </c:pt>
                <c:pt idx="4295">
                  <c:v>4145</c:v>
                </c:pt>
                <c:pt idx="4296">
                  <c:v>4146</c:v>
                </c:pt>
                <c:pt idx="4297">
                  <c:v>4147</c:v>
                </c:pt>
                <c:pt idx="4298">
                  <c:v>4148</c:v>
                </c:pt>
                <c:pt idx="4299">
                  <c:v>4149</c:v>
                </c:pt>
                <c:pt idx="4300">
                  <c:v>4150</c:v>
                </c:pt>
              </c:numCache>
            </c:numRef>
          </c:cat>
          <c:val>
            <c:numRef>
              <c:f>Sheet1!$C$1:$C$4301</c:f>
              <c:numCache>
                <c:formatCode>General</c:formatCode>
                <c:ptCount val="4301"/>
                <c:pt idx="0">
                  <c:v>-153080.6453</c:v>
                </c:pt>
                <c:pt idx="1">
                  <c:v>-130081.99890000001</c:v>
                </c:pt>
                <c:pt idx="2">
                  <c:v>-130103.6235</c:v>
                </c:pt>
                <c:pt idx="3">
                  <c:v>-130125.74400000001</c:v>
                </c:pt>
                <c:pt idx="4">
                  <c:v>-130133.5364</c:v>
                </c:pt>
                <c:pt idx="5">
                  <c:v>-130143.52250000001</c:v>
                </c:pt>
                <c:pt idx="6">
                  <c:v>-130139.39659999999</c:v>
                </c:pt>
                <c:pt idx="7">
                  <c:v>-130137.84420000001</c:v>
                </c:pt>
                <c:pt idx="8">
                  <c:v>-130127.0316</c:v>
                </c:pt>
                <c:pt idx="9">
                  <c:v>-130103.2276</c:v>
                </c:pt>
                <c:pt idx="10">
                  <c:v>-130085.3827</c:v>
                </c:pt>
                <c:pt idx="11">
                  <c:v>-130059.7084</c:v>
                </c:pt>
                <c:pt idx="12">
                  <c:v>-130035.3484</c:v>
                </c:pt>
                <c:pt idx="13">
                  <c:v>-130004.0577</c:v>
                </c:pt>
                <c:pt idx="14">
                  <c:v>-129956.01489999999</c:v>
                </c:pt>
                <c:pt idx="15">
                  <c:v>-129902.7905</c:v>
                </c:pt>
                <c:pt idx="16">
                  <c:v>-129839.66190000001</c:v>
                </c:pt>
                <c:pt idx="17">
                  <c:v>-129767.1637</c:v>
                </c:pt>
                <c:pt idx="18">
                  <c:v>-129690.38860000001</c:v>
                </c:pt>
                <c:pt idx="19">
                  <c:v>-129610.48820000001</c:v>
                </c:pt>
                <c:pt idx="20">
                  <c:v>-129515.3515</c:v>
                </c:pt>
                <c:pt idx="21">
                  <c:v>-129418.6741</c:v>
                </c:pt>
                <c:pt idx="22">
                  <c:v>-129320.4872</c:v>
                </c:pt>
                <c:pt idx="23">
                  <c:v>-129216.46739999999</c:v>
                </c:pt>
                <c:pt idx="24">
                  <c:v>-129108.0006</c:v>
                </c:pt>
                <c:pt idx="25">
                  <c:v>-128998.9516</c:v>
                </c:pt>
                <c:pt idx="26">
                  <c:v>-128883.76579999999</c:v>
                </c:pt>
                <c:pt idx="27">
                  <c:v>-128775.0267</c:v>
                </c:pt>
                <c:pt idx="28">
                  <c:v>-128660.515</c:v>
                </c:pt>
                <c:pt idx="29">
                  <c:v>-128547.4626</c:v>
                </c:pt>
                <c:pt idx="30">
                  <c:v>-128432.01609999999</c:v>
                </c:pt>
                <c:pt idx="31">
                  <c:v>-128310.9083</c:v>
                </c:pt>
                <c:pt idx="32">
                  <c:v>-128187.7458</c:v>
                </c:pt>
                <c:pt idx="33">
                  <c:v>-128057.6156</c:v>
                </c:pt>
                <c:pt idx="34">
                  <c:v>-127944.1778</c:v>
                </c:pt>
                <c:pt idx="35">
                  <c:v>-127809.0542</c:v>
                </c:pt>
                <c:pt idx="36">
                  <c:v>-127680.15029999999</c:v>
                </c:pt>
                <c:pt idx="37">
                  <c:v>-127542.2243</c:v>
                </c:pt>
                <c:pt idx="38">
                  <c:v>-127403.69779999999</c:v>
                </c:pt>
                <c:pt idx="39">
                  <c:v>-127278.72960000001</c:v>
                </c:pt>
                <c:pt idx="40">
                  <c:v>-127143.0825</c:v>
                </c:pt>
                <c:pt idx="41">
                  <c:v>-127010.7723</c:v>
                </c:pt>
                <c:pt idx="42">
                  <c:v>-126875.4219</c:v>
                </c:pt>
                <c:pt idx="43">
                  <c:v>-126735.13499999999</c:v>
                </c:pt>
                <c:pt idx="44">
                  <c:v>-126604.564</c:v>
                </c:pt>
                <c:pt idx="45">
                  <c:v>-126458.54429999999</c:v>
                </c:pt>
                <c:pt idx="46">
                  <c:v>-126310.92570000001</c:v>
                </c:pt>
                <c:pt idx="47">
                  <c:v>-126173.58500000001</c:v>
                </c:pt>
                <c:pt idx="48">
                  <c:v>-126030.27589999999</c:v>
                </c:pt>
                <c:pt idx="49">
                  <c:v>-125887.52800000001</c:v>
                </c:pt>
                <c:pt idx="50">
                  <c:v>-125738.2175</c:v>
                </c:pt>
                <c:pt idx="51">
                  <c:v>-125596.6501</c:v>
                </c:pt>
                <c:pt idx="52">
                  <c:v>-125455.3607</c:v>
                </c:pt>
                <c:pt idx="53">
                  <c:v>-125305.99219999999</c:v>
                </c:pt>
                <c:pt idx="54">
                  <c:v>-125159.47</c:v>
                </c:pt>
                <c:pt idx="55">
                  <c:v>-125020.8848</c:v>
                </c:pt>
                <c:pt idx="56">
                  <c:v>-124877.5007</c:v>
                </c:pt>
                <c:pt idx="57">
                  <c:v>-124733.68550000001</c:v>
                </c:pt>
                <c:pt idx="58">
                  <c:v>-124582.3529</c:v>
                </c:pt>
                <c:pt idx="59">
                  <c:v>-124427.6067</c:v>
                </c:pt>
                <c:pt idx="60">
                  <c:v>-124275.1768</c:v>
                </c:pt>
                <c:pt idx="61">
                  <c:v>-124121.66160000001</c:v>
                </c:pt>
                <c:pt idx="62">
                  <c:v>-123963.38679999999</c:v>
                </c:pt>
                <c:pt idx="63">
                  <c:v>-123813.9997</c:v>
                </c:pt>
                <c:pt idx="64">
                  <c:v>-123653.10649999999</c:v>
                </c:pt>
                <c:pt idx="65">
                  <c:v>-123497.39780000001</c:v>
                </c:pt>
                <c:pt idx="66">
                  <c:v>-123340.1583</c:v>
                </c:pt>
                <c:pt idx="67">
                  <c:v>-123187.52220000001</c:v>
                </c:pt>
                <c:pt idx="68">
                  <c:v>-123036.2447</c:v>
                </c:pt>
                <c:pt idx="69">
                  <c:v>-122881.41529999999</c:v>
                </c:pt>
                <c:pt idx="70">
                  <c:v>-122725.1627</c:v>
                </c:pt>
                <c:pt idx="71">
                  <c:v>-122571.0684</c:v>
                </c:pt>
                <c:pt idx="72">
                  <c:v>-122406.8968</c:v>
                </c:pt>
                <c:pt idx="73">
                  <c:v>-122254.2717</c:v>
                </c:pt>
                <c:pt idx="74">
                  <c:v>-122097.57580000001</c:v>
                </c:pt>
                <c:pt idx="75">
                  <c:v>-121941.90399999999</c:v>
                </c:pt>
                <c:pt idx="76">
                  <c:v>-121791.2199</c:v>
                </c:pt>
                <c:pt idx="77">
                  <c:v>-121629.493</c:v>
                </c:pt>
                <c:pt idx="78">
                  <c:v>-121460.08470000001</c:v>
                </c:pt>
                <c:pt idx="79">
                  <c:v>-121299.302</c:v>
                </c:pt>
                <c:pt idx="80">
                  <c:v>-121138.08379999999</c:v>
                </c:pt>
                <c:pt idx="81">
                  <c:v>-120972.08100000001</c:v>
                </c:pt>
                <c:pt idx="82">
                  <c:v>-120811.4863</c:v>
                </c:pt>
                <c:pt idx="83">
                  <c:v>-120653.7093</c:v>
                </c:pt>
                <c:pt idx="84">
                  <c:v>-120482.9699</c:v>
                </c:pt>
                <c:pt idx="85">
                  <c:v>-120326.785</c:v>
                </c:pt>
                <c:pt idx="86">
                  <c:v>-120166.0107</c:v>
                </c:pt>
                <c:pt idx="87">
                  <c:v>-120004.1755</c:v>
                </c:pt>
                <c:pt idx="88">
                  <c:v>-119838.3066</c:v>
                </c:pt>
                <c:pt idx="89">
                  <c:v>-119679.409</c:v>
                </c:pt>
                <c:pt idx="90">
                  <c:v>-119511.3982</c:v>
                </c:pt>
                <c:pt idx="91">
                  <c:v>-119348.7323</c:v>
                </c:pt>
                <c:pt idx="92">
                  <c:v>-119191.42909999999</c:v>
                </c:pt>
                <c:pt idx="93">
                  <c:v>-119023.3198</c:v>
                </c:pt>
                <c:pt idx="94">
                  <c:v>-118859.287</c:v>
                </c:pt>
                <c:pt idx="95">
                  <c:v>-118692.0338</c:v>
                </c:pt>
                <c:pt idx="96">
                  <c:v>-118529.13740000001</c:v>
                </c:pt>
                <c:pt idx="97">
                  <c:v>-118362.97840000001</c:v>
                </c:pt>
                <c:pt idx="98">
                  <c:v>-118197.894</c:v>
                </c:pt>
                <c:pt idx="99">
                  <c:v>-118036.0724</c:v>
                </c:pt>
                <c:pt idx="100">
                  <c:v>-117879.3964</c:v>
                </c:pt>
                <c:pt idx="101">
                  <c:v>-117704.5042</c:v>
                </c:pt>
                <c:pt idx="102">
                  <c:v>-117531.3615</c:v>
                </c:pt>
                <c:pt idx="103">
                  <c:v>-117356.2242</c:v>
                </c:pt>
                <c:pt idx="104">
                  <c:v>-117193.7412</c:v>
                </c:pt>
                <c:pt idx="105">
                  <c:v>-117025.17720000001</c:v>
                </c:pt>
                <c:pt idx="106">
                  <c:v>-116859.1535</c:v>
                </c:pt>
                <c:pt idx="107">
                  <c:v>-116686.44809999999</c:v>
                </c:pt>
                <c:pt idx="108">
                  <c:v>-116519.9376</c:v>
                </c:pt>
                <c:pt idx="109">
                  <c:v>-116352.89969999999</c:v>
                </c:pt>
                <c:pt idx="110">
                  <c:v>-116185.27680000001</c:v>
                </c:pt>
                <c:pt idx="111">
                  <c:v>-116014.9134</c:v>
                </c:pt>
                <c:pt idx="112">
                  <c:v>-115844.6939</c:v>
                </c:pt>
                <c:pt idx="113">
                  <c:v>-115671.9219</c:v>
                </c:pt>
                <c:pt idx="114">
                  <c:v>-115504.5092</c:v>
                </c:pt>
                <c:pt idx="115">
                  <c:v>-115335.33289999999</c:v>
                </c:pt>
                <c:pt idx="116">
                  <c:v>-115177.29979999999</c:v>
                </c:pt>
                <c:pt idx="117">
                  <c:v>-115012.41409999999</c:v>
                </c:pt>
                <c:pt idx="118">
                  <c:v>-114839.3291</c:v>
                </c:pt>
                <c:pt idx="119">
                  <c:v>-114675.8872</c:v>
                </c:pt>
                <c:pt idx="120">
                  <c:v>-114502.62390000001</c:v>
                </c:pt>
                <c:pt idx="121">
                  <c:v>-114335.28350000001</c:v>
                </c:pt>
                <c:pt idx="122">
                  <c:v>-114168.71369999999</c:v>
                </c:pt>
                <c:pt idx="123">
                  <c:v>-114008.5511</c:v>
                </c:pt>
                <c:pt idx="124">
                  <c:v>-113839.82120000001</c:v>
                </c:pt>
                <c:pt idx="125">
                  <c:v>-113664.7855</c:v>
                </c:pt>
                <c:pt idx="126">
                  <c:v>-113494.60189999999</c:v>
                </c:pt>
                <c:pt idx="127">
                  <c:v>-113321.36990000001</c:v>
                </c:pt>
                <c:pt idx="128">
                  <c:v>-113146.37420000001</c:v>
                </c:pt>
                <c:pt idx="129">
                  <c:v>-112969.15119999999</c:v>
                </c:pt>
                <c:pt idx="130">
                  <c:v>-112796.0972</c:v>
                </c:pt>
                <c:pt idx="131">
                  <c:v>-112618.9994</c:v>
                </c:pt>
                <c:pt idx="132">
                  <c:v>-112444.0175</c:v>
                </c:pt>
                <c:pt idx="133">
                  <c:v>-112271.96369999999</c:v>
                </c:pt>
                <c:pt idx="134">
                  <c:v>-112100.33620000001</c:v>
                </c:pt>
                <c:pt idx="135">
                  <c:v>-111927.8545</c:v>
                </c:pt>
                <c:pt idx="136">
                  <c:v>-111741.21610000001</c:v>
                </c:pt>
                <c:pt idx="137">
                  <c:v>-111555.4002</c:v>
                </c:pt>
                <c:pt idx="138">
                  <c:v>-111380.9656</c:v>
                </c:pt>
                <c:pt idx="139">
                  <c:v>-111208.0264</c:v>
                </c:pt>
                <c:pt idx="140">
                  <c:v>-111031.164</c:v>
                </c:pt>
                <c:pt idx="141">
                  <c:v>-110842.2022</c:v>
                </c:pt>
                <c:pt idx="142">
                  <c:v>-110659.3919</c:v>
                </c:pt>
                <c:pt idx="143">
                  <c:v>-110469.0889</c:v>
                </c:pt>
                <c:pt idx="144">
                  <c:v>-110285.42419999999</c:v>
                </c:pt>
                <c:pt idx="145">
                  <c:v>-110100.7608</c:v>
                </c:pt>
                <c:pt idx="146">
                  <c:v>-109911.57670000001</c:v>
                </c:pt>
                <c:pt idx="147">
                  <c:v>-109713.4215</c:v>
                </c:pt>
                <c:pt idx="148">
                  <c:v>-109510.46189999999</c:v>
                </c:pt>
                <c:pt idx="149">
                  <c:v>-109328.2461</c:v>
                </c:pt>
                <c:pt idx="150">
                  <c:v>-109142.92690000001</c:v>
                </c:pt>
                <c:pt idx="151">
                  <c:v>-108961.0132</c:v>
                </c:pt>
                <c:pt idx="152">
                  <c:v>-108767.62609999999</c:v>
                </c:pt>
                <c:pt idx="153">
                  <c:v>-108576.2933</c:v>
                </c:pt>
                <c:pt idx="154">
                  <c:v>-108396.8538</c:v>
                </c:pt>
                <c:pt idx="155">
                  <c:v>-108214.0327</c:v>
                </c:pt>
                <c:pt idx="156">
                  <c:v>-108020.5353</c:v>
                </c:pt>
                <c:pt idx="157">
                  <c:v>-107842.48360000001</c:v>
                </c:pt>
                <c:pt idx="158">
                  <c:v>-107660.10309999999</c:v>
                </c:pt>
                <c:pt idx="159">
                  <c:v>-107477.8982</c:v>
                </c:pt>
                <c:pt idx="160">
                  <c:v>-107285.2833</c:v>
                </c:pt>
                <c:pt idx="161">
                  <c:v>-107102.33470000001</c:v>
                </c:pt>
                <c:pt idx="162">
                  <c:v>-106894.7807</c:v>
                </c:pt>
                <c:pt idx="163">
                  <c:v>-106707.1393</c:v>
                </c:pt>
                <c:pt idx="164">
                  <c:v>-106512.6501</c:v>
                </c:pt>
                <c:pt idx="165">
                  <c:v>-106313.3173</c:v>
                </c:pt>
                <c:pt idx="166">
                  <c:v>-106112.5177</c:v>
                </c:pt>
                <c:pt idx="167">
                  <c:v>-105923.0929</c:v>
                </c:pt>
                <c:pt idx="168">
                  <c:v>-105721.95849999999</c:v>
                </c:pt>
                <c:pt idx="169">
                  <c:v>-105513.9905</c:v>
                </c:pt>
                <c:pt idx="170">
                  <c:v>-105323.0134</c:v>
                </c:pt>
                <c:pt idx="171">
                  <c:v>-105108.8538</c:v>
                </c:pt>
                <c:pt idx="172">
                  <c:v>-104901.75659999999</c:v>
                </c:pt>
                <c:pt idx="173">
                  <c:v>-104694.8683</c:v>
                </c:pt>
                <c:pt idx="174">
                  <c:v>-104502.3327</c:v>
                </c:pt>
                <c:pt idx="175">
                  <c:v>-104296.02770000001</c:v>
                </c:pt>
                <c:pt idx="176">
                  <c:v>-104089.5156</c:v>
                </c:pt>
                <c:pt idx="177">
                  <c:v>-103880.23820000001</c:v>
                </c:pt>
                <c:pt idx="178">
                  <c:v>-103675.87850000001</c:v>
                </c:pt>
                <c:pt idx="179">
                  <c:v>-103456.9011</c:v>
                </c:pt>
                <c:pt idx="180">
                  <c:v>-103239.39720000001</c:v>
                </c:pt>
                <c:pt idx="181">
                  <c:v>-103033.0454</c:v>
                </c:pt>
                <c:pt idx="182">
                  <c:v>-102830.17419999999</c:v>
                </c:pt>
                <c:pt idx="183">
                  <c:v>-102614.2267</c:v>
                </c:pt>
                <c:pt idx="184">
                  <c:v>-102404.408</c:v>
                </c:pt>
                <c:pt idx="185">
                  <c:v>-102187.8936</c:v>
                </c:pt>
                <c:pt idx="186">
                  <c:v>-101966.1593</c:v>
                </c:pt>
                <c:pt idx="187">
                  <c:v>-101755.8</c:v>
                </c:pt>
                <c:pt idx="188">
                  <c:v>-101540.6335</c:v>
                </c:pt>
                <c:pt idx="189">
                  <c:v>-101322.649</c:v>
                </c:pt>
                <c:pt idx="190">
                  <c:v>-101090.15889999999</c:v>
                </c:pt>
                <c:pt idx="191">
                  <c:v>-100851.3441</c:v>
                </c:pt>
                <c:pt idx="192">
                  <c:v>-100625.33779999999</c:v>
                </c:pt>
                <c:pt idx="193">
                  <c:v>-100397.2791</c:v>
                </c:pt>
                <c:pt idx="194">
                  <c:v>-100162.1971</c:v>
                </c:pt>
                <c:pt idx="195">
                  <c:v>-99927.594599999997</c:v>
                </c:pt>
                <c:pt idx="196">
                  <c:v>-99693.508000000002</c:v>
                </c:pt>
                <c:pt idx="197">
                  <c:v>-99473.860199999996</c:v>
                </c:pt>
                <c:pt idx="198">
                  <c:v>-99244.869600000005</c:v>
                </c:pt>
                <c:pt idx="199">
                  <c:v>-99021.433900000004</c:v>
                </c:pt>
                <c:pt idx="200">
                  <c:v>-98790.502500000002</c:v>
                </c:pt>
                <c:pt idx="201">
                  <c:v>-98553.915699999998</c:v>
                </c:pt>
                <c:pt idx="202">
                  <c:v>-98331.309399999998</c:v>
                </c:pt>
                <c:pt idx="203">
                  <c:v>-98096.063999999998</c:v>
                </c:pt>
                <c:pt idx="204">
                  <c:v>-97861.511899999998</c:v>
                </c:pt>
                <c:pt idx="205">
                  <c:v>-97615.087899999999</c:v>
                </c:pt>
                <c:pt idx="206">
                  <c:v>-97370.496100000004</c:v>
                </c:pt>
                <c:pt idx="207">
                  <c:v>-97127.421900000001</c:v>
                </c:pt>
                <c:pt idx="208">
                  <c:v>-96879.333299999998</c:v>
                </c:pt>
                <c:pt idx="209">
                  <c:v>-96636.032600000006</c:v>
                </c:pt>
                <c:pt idx="210">
                  <c:v>-96403.449600000007</c:v>
                </c:pt>
                <c:pt idx="211">
                  <c:v>-96145.232399999994</c:v>
                </c:pt>
                <c:pt idx="212">
                  <c:v>-95884.108099999998</c:v>
                </c:pt>
                <c:pt idx="213">
                  <c:v>-95629.846099999995</c:v>
                </c:pt>
                <c:pt idx="214">
                  <c:v>-95364.068799999994</c:v>
                </c:pt>
                <c:pt idx="215">
                  <c:v>-95109.907300000006</c:v>
                </c:pt>
                <c:pt idx="216">
                  <c:v>-94839.061499999996</c:v>
                </c:pt>
                <c:pt idx="217">
                  <c:v>-94582.910900000003</c:v>
                </c:pt>
                <c:pt idx="218">
                  <c:v>-94319.928899999999</c:v>
                </c:pt>
                <c:pt idx="219">
                  <c:v>-94038.293300000005</c:v>
                </c:pt>
                <c:pt idx="220">
                  <c:v>-93764.457800000004</c:v>
                </c:pt>
                <c:pt idx="221">
                  <c:v>-93506.408800000005</c:v>
                </c:pt>
                <c:pt idx="222">
                  <c:v>-93249.941999999995</c:v>
                </c:pt>
                <c:pt idx="223">
                  <c:v>-93009.466400000005</c:v>
                </c:pt>
                <c:pt idx="224">
                  <c:v>-92758.289699999994</c:v>
                </c:pt>
                <c:pt idx="225">
                  <c:v>-92501.675000000003</c:v>
                </c:pt>
                <c:pt idx="226">
                  <c:v>-92238.566000000006</c:v>
                </c:pt>
                <c:pt idx="227">
                  <c:v>-91981.347899999993</c:v>
                </c:pt>
                <c:pt idx="228">
                  <c:v>-91717.772899999996</c:v>
                </c:pt>
                <c:pt idx="229">
                  <c:v>-91438.959199999998</c:v>
                </c:pt>
                <c:pt idx="230">
                  <c:v>-91173.322899999999</c:v>
                </c:pt>
                <c:pt idx="231">
                  <c:v>-90911.274999999994</c:v>
                </c:pt>
                <c:pt idx="232">
                  <c:v>-90639.443199999994</c:v>
                </c:pt>
                <c:pt idx="233">
                  <c:v>-90373.185400000002</c:v>
                </c:pt>
                <c:pt idx="234">
                  <c:v>-90089.351200000005</c:v>
                </c:pt>
                <c:pt idx="235">
                  <c:v>-89819.293399999995</c:v>
                </c:pt>
                <c:pt idx="236">
                  <c:v>-89561.108300000007</c:v>
                </c:pt>
                <c:pt idx="237">
                  <c:v>-89274.310100000002</c:v>
                </c:pt>
                <c:pt idx="238">
                  <c:v>-88993.353099999993</c:v>
                </c:pt>
                <c:pt idx="239">
                  <c:v>-88713.541899999997</c:v>
                </c:pt>
                <c:pt idx="240">
                  <c:v>-88448.010500000004</c:v>
                </c:pt>
                <c:pt idx="241">
                  <c:v>-88193.611300000004</c:v>
                </c:pt>
                <c:pt idx="242">
                  <c:v>-87925.965899999996</c:v>
                </c:pt>
                <c:pt idx="243">
                  <c:v>-87637.564100000003</c:v>
                </c:pt>
                <c:pt idx="244">
                  <c:v>-87357.005499999999</c:v>
                </c:pt>
                <c:pt idx="245">
                  <c:v>-87065.242599999998</c:v>
                </c:pt>
                <c:pt idx="246">
                  <c:v>-86775.917799999996</c:v>
                </c:pt>
                <c:pt idx="247">
                  <c:v>-86493.877200000003</c:v>
                </c:pt>
                <c:pt idx="248">
                  <c:v>-86208.046799999996</c:v>
                </c:pt>
                <c:pt idx="249">
                  <c:v>-85926.728300000002</c:v>
                </c:pt>
                <c:pt idx="250">
                  <c:v>-85629.71</c:v>
                </c:pt>
                <c:pt idx="251">
                  <c:v>-84112.664999999994</c:v>
                </c:pt>
                <c:pt idx="252">
                  <c:v>-83505.2356</c:v>
                </c:pt>
                <c:pt idx="253">
                  <c:v>-83569.800600000002</c:v>
                </c:pt>
                <c:pt idx="254">
                  <c:v>-83927.155599999998</c:v>
                </c:pt>
                <c:pt idx="255">
                  <c:v>-84366.804399999994</c:v>
                </c:pt>
                <c:pt idx="256">
                  <c:v>-84782.723400000003</c:v>
                </c:pt>
                <c:pt idx="257">
                  <c:v>-84982.469200000007</c:v>
                </c:pt>
                <c:pt idx="258">
                  <c:v>-85157.417799999996</c:v>
                </c:pt>
                <c:pt idx="259">
                  <c:v>-85275.7601</c:v>
                </c:pt>
                <c:pt idx="260">
                  <c:v>-85362.621400000004</c:v>
                </c:pt>
                <c:pt idx="261">
                  <c:v>-85385.168300000005</c:v>
                </c:pt>
                <c:pt idx="262">
                  <c:v>-85374.107000000004</c:v>
                </c:pt>
                <c:pt idx="263">
                  <c:v>-85473.040900000007</c:v>
                </c:pt>
                <c:pt idx="264">
                  <c:v>-85464.957899999994</c:v>
                </c:pt>
                <c:pt idx="265">
                  <c:v>-85474.345700000005</c:v>
                </c:pt>
                <c:pt idx="266">
                  <c:v>-85464.010699999999</c:v>
                </c:pt>
                <c:pt idx="267">
                  <c:v>-85442.517999999996</c:v>
                </c:pt>
                <c:pt idx="268">
                  <c:v>-85432.600300000006</c:v>
                </c:pt>
                <c:pt idx="269">
                  <c:v>-85420.878299999997</c:v>
                </c:pt>
                <c:pt idx="270">
                  <c:v>-85456.913100000005</c:v>
                </c:pt>
                <c:pt idx="271">
                  <c:v>-85464.252200000003</c:v>
                </c:pt>
                <c:pt idx="272">
                  <c:v>-85452.910499999998</c:v>
                </c:pt>
                <c:pt idx="273">
                  <c:v>-85478.751600000003</c:v>
                </c:pt>
                <c:pt idx="274">
                  <c:v>-85457.393800000005</c:v>
                </c:pt>
                <c:pt idx="275">
                  <c:v>-85473.578599999993</c:v>
                </c:pt>
                <c:pt idx="276">
                  <c:v>-85450.755900000004</c:v>
                </c:pt>
                <c:pt idx="277">
                  <c:v>-85509.243199999997</c:v>
                </c:pt>
                <c:pt idx="278">
                  <c:v>-85502.114100000006</c:v>
                </c:pt>
                <c:pt idx="279">
                  <c:v>-85471.897899999996</c:v>
                </c:pt>
                <c:pt idx="280">
                  <c:v>-85422.023700000005</c:v>
                </c:pt>
                <c:pt idx="281">
                  <c:v>-85440.111300000004</c:v>
                </c:pt>
                <c:pt idx="282">
                  <c:v>-85439.973700000002</c:v>
                </c:pt>
                <c:pt idx="283">
                  <c:v>-85417.864700000006</c:v>
                </c:pt>
                <c:pt idx="284">
                  <c:v>-85443.399900000004</c:v>
                </c:pt>
                <c:pt idx="285">
                  <c:v>-85469.269</c:v>
                </c:pt>
                <c:pt idx="286">
                  <c:v>-85523.409100000004</c:v>
                </c:pt>
                <c:pt idx="287">
                  <c:v>-85541.982300000003</c:v>
                </c:pt>
                <c:pt idx="288">
                  <c:v>-85513.268899999995</c:v>
                </c:pt>
                <c:pt idx="289">
                  <c:v>-85473.856599999999</c:v>
                </c:pt>
                <c:pt idx="290">
                  <c:v>-85496.768500000006</c:v>
                </c:pt>
                <c:pt idx="291">
                  <c:v>-85483.664799999999</c:v>
                </c:pt>
                <c:pt idx="292">
                  <c:v>-85482.6302</c:v>
                </c:pt>
                <c:pt idx="293">
                  <c:v>-85504.105500000005</c:v>
                </c:pt>
                <c:pt idx="294">
                  <c:v>-85472.022299999997</c:v>
                </c:pt>
                <c:pt idx="295">
                  <c:v>-85464.696299999996</c:v>
                </c:pt>
                <c:pt idx="296">
                  <c:v>-85478.636400000003</c:v>
                </c:pt>
                <c:pt idx="297">
                  <c:v>-85450.063599999994</c:v>
                </c:pt>
                <c:pt idx="298">
                  <c:v>-85517.122900000002</c:v>
                </c:pt>
                <c:pt idx="299">
                  <c:v>-85466.368799999997</c:v>
                </c:pt>
                <c:pt idx="300">
                  <c:v>-85498.104099999997</c:v>
                </c:pt>
                <c:pt idx="301">
                  <c:v>-85561.911500000002</c:v>
                </c:pt>
                <c:pt idx="302">
                  <c:v>-85554.858999999997</c:v>
                </c:pt>
                <c:pt idx="303">
                  <c:v>-85569.572100000005</c:v>
                </c:pt>
                <c:pt idx="304">
                  <c:v>-85555.782999999996</c:v>
                </c:pt>
                <c:pt idx="305">
                  <c:v>-85583.926500000001</c:v>
                </c:pt>
                <c:pt idx="306">
                  <c:v>-85591.126600000003</c:v>
                </c:pt>
                <c:pt idx="307">
                  <c:v>-85599.921900000001</c:v>
                </c:pt>
                <c:pt idx="308">
                  <c:v>-85593.040800000002</c:v>
                </c:pt>
                <c:pt idx="309">
                  <c:v>-85570.528300000005</c:v>
                </c:pt>
                <c:pt idx="310">
                  <c:v>-85577.994500000001</c:v>
                </c:pt>
                <c:pt idx="311">
                  <c:v>-85609.926099999997</c:v>
                </c:pt>
                <c:pt idx="312">
                  <c:v>-85616.697100000005</c:v>
                </c:pt>
                <c:pt idx="313">
                  <c:v>-85590.5772</c:v>
                </c:pt>
                <c:pt idx="314">
                  <c:v>-85623.133199999997</c:v>
                </c:pt>
                <c:pt idx="315">
                  <c:v>-85618.679600000003</c:v>
                </c:pt>
                <c:pt idx="316">
                  <c:v>-85574.045100000003</c:v>
                </c:pt>
                <c:pt idx="317">
                  <c:v>-85598.610199999996</c:v>
                </c:pt>
                <c:pt idx="318">
                  <c:v>-85598.243400000007</c:v>
                </c:pt>
                <c:pt idx="319">
                  <c:v>-85642.8995</c:v>
                </c:pt>
                <c:pt idx="320">
                  <c:v>-85655.8894</c:v>
                </c:pt>
                <c:pt idx="321">
                  <c:v>-85637.798200000005</c:v>
                </c:pt>
                <c:pt idx="322">
                  <c:v>-85603.259699999995</c:v>
                </c:pt>
                <c:pt idx="323">
                  <c:v>-85588.657300000006</c:v>
                </c:pt>
                <c:pt idx="324">
                  <c:v>-85547.624100000001</c:v>
                </c:pt>
                <c:pt idx="325">
                  <c:v>-85547.958700000003</c:v>
                </c:pt>
                <c:pt idx="326">
                  <c:v>-85538.197499999995</c:v>
                </c:pt>
                <c:pt idx="327">
                  <c:v>-85535.346000000005</c:v>
                </c:pt>
                <c:pt idx="328">
                  <c:v>-85551.608500000002</c:v>
                </c:pt>
                <c:pt idx="329">
                  <c:v>-85557.473499999993</c:v>
                </c:pt>
                <c:pt idx="330">
                  <c:v>-85574.628400000001</c:v>
                </c:pt>
                <c:pt idx="331">
                  <c:v>-85565.9136</c:v>
                </c:pt>
                <c:pt idx="332">
                  <c:v>-85548.187999999995</c:v>
                </c:pt>
                <c:pt idx="333">
                  <c:v>-85533.802200000006</c:v>
                </c:pt>
                <c:pt idx="334">
                  <c:v>-85547.654200000004</c:v>
                </c:pt>
                <c:pt idx="335">
                  <c:v>-85518.411200000002</c:v>
                </c:pt>
                <c:pt idx="336">
                  <c:v>-85549.638200000001</c:v>
                </c:pt>
                <c:pt idx="337">
                  <c:v>-85572.241399999999</c:v>
                </c:pt>
                <c:pt idx="338">
                  <c:v>-85538.631599999993</c:v>
                </c:pt>
                <c:pt idx="339">
                  <c:v>-85574.328800000003</c:v>
                </c:pt>
                <c:pt idx="340">
                  <c:v>-85572.503200000006</c:v>
                </c:pt>
                <c:pt idx="341">
                  <c:v>-85568.531799999997</c:v>
                </c:pt>
                <c:pt idx="342">
                  <c:v>-85570.054999999993</c:v>
                </c:pt>
                <c:pt idx="343">
                  <c:v>-85548.630999999994</c:v>
                </c:pt>
                <c:pt idx="344">
                  <c:v>-85528.791500000007</c:v>
                </c:pt>
                <c:pt idx="345">
                  <c:v>-85518.255300000004</c:v>
                </c:pt>
                <c:pt idx="346">
                  <c:v>-85547.152900000001</c:v>
                </c:pt>
                <c:pt idx="347">
                  <c:v>-85554.924899999998</c:v>
                </c:pt>
                <c:pt idx="348">
                  <c:v>-85583.333100000003</c:v>
                </c:pt>
                <c:pt idx="349">
                  <c:v>-85600.283100000001</c:v>
                </c:pt>
                <c:pt idx="350">
                  <c:v>-85673.949299999993</c:v>
                </c:pt>
                <c:pt idx="351">
                  <c:v>-85632.45</c:v>
                </c:pt>
                <c:pt idx="352">
                  <c:v>-85639.437399999995</c:v>
                </c:pt>
                <c:pt idx="353">
                  <c:v>-85623.051000000007</c:v>
                </c:pt>
                <c:pt idx="354">
                  <c:v>-85609.458899999998</c:v>
                </c:pt>
                <c:pt idx="355">
                  <c:v>-85598.598100000003</c:v>
                </c:pt>
                <c:pt idx="356">
                  <c:v>-85602.004499999995</c:v>
                </c:pt>
                <c:pt idx="357">
                  <c:v>-85612.603000000003</c:v>
                </c:pt>
                <c:pt idx="358">
                  <c:v>-85593.828500000003</c:v>
                </c:pt>
                <c:pt idx="359">
                  <c:v>-85623.310500000007</c:v>
                </c:pt>
                <c:pt idx="360">
                  <c:v>-85596.797500000001</c:v>
                </c:pt>
                <c:pt idx="361">
                  <c:v>-85623.807499999995</c:v>
                </c:pt>
                <c:pt idx="362">
                  <c:v>-85647.901599999997</c:v>
                </c:pt>
                <c:pt idx="363">
                  <c:v>-85687.116099999999</c:v>
                </c:pt>
                <c:pt idx="364">
                  <c:v>-85653.226999999999</c:v>
                </c:pt>
                <c:pt idx="365">
                  <c:v>-85670.723599999998</c:v>
                </c:pt>
                <c:pt idx="366">
                  <c:v>-85644.665800000002</c:v>
                </c:pt>
                <c:pt idx="367">
                  <c:v>-85658.046700000006</c:v>
                </c:pt>
                <c:pt idx="368">
                  <c:v>-85658.103000000003</c:v>
                </c:pt>
                <c:pt idx="369">
                  <c:v>-85612.551699999996</c:v>
                </c:pt>
                <c:pt idx="370">
                  <c:v>-85584.938999999998</c:v>
                </c:pt>
                <c:pt idx="371">
                  <c:v>-85611.532600000006</c:v>
                </c:pt>
                <c:pt idx="372">
                  <c:v>-85612.64</c:v>
                </c:pt>
                <c:pt idx="373">
                  <c:v>-85612.101699999999</c:v>
                </c:pt>
                <c:pt idx="374">
                  <c:v>-85592.818100000004</c:v>
                </c:pt>
                <c:pt idx="375">
                  <c:v>-85597.454500000007</c:v>
                </c:pt>
                <c:pt idx="376">
                  <c:v>-85579.432199999996</c:v>
                </c:pt>
                <c:pt idx="377">
                  <c:v>-85592.888000000006</c:v>
                </c:pt>
                <c:pt idx="378">
                  <c:v>-85590.515899999999</c:v>
                </c:pt>
                <c:pt idx="379">
                  <c:v>-85599.667100000006</c:v>
                </c:pt>
                <c:pt idx="380">
                  <c:v>-85597.713000000003</c:v>
                </c:pt>
                <c:pt idx="381">
                  <c:v>-85641.198099999994</c:v>
                </c:pt>
                <c:pt idx="382">
                  <c:v>-85607.407200000001</c:v>
                </c:pt>
                <c:pt idx="383">
                  <c:v>-85603.386499999993</c:v>
                </c:pt>
                <c:pt idx="384">
                  <c:v>-85598.2258</c:v>
                </c:pt>
                <c:pt idx="385">
                  <c:v>-85622.987999999998</c:v>
                </c:pt>
                <c:pt idx="386">
                  <c:v>-85600.685700000002</c:v>
                </c:pt>
                <c:pt idx="387">
                  <c:v>-85599.439400000003</c:v>
                </c:pt>
                <c:pt idx="388">
                  <c:v>-85588.051699999996</c:v>
                </c:pt>
                <c:pt idx="389">
                  <c:v>-85591.797000000006</c:v>
                </c:pt>
                <c:pt idx="390">
                  <c:v>-85579.558900000004</c:v>
                </c:pt>
                <c:pt idx="391">
                  <c:v>-85551.563999999998</c:v>
                </c:pt>
                <c:pt idx="392">
                  <c:v>-85553.972099999999</c:v>
                </c:pt>
                <c:pt idx="393">
                  <c:v>-85546.4519</c:v>
                </c:pt>
                <c:pt idx="394">
                  <c:v>-85508.044800000003</c:v>
                </c:pt>
                <c:pt idx="395">
                  <c:v>-85524.773400000005</c:v>
                </c:pt>
                <c:pt idx="396">
                  <c:v>-85492.9905</c:v>
                </c:pt>
                <c:pt idx="397">
                  <c:v>-85512.629700000005</c:v>
                </c:pt>
                <c:pt idx="398">
                  <c:v>-85510.686100000006</c:v>
                </c:pt>
                <c:pt idx="399">
                  <c:v>-85520.422000000006</c:v>
                </c:pt>
                <c:pt idx="400">
                  <c:v>-85523.6538</c:v>
                </c:pt>
                <c:pt idx="401">
                  <c:v>-85507.090299999996</c:v>
                </c:pt>
                <c:pt idx="402">
                  <c:v>-85477.377099999998</c:v>
                </c:pt>
                <c:pt idx="403">
                  <c:v>-85428.135399999999</c:v>
                </c:pt>
                <c:pt idx="404">
                  <c:v>-85464.303700000004</c:v>
                </c:pt>
                <c:pt idx="405">
                  <c:v>-85490.852100000004</c:v>
                </c:pt>
                <c:pt idx="406">
                  <c:v>-85466.676699999996</c:v>
                </c:pt>
                <c:pt idx="407">
                  <c:v>-85468.340800000005</c:v>
                </c:pt>
                <c:pt idx="408">
                  <c:v>-85486.564100000003</c:v>
                </c:pt>
                <c:pt idx="409">
                  <c:v>-85500.142600000006</c:v>
                </c:pt>
                <c:pt idx="410">
                  <c:v>-85511.414900000003</c:v>
                </c:pt>
                <c:pt idx="411">
                  <c:v>-85547.13</c:v>
                </c:pt>
                <c:pt idx="412">
                  <c:v>-85535.727899999998</c:v>
                </c:pt>
                <c:pt idx="413">
                  <c:v>-85566.701700000005</c:v>
                </c:pt>
                <c:pt idx="414">
                  <c:v>-85565.257700000002</c:v>
                </c:pt>
                <c:pt idx="415">
                  <c:v>-85577.886400000003</c:v>
                </c:pt>
                <c:pt idx="416">
                  <c:v>-85598.726500000004</c:v>
                </c:pt>
                <c:pt idx="417">
                  <c:v>-85590.747000000003</c:v>
                </c:pt>
                <c:pt idx="418">
                  <c:v>-85593.336299999995</c:v>
                </c:pt>
                <c:pt idx="419">
                  <c:v>-85594.401899999997</c:v>
                </c:pt>
                <c:pt idx="420">
                  <c:v>-85574.351699999999</c:v>
                </c:pt>
                <c:pt idx="421">
                  <c:v>-85564.812699999995</c:v>
                </c:pt>
                <c:pt idx="422">
                  <c:v>-85585.006200000003</c:v>
                </c:pt>
                <c:pt idx="423">
                  <c:v>-85570.800099999993</c:v>
                </c:pt>
                <c:pt idx="424">
                  <c:v>-85575.947100000005</c:v>
                </c:pt>
                <c:pt idx="425">
                  <c:v>-85551.377999999997</c:v>
                </c:pt>
                <c:pt idx="426">
                  <c:v>-85562.034199999995</c:v>
                </c:pt>
                <c:pt idx="427">
                  <c:v>-85577.379400000005</c:v>
                </c:pt>
                <c:pt idx="428">
                  <c:v>-85607.348100000003</c:v>
                </c:pt>
                <c:pt idx="429">
                  <c:v>-85577.1685</c:v>
                </c:pt>
                <c:pt idx="430">
                  <c:v>-85590.442899999995</c:v>
                </c:pt>
                <c:pt idx="431">
                  <c:v>-85559.528399999996</c:v>
                </c:pt>
                <c:pt idx="432">
                  <c:v>-85557.216</c:v>
                </c:pt>
                <c:pt idx="433">
                  <c:v>-85606.756099999999</c:v>
                </c:pt>
                <c:pt idx="434">
                  <c:v>-85604.471999999994</c:v>
                </c:pt>
                <c:pt idx="435">
                  <c:v>-85587.860799999995</c:v>
                </c:pt>
                <c:pt idx="436">
                  <c:v>-85548.191099999996</c:v>
                </c:pt>
                <c:pt idx="437">
                  <c:v>-85521.984899999996</c:v>
                </c:pt>
                <c:pt idx="438">
                  <c:v>-85545.600900000005</c:v>
                </c:pt>
                <c:pt idx="439">
                  <c:v>-85554.071599999996</c:v>
                </c:pt>
                <c:pt idx="440">
                  <c:v>-85572.931599999996</c:v>
                </c:pt>
                <c:pt idx="441">
                  <c:v>-85597.509699999995</c:v>
                </c:pt>
                <c:pt idx="442">
                  <c:v>-85581.982600000003</c:v>
                </c:pt>
                <c:pt idx="443">
                  <c:v>-85577.367400000003</c:v>
                </c:pt>
                <c:pt idx="444">
                  <c:v>-85629.981199999995</c:v>
                </c:pt>
                <c:pt idx="445">
                  <c:v>-85592.727499999994</c:v>
                </c:pt>
                <c:pt idx="446">
                  <c:v>-85589.837299999999</c:v>
                </c:pt>
                <c:pt idx="447">
                  <c:v>-85591.838699999993</c:v>
                </c:pt>
                <c:pt idx="448">
                  <c:v>-85633.849499999997</c:v>
                </c:pt>
                <c:pt idx="449">
                  <c:v>-85599.639200000005</c:v>
                </c:pt>
                <c:pt idx="450">
                  <c:v>-85622.602700000003</c:v>
                </c:pt>
                <c:pt idx="451">
                  <c:v>-85554.496499999994</c:v>
                </c:pt>
                <c:pt idx="452">
                  <c:v>-85541.392900000006</c:v>
                </c:pt>
                <c:pt idx="453">
                  <c:v>-85524.132400000002</c:v>
                </c:pt>
                <c:pt idx="454">
                  <c:v>-85506.334199999998</c:v>
                </c:pt>
                <c:pt idx="455">
                  <c:v>-85498.641399999993</c:v>
                </c:pt>
                <c:pt idx="456">
                  <c:v>-85496.335800000001</c:v>
                </c:pt>
                <c:pt idx="457">
                  <c:v>-85487.396999999997</c:v>
                </c:pt>
                <c:pt idx="458">
                  <c:v>-85496.7791</c:v>
                </c:pt>
                <c:pt idx="459">
                  <c:v>-85513.744699999996</c:v>
                </c:pt>
                <c:pt idx="460">
                  <c:v>-85529.321100000001</c:v>
                </c:pt>
                <c:pt idx="461">
                  <c:v>-85508.251300000004</c:v>
                </c:pt>
                <c:pt idx="462">
                  <c:v>-85468.036999999997</c:v>
                </c:pt>
                <c:pt idx="463">
                  <c:v>-85487.752200000003</c:v>
                </c:pt>
                <c:pt idx="464">
                  <c:v>-85510.358699999997</c:v>
                </c:pt>
                <c:pt idx="465">
                  <c:v>-85488.514999999999</c:v>
                </c:pt>
                <c:pt idx="466">
                  <c:v>-85494.643100000001</c:v>
                </c:pt>
                <c:pt idx="467">
                  <c:v>-85558.548200000005</c:v>
                </c:pt>
                <c:pt idx="468">
                  <c:v>-85576.114799999996</c:v>
                </c:pt>
                <c:pt idx="469">
                  <c:v>-85550.768599999996</c:v>
                </c:pt>
                <c:pt idx="470">
                  <c:v>-85539.233399999997</c:v>
                </c:pt>
                <c:pt idx="471">
                  <c:v>-85483.759300000005</c:v>
                </c:pt>
                <c:pt idx="472">
                  <c:v>-85502.813299999994</c:v>
                </c:pt>
                <c:pt idx="473">
                  <c:v>-85550.517600000006</c:v>
                </c:pt>
                <c:pt idx="474">
                  <c:v>-85541.464600000007</c:v>
                </c:pt>
                <c:pt idx="475">
                  <c:v>-85541.857499999998</c:v>
                </c:pt>
                <c:pt idx="476">
                  <c:v>-85541.055600000007</c:v>
                </c:pt>
                <c:pt idx="477">
                  <c:v>-85529.458100000003</c:v>
                </c:pt>
                <c:pt idx="478">
                  <c:v>-85531.781600000002</c:v>
                </c:pt>
                <c:pt idx="479">
                  <c:v>-85519.491699999999</c:v>
                </c:pt>
                <c:pt idx="480">
                  <c:v>-85552.5144</c:v>
                </c:pt>
                <c:pt idx="481">
                  <c:v>-85560.569699999993</c:v>
                </c:pt>
                <c:pt idx="482">
                  <c:v>-85542.161399999997</c:v>
                </c:pt>
                <c:pt idx="483">
                  <c:v>-85516.712199999994</c:v>
                </c:pt>
                <c:pt idx="484">
                  <c:v>-85474.747000000003</c:v>
                </c:pt>
                <c:pt idx="485">
                  <c:v>-85456.409700000004</c:v>
                </c:pt>
                <c:pt idx="486">
                  <c:v>-85480.064899999998</c:v>
                </c:pt>
                <c:pt idx="487">
                  <c:v>-85512.786500000002</c:v>
                </c:pt>
                <c:pt idx="488">
                  <c:v>-85530.660900000003</c:v>
                </c:pt>
                <c:pt idx="489">
                  <c:v>-85535.263800000001</c:v>
                </c:pt>
                <c:pt idx="490">
                  <c:v>-85567.535199999998</c:v>
                </c:pt>
                <c:pt idx="491">
                  <c:v>-85544.721799999999</c:v>
                </c:pt>
                <c:pt idx="492">
                  <c:v>-85532.528300000005</c:v>
                </c:pt>
                <c:pt idx="493">
                  <c:v>-85533.812699999995</c:v>
                </c:pt>
                <c:pt idx="494">
                  <c:v>-85588.363899999997</c:v>
                </c:pt>
                <c:pt idx="495">
                  <c:v>-85585.266799999998</c:v>
                </c:pt>
                <c:pt idx="496">
                  <c:v>-85592.304999999993</c:v>
                </c:pt>
                <c:pt idx="497">
                  <c:v>-85584.570600000006</c:v>
                </c:pt>
                <c:pt idx="498">
                  <c:v>-85558.083100000003</c:v>
                </c:pt>
                <c:pt idx="499">
                  <c:v>-85561.546600000001</c:v>
                </c:pt>
                <c:pt idx="500">
                  <c:v>-85584.365000000005</c:v>
                </c:pt>
                <c:pt idx="501">
                  <c:v>-85607.567200000005</c:v>
                </c:pt>
                <c:pt idx="502">
                  <c:v>-85563.7111</c:v>
                </c:pt>
                <c:pt idx="503">
                  <c:v>-85540.135599999994</c:v>
                </c:pt>
                <c:pt idx="504">
                  <c:v>-85541.169699999999</c:v>
                </c:pt>
                <c:pt idx="505">
                  <c:v>-85532.584600000002</c:v>
                </c:pt>
                <c:pt idx="506">
                  <c:v>-85522.315400000007</c:v>
                </c:pt>
                <c:pt idx="507">
                  <c:v>-85538.793600000005</c:v>
                </c:pt>
                <c:pt idx="508">
                  <c:v>-85519.638000000006</c:v>
                </c:pt>
                <c:pt idx="509">
                  <c:v>-85516.7016</c:v>
                </c:pt>
                <c:pt idx="510">
                  <c:v>-85516.956300000005</c:v>
                </c:pt>
                <c:pt idx="511">
                  <c:v>-85521.469599999997</c:v>
                </c:pt>
                <c:pt idx="512">
                  <c:v>-85531.617599999998</c:v>
                </c:pt>
                <c:pt idx="513">
                  <c:v>-85515.380799999999</c:v>
                </c:pt>
                <c:pt idx="514">
                  <c:v>-85523.362800000003</c:v>
                </c:pt>
                <c:pt idx="515">
                  <c:v>-85569.445900000006</c:v>
                </c:pt>
                <c:pt idx="516">
                  <c:v>-85568.590800000005</c:v>
                </c:pt>
                <c:pt idx="517">
                  <c:v>-85529.381699999998</c:v>
                </c:pt>
                <c:pt idx="518">
                  <c:v>-85544.486300000004</c:v>
                </c:pt>
                <c:pt idx="519">
                  <c:v>-85529.341100000005</c:v>
                </c:pt>
                <c:pt idx="520">
                  <c:v>-85510.715100000001</c:v>
                </c:pt>
                <c:pt idx="521">
                  <c:v>-85545.438699999999</c:v>
                </c:pt>
                <c:pt idx="522">
                  <c:v>-85515.396399999998</c:v>
                </c:pt>
                <c:pt idx="523">
                  <c:v>-85520.596999999994</c:v>
                </c:pt>
                <c:pt idx="524">
                  <c:v>-85528.020799999998</c:v>
                </c:pt>
                <c:pt idx="525">
                  <c:v>-85556.570600000006</c:v>
                </c:pt>
                <c:pt idx="526">
                  <c:v>-85531.064599999998</c:v>
                </c:pt>
                <c:pt idx="527">
                  <c:v>-85536.721699999995</c:v>
                </c:pt>
                <c:pt idx="528">
                  <c:v>-85506.550399999993</c:v>
                </c:pt>
                <c:pt idx="529">
                  <c:v>-85500.591400000005</c:v>
                </c:pt>
                <c:pt idx="530">
                  <c:v>-85504.111900000004</c:v>
                </c:pt>
                <c:pt idx="531">
                  <c:v>-85467.772700000001</c:v>
                </c:pt>
                <c:pt idx="532">
                  <c:v>-85447.508799999996</c:v>
                </c:pt>
                <c:pt idx="533">
                  <c:v>-85476.062900000004</c:v>
                </c:pt>
                <c:pt idx="534">
                  <c:v>-85498.577699999994</c:v>
                </c:pt>
                <c:pt idx="535">
                  <c:v>-85518.001999999993</c:v>
                </c:pt>
                <c:pt idx="536">
                  <c:v>-85525.222999999998</c:v>
                </c:pt>
                <c:pt idx="537">
                  <c:v>-85569.232300000003</c:v>
                </c:pt>
                <c:pt idx="538">
                  <c:v>-85580.4715</c:v>
                </c:pt>
                <c:pt idx="539">
                  <c:v>-85577.956900000005</c:v>
                </c:pt>
                <c:pt idx="540">
                  <c:v>-85579.452999999994</c:v>
                </c:pt>
                <c:pt idx="541">
                  <c:v>-85569.646800000002</c:v>
                </c:pt>
                <c:pt idx="542">
                  <c:v>-85518.602599999998</c:v>
                </c:pt>
                <c:pt idx="543">
                  <c:v>-85486.333599999998</c:v>
                </c:pt>
                <c:pt idx="544">
                  <c:v>-85473.299599999998</c:v>
                </c:pt>
                <c:pt idx="545">
                  <c:v>-85492.819000000003</c:v>
                </c:pt>
                <c:pt idx="546">
                  <c:v>-85505.219200000007</c:v>
                </c:pt>
                <c:pt idx="547">
                  <c:v>-85516.061300000001</c:v>
                </c:pt>
                <c:pt idx="548">
                  <c:v>-85522.555099999998</c:v>
                </c:pt>
                <c:pt idx="549">
                  <c:v>-85501.041899999997</c:v>
                </c:pt>
                <c:pt idx="550">
                  <c:v>-85530.877999999997</c:v>
                </c:pt>
                <c:pt idx="551">
                  <c:v>-85539.059299999994</c:v>
                </c:pt>
                <c:pt idx="552">
                  <c:v>-85529.424700000003</c:v>
                </c:pt>
                <c:pt idx="553">
                  <c:v>-85547.794699999999</c:v>
                </c:pt>
                <c:pt idx="554">
                  <c:v>-85554.217799999999</c:v>
                </c:pt>
                <c:pt idx="555">
                  <c:v>-85587.335000000006</c:v>
                </c:pt>
                <c:pt idx="556">
                  <c:v>-85544.766199999998</c:v>
                </c:pt>
                <c:pt idx="557">
                  <c:v>-85550.327300000004</c:v>
                </c:pt>
                <c:pt idx="558">
                  <c:v>-85556.492499999993</c:v>
                </c:pt>
                <c:pt idx="559">
                  <c:v>-85550.808999999994</c:v>
                </c:pt>
                <c:pt idx="560">
                  <c:v>-85545.847699999998</c:v>
                </c:pt>
                <c:pt idx="561">
                  <c:v>-85516.661999999997</c:v>
                </c:pt>
                <c:pt idx="562">
                  <c:v>-85505.924400000004</c:v>
                </c:pt>
                <c:pt idx="563">
                  <c:v>-85486.1014</c:v>
                </c:pt>
                <c:pt idx="564">
                  <c:v>-85488.222800000003</c:v>
                </c:pt>
                <c:pt idx="565">
                  <c:v>-85551.836500000005</c:v>
                </c:pt>
                <c:pt idx="566">
                  <c:v>-85577.109100000001</c:v>
                </c:pt>
                <c:pt idx="567">
                  <c:v>-85554.723100000003</c:v>
                </c:pt>
                <c:pt idx="568">
                  <c:v>-85549.193599999999</c:v>
                </c:pt>
                <c:pt idx="569">
                  <c:v>-85544.622900000002</c:v>
                </c:pt>
                <c:pt idx="570">
                  <c:v>-85537.561700000006</c:v>
                </c:pt>
                <c:pt idx="571">
                  <c:v>-85548.884699999995</c:v>
                </c:pt>
                <c:pt idx="572">
                  <c:v>-85567.742100000003</c:v>
                </c:pt>
                <c:pt idx="573">
                  <c:v>-85575.389899999995</c:v>
                </c:pt>
                <c:pt idx="574">
                  <c:v>-85582.726299999995</c:v>
                </c:pt>
                <c:pt idx="575">
                  <c:v>-85603.493400000007</c:v>
                </c:pt>
                <c:pt idx="576">
                  <c:v>-85600.402900000001</c:v>
                </c:pt>
                <c:pt idx="577">
                  <c:v>-85558.286600000007</c:v>
                </c:pt>
                <c:pt idx="578">
                  <c:v>-85549.339699999997</c:v>
                </c:pt>
                <c:pt idx="579">
                  <c:v>-85537.388900000005</c:v>
                </c:pt>
                <c:pt idx="580">
                  <c:v>-85555.281300000002</c:v>
                </c:pt>
                <c:pt idx="581">
                  <c:v>-85559.942999999999</c:v>
                </c:pt>
                <c:pt idx="582">
                  <c:v>-85568.773400000005</c:v>
                </c:pt>
                <c:pt idx="583">
                  <c:v>-85501.858900000007</c:v>
                </c:pt>
                <c:pt idx="584">
                  <c:v>-85503.546199999997</c:v>
                </c:pt>
                <c:pt idx="585">
                  <c:v>-85525.3851</c:v>
                </c:pt>
                <c:pt idx="586">
                  <c:v>-85514.462700000004</c:v>
                </c:pt>
                <c:pt idx="587">
                  <c:v>-85514.481</c:v>
                </c:pt>
                <c:pt idx="588">
                  <c:v>-85495.190600000002</c:v>
                </c:pt>
                <c:pt idx="589">
                  <c:v>-85506.653099999996</c:v>
                </c:pt>
                <c:pt idx="590">
                  <c:v>-85539.663499999995</c:v>
                </c:pt>
                <c:pt idx="591">
                  <c:v>-85571.563999999998</c:v>
                </c:pt>
                <c:pt idx="592">
                  <c:v>-85573.737699999998</c:v>
                </c:pt>
                <c:pt idx="593">
                  <c:v>-85545.051900000006</c:v>
                </c:pt>
                <c:pt idx="594">
                  <c:v>-85559.4038</c:v>
                </c:pt>
                <c:pt idx="595">
                  <c:v>-85548.964099999997</c:v>
                </c:pt>
                <c:pt idx="596">
                  <c:v>-85566.461899999995</c:v>
                </c:pt>
                <c:pt idx="597">
                  <c:v>-85556.513099999996</c:v>
                </c:pt>
                <c:pt idx="598">
                  <c:v>-85578.704199999993</c:v>
                </c:pt>
                <c:pt idx="599">
                  <c:v>-85557.782399999996</c:v>
                </c:pt>
                <c:pt idx="600">
                  <c:v>-85562.648000000001</c:v>
                </c:pt>
                <c:pt idx="601">
                  <c:v>-85579.9522</c:v>
                </c:pt>
                <c:pt idx="602">
                  <c:v>-85601.766699999993</c:v>
                </c:pt>
                <c:pt idx="603">
                  <c:v>-85636.027199999997</c:v>
                </c:pt>
                <c:pt idx="604">
                  <c:v>-85630.022100000002</c:v>
                </c:pt>
                <c:pt idx="605">
                  <c:v>-85659.816699999996</c:v>
                </c:pt>
                <c:pt idx="606">
                  <c:v>-85666.020300000004</c:v>
                </c:pt>
                <c:pt idx="607">
                  <c:v>-85675.0867</c:v>
                </c:pt>
                <c:pt idx="608">
                  <c:v>-85654.806700000001</c:v>
                </c:pt>
                <c:pt idx="609">
                  <c:v>-85641.309200000003</c:v>
                </c:pt>
                <c:pt idx="610">
                  <c:v>-85646.657900000006</c:v>
                </c:pt>
                <c:pt idx="611">
                  <c:v>-85660.601899999994</c:v>
                </c:pt>
                <c:pt idx="612">
                  <c:v>-85637.050700000007</c:v>
                </c:pt>
                <c:pt idx="613">
                  <c:v>-85656.139299999995</c:v>
                </c:pt>
                <c:pt idx="614">
                  <c:v>-85617.805999999997</c:v>
                </c:pt>
                <c:pt idx="615">
                  <c:v>-85598.604200000002</c:v>
                </c:pt>
                <c:pt idx="616">
                  <c:v>-85601.071100000001</c:v>
                </c:pt>
                <c:pt idx="617">
                  <c:v>-85594.084700000007</c:v>
                </c:pt>
                <c:pt idx="618">
                  <c:v>-85618.778600000005</c:v>
                </c:pt>
                <c:pt idx="619">
                  <c:v>-85643.469400000002</c:v>
                </c:pt>
                <c:pt idx="620">
                  <c:v>-85634.823399999994</c:v>
                </c:pt>
                <c:pt idx="621">
                  <c:v>-85638.579800000007</c:v>
                </c:pt>
                <c:pt idx="622">
                  <c:v>-85632.524799999999</c:v>
                </c:pt>
                <c:pt idx="623">
                  <c:v>-85620.88</c:v>
                </c:pt>
                <c:pt idx="624">
                  <c:v>-85584.214900000006</c:v>
                </c:pt>
                <c:pt idx="625">
                  <c:v>-85579.150899999993</c:v>
                </c:pt>
                <c:pt idx="626">
                  <c:v>-85585.094500000007</c:v>
                </c:pt>
                <c:pt idx="627">
                  <c:v>-85593.786500000002</c:v>
                </c:pt>
                <c:pt idx="628">
                  <c:v>-85536.381299999994</c:v>
                </c:pt>
                <c:pt idx="629">
                  <c:v>-85521.485199999996</c:v>
                </c:pt>
                <c:pt idx="630">
                  <c:v>-85498.258000000002</c:v>
                </c:pt>
                <c:pt idx="631">
                  <c:v>-85508.511599999998</c:v>
                </c:pt>
                <c:pt idx="632">
                  <c:v>-85470.909100000004</c:v>
                </c:pt>
                <c:pt idx="633">
                  <c:v>-85504.785600000003</c:v>
                </c:pt>
                <c:pt idx="634">
                  <c:v>-85526.607999999993</c:v>
                </c:pt>
                <c:pt idx="635">
                  <c:v>-85541.606599999999</c:v>
                </c:pt>
                <c:pt idx="636">
                  <c:v>-85569.190300000002</c:v>
                </c:pt>
                <c:pt idx="637">
                  <c:v>-85564.827499999999</c:v>
                </c:pt>
                <c:pt idx="638">
                  <c:v>-85609.466899999999</c:v>
                </c:pt>
                <c:pt idx="639">
                  <c:v>-85599.899000000005</c:v>
                </c:pt>
                <c:pt idx="640">
                  <c:v>-85581.721999999994</c:v>
                </c:pt>
                <c:pt idx="641">
                  <c:v>-85592.967600000004</c:v>
                </c:pt>
                <c:pt idx="642">
                  <c:v>-85555.463799999998</c:v>
                </c:pt>
                <c:pt idx="643">
                  <c:v>-85566.197</c:v>
                </c:pt>
                <c:pt idx="644">
                  <c:v>-85568.344299999997</c:v>
                </c:pt>
                <c:pt idx="645">
                  <c:v>-85536.766900000002</c:v>
                </c:pt>
                <c:pt idx="646">
                  <c:v>-85536.904699999999</c:v>
                </c:pt>
                <c:pt idx="647">
                  <c:v>-85519.901599999997</c:v>
                </c:pt>
                <c:pt idx="648">
                  <c:v>-85557.741599999994</c:v>
                </c:pt>
                <c:pt idx="649">
                  <c:v>-85524.032999999996</c:v>
                </c:pt>
                <c:pt idx="650">
                  <c:v>-85522.905199999994</c:v>
                </c:pt>
                <c:pt idx="651">
                  <c:v>-85527.863200000007</c:v>
                </c:pt>
                <c:pt idx="652">
                  <c:v>-85546.577300000004</c:v>
                </c:pt>
                <c:pt idx="653">
                  <c:v>-85554.125100000005</c:v>
                </c:pt>
                <c:pt idx="654">
                  <c:v>-85559.909100000004</c:v>
                </c:pt>
                <c:pt idx="655">
                  <c:v>-85548.114300000001</c:v>
                </c:pt>
                <c:pt idx="656">
                  <c:v>-85534.201700000005</c:v>
                </c:pt>
                <c:pt idx="657">
                  <c:v>-85579.304099999994</c:v>
                </c:pt>
                <c:pt idx="658">
                  <c:v>-85525.7935</c:v>
                </c:pt>
                <c:pt idx="659">
                  <c:v>-85550.868700000006</c:v>
                </c:pt>
                <c:pt idx="660">
                  <c:v>-85510.613400000002</c:v>
                </c:pt>
                <c:pt idx="661">
                  <c:v>-85512.644199999995</c:v>
                </c:pt>
                <c:pt idx="662">
                  <c:v>-85533.974199999997</c:v>
                </c:pt>
                <c:pt idx="663">
                  <c:v>-85515.757800000007</c:v>
                </c:pt>
                <c:pt idx="664">
                  <c:v>-85483.662299999996</c:v>
                </c:pt>
                <c:pt idx="665">
                  <c:v>-85514.284599999999</c:v>
                </c:pt>
                <c:pt idx="666">
                  <c:v>-85562.312300000005</c:v>
                </c:pt>
                <c:pt idx="667">
                  <c:v>-85542.376399999994</c:v>
                </c:pt>
                <c:pt idx="668">
                  <c:v>-85540.439499999993</c:v>
                </c:pt>
                <c:pt idx="669">
                  <c:v>-85487.592199999999</c:v>
                </c:pt>
                <c:pt idx="670">
                  <c:v>-85480.029500000004</c:v>
                </c:pt>
                <c:pt idx="671">
                  <c:v>-85483.981199999995</c:v>
                </c:pt>
                <c:pt idx="672">
                  <c:v>-85491.970400000006</c:v>
                </c:pt>
                <c:pt idx="673">
                  <c:v>-85522.7016</c:v>
                </c:pt>
                <c:pt idx="674">
                  <c:v>-85517.737200000003</c:v>
                </c:pt>
                <c:pt idx="675">
                  <c:v>-85530.720600000001</c:v>
                </c:pt>
                <c:pt idx="676">
                  <c:v>-85543.270699999994</c:v>
                </c:pt>
                <c:pt idx="677">
                  <c:v>-85549.110499999995</c:v>
                </c:pt>
                <c:pt idx="678">
                  <c:v>-85528.3122</c:v>
                </c:pt>
                <c:pt idx="679">
                  <c:v>-85501.233300000007</c:v>
                </c:pt>
                <c:pt idx="680">
                  <c:v>-85495.946500000005</c:v>
                </c:pt>
                <c:pt idx="681">
                  <c:v>-85495.681899999996</c:v>
                </c:pt>
                <c:pt idx="682">
                  <c:v>-85485.367299999998</c:v>
                </c:pt>
                <c:pt idx="683">
                  <c:v>-85502.059399999998</c:v>
                </c:pt>
                <c:pt idx="684">
                  <c:v>-85513.114600000001</c:v>
                </c:pt>
                <c:pt idx="685">
                  <c:v>-85530.897700000001</c:v>
                </c:pt>
                <c:pt idx="686">
                  <c:v>-85517.521099999998</c:v>
                </c:pt>
                <c:pt idx="687">
                  <c:v>-85558.430500000002</c:v>
                </c:pt>
                <c:pt idx="688">
                  <c:v>-85533.729500000001</c:v>
                </c:pt>
                <c:pt idx="689">
                  <c:v>-85505.283100000001</c:v>
                </c:pt>
                <c:pt idx="690">
                  <c:v>-85509.382899999997</c:v>
                </c:pt>
                <c:pt idx="691">
                  <c:v>-85514.813299999994</c:v>
                </c:pt>
                <c:pt idx="692">
                  <c:v>-85514.656799999997</c:v>
                </c:pt>
                <c:pt idx="693">
                  <c:v>-85501.361600000004</c:v>
                </c:pt>
                <c:pt idx="694">
                  <c:v>-85499.739199999996</c:v>
                </c:pt>
                <c:pt idx="695">
                  <c:v>-85506.416299999997</c:v>
                </c:pt>
                <c:pt idx="696">
                  <c:v>-85503.0959</c:v>
                </c:pt>
                <c:pt idx="697">
                  <c:v>-85494.385500000004</c:v>
                </c:pt>
                <c:pt idx="698">
                  <c:v>-85492.598100000003</c:v>
                </c:pt>
                <c:pt idx="699">
                  <c:v>-85477.744399999996</c:v>
                </c:pt>
                <c:pt idx="700">
                  <c:v>-85500.472500000003</c:v>
                </c:pt>
                <c:pt idx="701">
                  <c:v>-85547.479800000001</c:v>
                </c:pt>
                <c:pt idx="702">
                  <c:v>-85582.238700000002</c:v>
                </c:pt>
                <c:pt idx="703">
                  <c:v>-85577.486199999999</c:v>
                </c:pt>
                <c:pt idx="704">
                  <c:v>-85570.601999999999</c:v>
                </c:pt>
                <c:pt idx="705">
                  <c:v>-85564.444300000003</c:v>
                </c:pt>
                <c:pt idx="706">
                  <c:v>-85532.753500000006</c:v>
                </c:pt>
                <c:pt idx="707">
                  <c:v>-85497.432000000001</c:v>
                </c:pt>
                <c:pt idx="708">
                  <c:v>-85476.884399999995</c:v>
                </c:pt>
                <c:pt idx="709">
                  <c:v>-85468.175600000002</c:v>
                </c:pt>
                <c:pt idx="710">
                  <c:v>-85483.1921</c:v>
                </c:pt>
                <c:pt idx="711">
                  <c:v>-85482.656300000002</c:v>
                </c:pt>
                <c:pt idx="712">
                  <c:v>-85512.750400000004</c:v>
                </c:pt>
                <c:pt idx="713">
                  <c:v>-85497.67</c:v>
                </c:pt>
                <c:pt idx="714">
                  <c:v>-85497.140599999999</c:v>
                </c:pt>
                <c:pt idx="715">
                  <c:v>-85511.378200000006</c:v>
                </c:pt>
                <c:pt idx="716">
                  <c:v>-85534.616099999999</c:v>
                </c:pt>
                <c:pt idx="717">
                  <c:v>-85535.999299999996</c:v>
                </c:pt>
                <c:pt idx="718">
                  <c:v>-85505.357199999999</c:v>
                </c:pt>
                <c:pt idx="719">
                  <c:v>-85529.493100000007</c:v>
                </c:pt>
                <c:pt idx="720">
                  <c:v>-85507.551900000006</c:v>
                </c:pt>
                <c:pt idx="721">
                  <c:v>-85528.127399999998</c:v>
                </c:pt>
                <c:pt idx="722">
                  <c:v>-85521.018200000006</c:v>
                </c:pt>
                <c:pt idx="723">
                  <c:v>-85564.118400000007</c:v>
                </c:pt>
                <c:pt idx="724">
                  <c:v>-85544.993600000002</c:v>
                </c:pt>
                <c:pt idx="725">
                  <c:v>-85511.885200000004</c:v>
                </c:pt>
                <c:pt idx="726">
                  <c:v>-85498.337799999994</c:v>
                </c:pt>
                <c:pt idx="727">
                  <c:v>-85516.5092</c:v>
                </c:pt>
                <c:pt idx="728">
                  <c:v>-85566.165399999998</c:v>
                </c:pt>
                <c:pt idx="729">
                  <c:v>-85586.603700000007</c:v>
                </c:pt>
                <c:pt idx="730">
                  <c:v>-85598.680300000007</c:v>
                </c:pt>
                <c:pt idx="731">
                  <c:v>-85601.762499999997</c:v>
                </c:pt>
                <c:pt idx="732">
                  <c:v>-85571.194300000003</c:v>
                </c:pt>
                <c:pt idx="733">
                  <c:v>-85576.519</c:v>
                </c:pt>
                <c:pt idx="734">
                  <c:v>-85620.971699999995</c:v>
                </c:pt>
                <c:pt idx="735">
                  <c:v>-85591.865300000005</c:v>
                </c:pt>
                <c:pt idx="736">
                  <c:v>-85592.964099999997</c:v>
                </c:pt>
                <c:pt idx="737">
                  <c:v>-85588.926399999997</c:v>
                </c:pt>
                <c:pt idx="738">
                  <c:v>-85596.809899999993</c:v>
                </c:pt>
                <c:pt idx="739">
                  <c:v>-85594.655700000003</c:v>
                </c:pt>
                <c:pt idx="740">
                  <c:v>-85635.320999999996</c:v>
                </c:pt>
                <c:pt idx="741">
                  <c:v>-85602.049700000003</c:v>
                </c:pt>
                <c:pt idx="742">
                  <c:v>-85587.606599999999</c:v>
                </c:pt>
                <c:pt idx="743">
                  <c:v>-85572.999899999995</c:v>
                </c:pt>
                <c:pt idx="744">
                  <c:v>-85540.783899999995</c:v>
                </c:pt>
                <c:pt idx="745">
                  <c:v>-85589.933600000004</c:v>
                </c:pt>
                <c:pt idx="746">
                  <c:v>-85620.7258</c:v>
                </c:pt>
                <c:pt idx="747">
                  <c:v>-85641.613599999997</c:v>
                </c:pt>
                <c:pt idx="748">
                  <c:v>-85663.608999999997</c:v>
                </c:pt>
                <c:pt idx="749">
                  <c:v>-85624.652600000001</c:v>
                </c:pt>
                <c:pt idx="750">
                  <c:v>-85568.694099999993</c:v>
                </c:pt>
                <c:pt idx="751">
                  <c:v>-85560.243600000002</c:v>
                </c:pt>
                <c:pt idx="752">
                  <c:v>-85553.682000000001</c:v>
                </c:pt>
                <c:pt idx="753">
                  <c:v>-85544.388099999996</c:v>
                </c:pt>
                <c:pt idx="754">
                  <c:v>-85543.106700000004</c:v>
                </c:pt>
                <c:pt idx="755">
                  <c:v>-85575.407999999996</c:v>
                </c:pt>
                <c:pt idx="756">
                  <c:v>-85583.330199999997</c:v>
                </c:pt>
                <c:pt idx="757">
                  <c:v>-85587.469599999997</c:v>
                </c:pt>
                <c:pt idx="758">
                  <c:v>-85592.426399999997</c:v>
                </c:pt>
                <c:pt idx="759">
                  <c:v>-85593.853600000002</c:v>
                </c:pt>
                <c:pt idx="760">
                  <c:v>-85572.071400000001</c:v>
                </c:pt>
                <c:pt idx="761">
                  <c:v>-85548.161699999997</c:v>
                </c:pt>
                <c:pt idx="762">
                  <c:v>-85538.205100000006</c:v>
                </c:pt>
                <c:pt idx="763">
                  <c:v>-85587.027199999997</c:v>
                </c:pt>
                <c:pt idx="764">
                  <c:v>-85575.363800000006</c:v>
                </c:pt>
                <c:pt idx="765">
                  <c:v>-85548.802800000005</c:v>
                </c:pt>
                <c:pt idx="766">
                  <c:v>-85531.664600000004</c:v>
                </c:pt>
                <c:pt idx="767">
                  <c:v>-85497.6731</c:v>
                </c:pt>
                <c:pt idx="768">
                  <c:v>-85515.596999999994</c:v>
                </c:pt>
                <c:pt idx="769">
                  <c:v>-85523.097599999994</c:v>
                </c:pt>
                <c:pt idx="770">
                  <c:v>-85543.444799999997</c:v>
                </c:pt>
                <c:pt idx="771">
                  <c:v>-85540.298299999995</c:v>
                </c:pt>
                <c:pt idx="772">
                  <c:v>-85542.666899999997</c:v>
                </c:pt>
                <c:pt idx="773">
                  <c:v>-85561.414000000004</c:v>
                </c:pt>
                <c:pt idx="774">
                  <c:v>-85536.182400000005</c:v>
                </c:pt>
                <c:pt idx="775">
                  <c:v>-85564.0818</c:v>
                </c:pt>
                <c:pt idx="776">
                  <c:v>-85523.457999999999</c:v>
                </c:pt>
                <c:pt idx="777">
                  <c:v>-85537.048599999995</c:v>
                </c:pt>
                <c:pt idx="778">
                  <c:v>-85557.952600000004</c:v>
                </c:pt>
                <c:pt idx="779">
                  <c:v>-85552.377500000002</c:v>
                </c:pt>
                <c:pt idx="780">
                  <c:v>-85539.154399999999</c:v>
                </c:pt>
                <c:pt idx="781">
                  <c:v>-85543.672399999996</c:v>
                </c:pt>
                <c:pt idx="782">
                  <c:v>-85526.749200000006</c:v>
                </c:pt>
                <c:pt idx="783">
                  <c:v>-85562.398300000001</c:v>
                </c:pt>
                <c:pt idx="784">
                  <c:v>-85529.112899999993</c:v>
                </c:pt>
                <c:pt idx="785">
                  <c:v>-85541.366699999999</c:v>
                </c:pt>
                <c:pt idx="786">
                  <c:v>-85523.793900000004</c:v>
                </c:pt>
                <c:pt idx="787">
                  <c:v>-85519.613400000002</c:v>
                </c:pt>
                <c:pt idx="788">
                  <c:v>-85535.044399999999</c:v>
                </c:pt>
                <c:pt idx="789">
                  <c:v>-85528.523499999996</c:v>
                </c:pt>
                <c:pt idx="790">
                  <c:v>-85530.945300000007</c:v>
                </c:pt>
                <c:pt idx="791">
                  <c:v>-85512.365000000005</c:v>
                </c:pt>
                <c:pt idx="792">
                  <c:v>-85530.992700000003</c:v>
                </c:pt>
                <c:pt idx="793">
                  <c:v>-85526.055099999998</c:v>
                </c:pt>
                <c:pt idx="794">
                  <c:v>-85571.428599999999</c:v>
                </c:pt>
                <c:pt idx="795">
                  <c:v>-85562.644400000005</c:v>
                </c:pt>
                <c:pt idx="796">
                  <c:v>-85563.636199999994</c:v>
                </c:pt>
                <c:pt idx="797">
                  <c:v>-85559.676600000006</c:v>
                </c:pt>
                <c:pt idx="798">
                  <c:v>-85548.420800000007</c:v>
                </c:pt>
                <c:pt idx="799">
                  <c:v>-85508.280400000003</c:v>
                </c:pt>
                <c:pt idx="800">
                  <c:v>-85518.468900000007</c:v>
                </c:pt>
                <c:pt idx="801">
                  <c:v>-85517.256899999993</c:v>
                </c:pt>
                <c:pt idx="802">
                  <c:v>-85542.371599999999</c:v>
                </c:pt>
                <c:pt idx="803">
                  <c:v>-85530.287899999996</c:v>
                </c:pt>
                <c:pt idx="804">
                  <c:v>-85534.238800000006</c:v>
                </c:pt>
                <c:pt idx="805">
                  <c:v>-85540.330600000001</c:v>
                </c:pt>
                <c:pt idx="806">
                  <c:v>-85527.121400000004</c:v>
                </c:pt>
                <c:pt idx="807">
                  <c:v>-85532.688699999999</c:v>
                </c:pt>
                <c:pt idx="808">
                  <c:v>-85566.868499999997</c:v>
                </c:pt>
                <c:pt idx="809">
                  <c:v>-85580.500599999999</c:v>
                </c:pt>
                <c:pt idx="810">
                  <c:v>-85552.520900000003</c:v>
                </c:pt>
                <c:pt idx="811">
                  <c:v>-85542.868499999997</c:v>
                </c:pt>
                <c:pt idx="812">
                  <c:v>-85514.735700000005</c:v>
                </c:pt>
                <c:pt idx="813">
                  <c:v>-85520.943299999999</c:v>
                </c:pt>
                <c:pt idx="814">
                  <c:v>-85536.611999999994</c:v>
                </c:pt>
                <c:pt idx="815">
                  <c:v>-85522.581000000006</c:v>
                </c:pt>
                <c:pt idx="816">
                  <c:v>-85534.456699999995</c:v>
                </c:pt>
                <c:pt idx="817">
                  <c:v>-85533.029200000004</c:v>
                </c:pt>
                <c:pt idx="818">
                  <c:v>-85549.5429</c:v>
                </c:pt>
                <c:pt idx="819">
                  <c:v>-85588.966400000005</c:v>
                </c:pt>
                <c:pt idx="820">
                  <c:v>-85628.163400000005</c:v>
                </c:pt>
                <c:pt idx="821">
                  <c:v>-85588.450700000001</c:v>
                </c:pt>
                <c:pt idx="822">
                  <c:v>-85560.924400000004</c:v>
                </c:pt>
                <c:pt idx="823">
                  <c:v>-85573.903300000005</c:v>
                </c:pt>
                <c:pt idx="824">
                  <c:v>-85513.215800000005</c:v>
                </c:pt>
                <c:pt idx="825">
                  <c:v>-85561.619699999996</c:v>
                </c:pt>
                <c:pt idx="826">
                  <c:v>-85568.694499999998</c:v>
                </c:pt>
                <c:pt idx="827">
                  <c:v>-85554.943499999994</c:v>
                </c:pt>
                <c:pt idx="828">
                  <c:v>-85534.543699999995</c:v>
                </c:pt>
                <c:pt idx="829">
                  <c:v>-85590.651400000002</c:v>
                </c:pt>
                <c:pt idx="830">
                  <c:v>-85568.019</c:v>
                </c:pt>
                <c:pt idx="831">
                  <c:v>-85591.816999999995</c:v>
                </c:pt>
                <c:pt idx="832">
                  <c:v>-85612.335000000006</c:v>
                </c:pt>
                <c:pt idx="833">
                  <c:v>-85580.774399999995</c:v>
                </c:pt>
                <c:pt idx="834">
                  <c:v>-85584.975099999996</c:v>
                </c:pt>
                <c:pt idx="835">
                  <c:v>-85568.573499999999</c:v>
                </c:pt>
                <c:pt idx="836">
                  <c:v>-85591.998099999997</c:v>
                </c:pt>
                <c:pt idx="837">
                  <c:v>-85565.3361</c:v>
                </c:pt>
                <c:pt idx="838">
                  <c:v>-85550.992700000003</c:v>
                </c:pt>
                <c:pt idx="839">
                  <c:v>-85551.436300000001</c:v>
                </c:pt>
                <c:pt idx="840">
                  <c:v>-85541.727499999994</c:v>
                </c:pt>
                <c:pt idx="841">
                  <c:v>-85535.887100000007</c:v>
                </c:pt>
                <c:pt idx="842">
                  <c:v>-85527.648400000005</c:v>
                </c:pt>
                <c:pt idx="843">
                  <c:v>-85482.088699999993</c:v>
                </c:pt>
                <c:pt idx="844">
                  <c:v>-85477.964000000007</c:v>
                </c:pt>
                <c:pt idx="845">
                  <c:v>-85523.197</c:v>
                </c:pt>
                <c:pt idx="846">
                  <c:v>-85562.7886</c:v>
                </c:pt>
                <c:pt idx="847">
                  <c:v>-85545.252800000002</c:v>
                </c:pt>
                <c:pt idx="848">
                  <c:v>-85589.227799999993</c:v>
                </c:pt>
                <c:pt idx="849">
                  <c:v>-85565.402400000006</c:v>
                </c:pt>
                <c:pt idx="850">
                  <c:v>-85595.5337</c:v>
                </c:pt>
                <c:pt idx="851">
                  <c:v>-85597.603499999997</c:v>
                </c:pt>
                <c:pt idx="852">
                  <c:v>-85588.846699999995</c:v>
                </c:pt>
                <c:pt idx="853">
                  <c:v>-85626.811600000001</c:v>
                </c:pt>
                <c:pt idx="854">
                  <c:v>-85616.292100000006</c:v>
                </c:pt>
                <c:pt idx="855">
                  <c:v>-85603.708700000003</c:v>
                </c:pt>
                <c:pt idx="856">
                  <c:v>-85571.583299999998</c:v>
                </c:pt>
                <c:pt idx="857">
                  <c:v>-85594.680900000007</c:v>
                </c:pt>
                <c:pt idx="858">
                  <c:v>-85589.065400000007</c:v>
                </c:pt>
                <c:pt idx="859">
                  <c:v>-85575.467799999999</c:v>
                </c:pt>
                <c:pt idx="860">
                  <c:v>-85562.373999999996</c:v>
                </c:pt>
                <c:pt idx="861">
                  <c:v>-85540.708299999998</c:v>
                </c:pt>
                <c:pt idx="862">
                  <c:v>-85525.281900000002</c:v>
                </c:pt>
                <c:pt idx="863">
                  <c:v>-85586.294699999999</c:v>
                </c:pt>
                <c:pt idx="864">
                  <c:v>-85563.313399999999</c:v>
                </c:pt>
                <c:pt idx="865">
                  <c:v>-85570.327999999994</c:v>
                </c:pt>
                <c:pt idx="866">
                  <c:v>-85626.846699999995</c:v>
                </c:pt>
                <c:pt idx="867">
                  <c:v>-85578.746799999994</c:v>
                </c:pt>
                <c:pt idx="868">
                  <c:v>-85566.998200000002</c:v>
                </c:pt>
                <c:pt idx="869">
                  <c:v>-85559.6057</c:v>
                </c:pt>
                <c:pt idx="870">
                  <c:v>-85550.2932</c:v>
                </c:pt>
                <c:pt idx="871">
                  <c:v>-85547.500199999995</c:v>
                </c:pt>
                <c:pt idx="872">
                  <c:v>-85572.570500000002</c:v>
                </c:pt>
                <c:pt idx="873">
                  <c:v>-85574.410699999993</c:v>
                </c:pt>
                <c:pt idx="874">
                  <c:v>-85564.624200000006</c:v>
                </c:pt>
                <c:pt idx="875">
                  <c:v>-85587.627500000002</c:v>
                </c:pt>
                <c:pt idx="876">
                  <c:v>-85556.517800000001</c:v>
                </c:pt>
                <c:pt idx="877">
                  <c:v>-85577.816900000005</c:v>
                </c:pt>
                <c:pt idx="878">
                  <c:v>-85586.588000000003</c:v>
                </c:pt>
                <c:pt idx="879">
                  <c:v>-85597.142699999997</c:v>
                </c:pt>
                <c:pt idx="880">
                  <c:v>-85613.743799999997</c:v>
                </c:pt>
                <c:pt idx="881">
                  <c:v>-85590.034899999999</c:v>
                </c:pt>
                <c:pt idx="882">
                  <c:v>-85578.135599999994</c:v>
                </c:pt>
                <c:pt idx="883">
                  <c:v>-85543.1829</c:v>
                </c:pt>
                <c:pt idx="884">
                  <c:v>-85565.175700000007</c:v>
                </c:pt>
                <c:pt idx="885">
                  <c:v>-85555.2215</c:v>
                </c:pt>
                <c:pt idx="886">
                  <c:v>-85547.8943</c:v>
                </c:pt>
                <c:pt idx="887">
                  <c:v>-85525.731</c:v>
                </c:pt>
                <c:pt idx="888">
                  <c:v>-85515.305600000007</c:v>
                </c:pt>
                <c:pt idx="889">
                  <c:v>-85501.915999999997</c:v>
                </c:pt>
                <c:pt idx="890">
                  <c:v>-85497.297999999995</c:v>
                </c:pt>
                <c:pt idx="891">
                  <c:v>-85509.898700000005</c:v>
                </c:pt>
                <c:pt idx="892">
                  <c:v>-85562.936499999996</c:v>
                </c:pt>
                <c:pt idx="893">
                  <c:v>-85579.543300000005</c:v>
                </c:pt>
                <c:pt idx="894">
                  <c:v>-85573.948199999999</c:v>
                </c:pt>
                <c:pt idx="895">
                  <c:v>-85561.602299999999</c:v>
                </c:pt>
                <c:pt idx="896">
                  <c:v>-85554.8704</c:v>
                </c:pt>
                <c:pt idx="897">
                  <c:v>-85535.805300000007</c:v>
                </c:pt>
                <c:pt idx="898">
                  <c:v>-85521.847399999999</c:v>
                </c:pt>
                <c:pt idx="899">
                  <c:v>-85516.920499999993</c:v>
                </c:pt>
                <c:pt idx="900">
                  <c:v>-85507.391399999993</c:v>
                </c:pt>
                <c:pt idx="901">
                  <c:v>-85500.166800000006</c:v>
                </c:pt>
                <c:pt idx="902">
                  <c:v>-85482.232399999994</c:v>
                </c:pt>
                <c:pt idx="903">
                  <c:v>-85496.774300000005</c:v>
                </c:pt>
                <c:pt idx="904">
                  <c:v>-85552.370599999995</c:v>
                </c:pt>
                <c:pt idx="905">
                  <c:v>-85546.2503</c:v>
                </c:pt>
                <c:pt idx="906">
                  <c:v>-85574.152000000002</c:v>
                </c:pt>
                <c:pt idx="907">
                  <c:v>-85597.902300000002</c:v>
                </c:pt>
                <c:pt idx="908">
                  <c:v>-85596.157800000001</c:v>
                </c:pt>
                <c:pt idx="909">
                  <c:v>-85626.653000000006</c:v>
                </c:pt>
                <c:pt idx="910">
                  <c:v>-85624.885699999999</c:v>
                </c:pt>
                <c:pt idx="911">
                  <c:v>-85612.646900000007</c:v>
                </c:pt>
                <c:pt idx="912">
                  <c:v>-85654.471099999995</c:v>
                </c:pt>
                <c:pt idx="913">
                  <c:v>-85651.688699999999</c:v>
                </c:pt>
                <c:pt idx="914">
                  <c:v>-85636.261100000003</c:v>
                </c:pt>
                <c:pt idx="915">
                  <c:v>-85643.116500000004</c:v>
                </c:pt>
                <c:pt idx="916">
                  <c:v>-85646.281400000007</c:v>
                </c:pt>
                <c:pt idx="917">
                  <c:v>-85633.553799999994</c:v>
                </c:pt>
                <c:pt idx="918">
                  <c:v>-85653.303199999995</c:v>
                </c:pt>
                <c:pt idx="919">
                  <c:v>-85613.681400000001</c:v>
                </c:pt>
                <c:pt idx="920">
                  <c:v>-85598.695999999996</c:v>
                </c:pt>
                <c:pt idx="921">
                  <c:v>-85615.910900000003</c:v>
                </c:pt>
                <c:pt idx="922">
                  <c:v>-85573.652600000001</c:v>
                </c:pt>
                <c:pt idx="923">
                  <c:v>-85557.374599999996</c:v>
                </c:pt>
                <c:pt idx="924">
                  <c:v>-85593.863599999997</c:v>
                </c:pt>
                <c:pt idx="925">
                  <c:v>-85597.142900000006</c:v>
                </c:pt>
                <c:pt idx="926">
                  <c:v>-85553.598199999993</c:v>
                </c:pt>
                <c:pt idx="927">
                  <c:v>-85562.726699999999</c:v>
                </c:pt>
                <c:pt idx="928">
                  <c:v>-85555.949099999998</c:v>
                </c:pt>
                <c:pt idx="929">
                  <c:v>-85540.873999999996</c:v>
                </c:pt>
                <c:pt idx="930">
                  <c:v>-85517.305500000002</c:v>
                </c:pt>
                <c:pt idx="931">
                  <c:v>-85505.209499999997</c:v>
                </c:pt>
                <c:pt idx="932">
                  <c:v>-85496.991299999994</c:v>
                </c:pt>
                <c:pt idx="933">
                  <c:v>-85494.049299999999</c:v>
                </c:pt>
                <c:pt idx="934">
                  <c:v>-85502.254499999995</c:v>
                </c:pt>
                <c:pt idx="935">
                  <c:v>-85512.330600000001</c:v>
                </c:pt>
                <c:pt idx="936">
                  <c:v>-85553.470799999996</c:v>
                </c:pt>
                <c:pt idx="937">
                  <c:v>-85539.851599999995</c:v>
                </c:pt>
                <c:pt idx="938">
                  <c:v>-85564.1</c:v>
                </c:pt>
                <c:pt idx="939">
                  <c:v>-85592.9663</c:v>
                </c:pt>
                <c:pt idx="940">
                  <c:v>-85579.948699999994</c:v>
                </c:pt>
                <c:pt idx="941">
                  <c:v>-85573.209400000007</c:v>
                </c:pt>
                <c:pt idx="942">
                  <c:v>-85577.570500000002</c:v>
                </c:pt>
                <c:pt idx="943">
                  <c:v>-85577.863599999997</c:v>
                </c:pt>
                <c:pt idx="944">
                  <c:v>-85621.522800000006</c:v>
                </c:pt>
                <c:pt idx="945">
                  <c:v>-85616.534</c:v>
                </c:pt>
                <c:pt idx="946">
                  <c:v>-85618.606499999994</c:v>
                </c:pt>
                <c:pt idx="947">
                  <c:v>-85620.057199999996</c:v>
                </c:pt>
                <c:pt idx="948">
                  <c:v>-85608.945999999996</c:v>
                </c:pt>
                <c:pt idx="949">
                  <c:v>-85656.470400000006</c:v>
                </c:pt>
                <c:pt idx="950">
                  <c:v>-85621.589099999997</c:v>
                </c:pt>
                <c:pt idx="951">
                  <c:v>-85618.550399999993</c:v>
                </c:pt>
                <c:pt idx="952">
                  <c:v>-85572.469899999996</c:v>
                </c:pt>
                <c:pt idx="953">
                  <c:v>-85562.295599999998</c:v>
                </c:pt>
                <c:pt idx="954">
                  <c:v>-85552.693599999999</c:v>
                </c:pt>
                <c:pt idx="955">
                  <c:v>-85596.096600000004</c:v>
                </c:pt>
                <c:pt idx="956">
                  <c:v>-85586.815400000007</c:v>
                </c:pt>
                <c:pt idx="957">
                  <c:v>-85570.655499999993</c:v>
                </c:pt>
                <c:pt idx="958">
                  <c:v>-85551.702300000004</c:v>
                </c:pt>
                <c:pt idx="959">
                  <c:v>-85552.700400000002</c:v>
                </c:pt>
                <c:pt idx="960">
                  <c:v>-85571.557799999995</c:v>
                </c:pt>
                <c:pt idx="961">
                  <c:v>-85568.494399999996</c:v>
                </c:pt>
                <c:pt idx="962">
                  <c:v>-85551.767300000007</c:v>
                </c:pt>
                <c:pt idx="963">
                  <c:v>-85564.445099999997</c:v>
                </c:pt>
                <c:pt idx="964">
                  <c:v>-85617.199299999993</c:v>
                </c:pt>
                <c:pt idx="965">
                  <c:v>-85652.990900000004</c:v>
                </c:pt>
                <c:pt idx="966">
                  <c:v>-85618.246100000004</c:v>
                </c:pt>
                <c:pt idx="967">
                  <c:v>-85615.065799999997</c:v>
                </c:pt>
                <c:pt idx="968">
                  <c:v>-85630.142300000007</c:v>
                </c:pt>
                <c:pt idx="969">
                  <c:v>-85662.695000000007</c:v>
                </c:pt>
                <c:pt idx="970">
                  <c:v>-85654.238800000006</c:v>
                </c:pt>
                <c:pt idx="971">
                  <c:v>-85650.3217</c:v>
                </c:pt>
                <c:pt idx="972">
                  <c:v>-85629.189100000003</c:v>
                </c:pt>
                <c:pt idx="973">
                  <c:v>-85626.368400000007</c:v>
                </c:pt>
                <c:pt idx="974">
                  <c:v>-85599.703399999999</c:v>
                </c:pt>
                <c:pt idx="975">
                  <c:v>-85591.5003</c:v>
                </c:pt>
                <c:pt idx="976">
                  <c:v>-85557.131999999998</c:v>
                </c:pt>
                <c:pt idx="977">
                  <c:v>-85611.063200000004</c:v>
                </c:pt>
                <c:pt idx="978">
                  <c:v>-85589.465200000006</c:v>
                </c:pt>
                <c:pt idx="979">
                  <c:v>-85596.035499999998</c:v>
                </c:pt>
                <c:pt idx="980">
                  <c:v>-85557.084000000003</c:v>
                </c:pt>
                <c:pt idx="981">
                  <c:v>-85556.835999999996</c:v>
                </c:pt>
                <c:pt idx="982">
                  <c:v>-85546.916299999997</c:v>
                </c:pt>
                <c:pt idx="983">
                  <c:v>-85562.753400000001</c:v>
                </c:pt>
                <c:pt idx="984">
                  <c:v>-85557.380999999994</c:v>
                </c:pt>
                <c:pt idx="985">
                  <c:v>-85519.159899999999</c:v>
                </c:pt>
                <c:pt idx="986">
                  <c:v>-85562.249500000005</c:v>
                </c:pt>
                <c:pt idx="987">
                  <c:v>-85563.543399999995</c:v>
                </c:pt>
                <c:pt idx="988">
                  <c:v>-85549.473299999998</c:v>
                </c:pt>
                <c:pt idx="989">
                  <c:v>-85512.641099999993</c:v>
                </c:pt>
                <c:pt idx="990">
                  <c:v>-85515.196100000001</c:v>
                </c:pt>
                <c:pt idx="991">
                  <c:v>-85504.573399999994</c:v>
                </c:pt>
                <c:pt idx="992">
                  <c:v>-85545.032300000006</c:v>
                </c:pt>
                <c:pt idx="993">
                  <c:v>-85595.611799999999</c:v>
                </c:pt>
                <c:pt idx="994">
                  <c:v>-85586.702799999999</c:v>
                </c:pt>
                <c:pt idx="995">
                  <c:v>-85573.395399999994</c:v>
                </c:pt>
                <c:pt idx="996">
                  <c:v>-85544.069499999998</c:v>
                </c:pt>
                <c:pt idx="997">
                  <c:v>-85533.366999999998</c:v>
                </c:pt>
                <c:pt idx="998">
                  <c:v>-85512.830400000006</c:v>
                </c:pt>
                <c:pt idx="999">
                  <c:v>-85535.845199999996</c:v>
                </c:pt>
                <c:pt idx="1000">
                  <c:v>-85513.506599999993</c:v>
                </c:pt>
                <c:pt idx="1001">
                  <c:v>-85525.9427</c:v>
                </c:pt>
                <c:pt idx="1002">
                  <c:v>-85505.693199999994</c:v>
                </c:pt>
                <c:pt idx="1003">
                  <c:v>-85550.277799999996</c:v>
                </c:pt>
                <c:pt idx="1004">
                  <c:v>-85564.566600000006</c:v>
                </c:pt>
                <c:pt idx="1005">
                  <c:v>-85570.552899999995</c:v>
                </c:pt>
                <c:pt idx="1006">
                  <c:v>-85575.831600000005</c:v>
                </c:pt>
                <c:pt idx="1007">
                  <c:v>-85575.991099999999</c:v>
                </c:pt>
                <c:pt idx="1008">
                  <c:v>-85591.817299999995</c:v>
                </c:pt>
                <c:pt idx="1009">
                  <c:v>-85586.486999999994</c:v>
                </c:pt>
                <c:pt idx="1010">
                  <c:v>-85581.509600000005</c:v>
                </c:pt>
                <c:pt idx="1011">
                  <c:v>-85603.059299999994</c:v>
                </c:pt>
                <c:pt idx="1012">
                  <c:v>-85596.107699999993</c:v>
                </c:pt>
                <c:pt idx="1013">
                  <c:v>-85595.5766</c:v>
                </c:pt>
                <c:pt idx="1014">
                  <c:v>-85567.554300000003</c:v>
                </c:pt>
                <c:pt idx="1015">
                  <c:v>-85543.826700000005</c:v>
                </c:pt>
                <c:pt idx="1016">
                  <c:v>-85514.816600000006</c:v>
                </c:pt>
                <c:pt idx="1017">
                  <c:v>-85513.088199999998</c:v>
                </c:pt>
                <c:pt idx="1018">
                  <c:v>-85520.461899999995</c:v>
                </c:pt>
                <c:pt idx="1019">
                  <c:v>-85512.187900000004</c:v>
                </c:pt>
                <c:pt idx="1020">
                  <c:v>-85516.848400000003</c:v>
                </c:pt>
                <c:pt idx="1021">
                  <c:v>-85498.087899999999</c:v>
                </c:pt>
                <c:pt idx="1022">
                  <c:v>-85573.882599999997</c:v>
                </c:pt>
                <c:pt idx="1023">
                  <c:v>-85551.9712</c:v>
                </c:pt>
                <c:pt idx="1024">
                  <c:v>-85502.406900000002</c:v>
                </c:pt>
                <c:pt idx="1025">
                  <c:v>-85486.879300000001</c:v>
                </c:pt>
                <c:pt idx="1026">
                  <c:v>-85506.457599999994</c:v>
                </c:pt>
                <c:pt idx="1027">
                  <c:v>-85484.433799999999</c:v>
                </c:pt>
                <c:pt idx="1028">
                  <c:v>-85473.403999999995</c:v>
                </c:pt>
                <c:pt idx="1029">
                  <c:v>-85477.602100000004</c:v>
                </c:pt>
                <c:pt idx="1030">
                  <c:v>-85503.920899999997</c:v>
                </c:pt>
                <c:pt idx="1031">
                  <c:v>-85502.909499999994</c:v>
                </c:pt>
                <c:pt idx="1032">
                  <c:v>-85506.260800000004</c:v>
                </c:pt>
                <c:pt idx="1033">
                  <c:v>-85519.446400000001</c:v>
                </c:pt>
                <c:pt idx="1034">
                  <c:v>-85500.905100000004</c:v>
                </c:pt>
                <c:pt idx="1035">
                  <c:v>-85492.722299999994</c:v>
                </c:pt>
                <c:pt idx="1036">
                  <c:v>-85541.521500000003</c:v>
                </c:pt>
                <c:pt idx="1037">
                  <c:v>-85563.018800000005</c:v>
                </c:pt>
                <c:pt idx="1038">
                  <c:v>-85529.310200000007</c:v>
                </c:pt>
                <c:pt idx="1039">
                  <c:v>-85544.514500000005</c:v>
                </c:pt>
                <c:pt idx="1040">
                  <c:v>-85554.550900000002</c:v>
                </c:pt>
                <c:pt idx="1041">
                  <c:v>-85563.878700000001</c:v>
                </c:pt>
                <c:pt idx="1042">
                  <c:v>-85546.264500000005</c:v>
                </c:pt>
                <c:pt idx="1043">
                  <c:v>-85575.455000000002</c:v>
                </c:pt>
                <c:pt idx="1044">
                  <c:v>-85592.216</c:v>
                </c:pt>
                <c:pt idx="1045">
                  <c:v>-85597.747300000003</c:v>
                </c:pt>
                <c:pt idx="1046">
                  <c:v>-85584.955199999997</c:v>
                </c:pt>
                <c:pt idx="1047">
                  <c:v>-85581.826100000006</c:v>
                </c:pt>
                <c:pt idx="1048">
                  <c:v>-85585.049400000004</c:v>
                </c:pt>
                <c:pt idx="1049">
                  <c:v>-85588.358600000007</c:v>
                </c:pt>
                <c:pt idx="1050">
                  <c:v>-85590.203999999998</c:v>
                </c:pt>
                <c:pt idx="1051">
                  <c:v>-85572.556800000006</c:v>
                </c:pt>
                <c:pt idx="1052">
                  <c:v>-85565.215800000005</c:v>
                </c:pt>
                <c:pt idx="1053">
                  <c:v>-85586.941800000001</c:v>
                </c:pt>
                <c:pt idx="1054">
                  <c:v>-85643.997600000002</c:v>
                </c:pt>
                <c:pt idx="1055">
                  <c:v>-85642.399000000005</c:v>
                </c:pt>
                <c:pt idx="1056">
                  <c:v>-85615.695200000002</c:v>
                </c:pt>
                <c:pt idx="1057">
                  <c:v>-85594.206200000001</c:v>
                </c:pt>
                <c:pt idx="1058">
                  <c:v>-85574.006800000003</c:v>
                </c:pt>
                <c:pt idx="1059">
                  <c:v>-85586.856899999999</c:v>
                </c:pt>
                <c:pt idx="1060">
                  <c:v>-85608.442299999995</c:v>
                </c:pt>
                <c:pt idx="1061">
                  <c:v>-85593.628299999997</c:v>
                </c:pt>
                <c:pt idx="1062">
                  <c:v>-85592.667600000001</c:v>
                </c:pt>
                <c:pt idx="1063">
                  <c:v>-85636.122900000002</c:v>
                </c:pt>
                <c:pt idx="1064">
                  <c:v>-85594.146999999997</c:v>
                </c:pt>
                <c:pt idx="1065">
                  <c:v>-85610.320300000007</c:v>
                </c:pt>
                <c:pt idx="1066">
                  <c:v>-85591.419800000003</c:v>
                </c:pt>
                <c:pt idx="1067">
                  <c:v>-85583.282000000007</c:v>
                </c:pt>
                <c:pt idx="1068">
                  <c:v>-85586.1204</c:v>
                </c:pt>
                <c:pt idx="1069">
                  <c:v>-85609.203200000004</c:v>
                </c:pt>
                <c:pt idx="1070">
                  <c:v>-85619.262199999997</c:v>
                </c:pt>
                <c:pt idx="1071">
                  <c:v>-85620.025899999993</c:v>
                </c:pt>
                <c:pt idx="1072">
                  <c:v>-85620.242299999998</c:v>
                </c:pt>
                <c:pt idx="1073">
                  <c:v>-85603.811000000002</c:v>
                </c:pt>
                <c:pt idx="1074">
                  <c:v>-85577.791200000007</c:v>
                </c:pt>
                <c:pt idx="1075">
                  <c:v>-85546.669899999994</c:v>
                </c:pt>
                <c:pt idx="1076">
                  <c:v>-85593.604500000001</c:v>
                </c:pt>
                <c:pt idx="1077">
                  <c:v>-85597.2503</c:v>
                </c:pt>
                <c:pt idx="1078">
                  <c:v>-85597.711599999995</c:v>
                </c:pt>
                <c:pt idx="1079">
                  <c:v>-85594.256599999993</c:v>
                </c:pt>
                <c:pt idx="1080">
                  <c:v>-85600.017099999997</c:v>
                </c:pt>
                <c:pt idx="1081">
                  <c:v>-85587.353099999993</c:v>
                </c:pt>
                <c:pt idx="1082">
                  <c:v>-85608.286900000006</c:v>
                </c:pt>
                <c:pt idx="1083">
                  <c:v>-85600.390899999999</c:v>
                </c:pt>
                <c:pt idx="1084">
                  <c:v>-85616.750599999999</c:v>
                </c:pt>
                <c:pt idx="1085">
                  <c:v>-85587.723800000007</c:v>
                </c:pt>
                <c:pt idx="1086">
                  <c:v>-85595.371599999999</c:v>
                </c:pt>
                <c:pt idx="1087">
                  <c:v>-85589.3364</c:v>
                </c:pt>
                <c:pt idx="1088">
                  <c:v>-85572.560200000007</c:v>
                </c:pt>
                <c:pt idx="1089">
                  <c:v>-85552.478600000002</c:v>
                </c:pt>
                <c:pt idx="1090">
                  <c:v>-85560.123399999997</c:v>
                </c:pt>
                <c:pt idx="1091">
                  <c:v>-85579.128899999996</c:v>
                </c:pt>
                <c:pt idx="1092">
                  <c:v>-85574.0291</c:v>
                </c:pt>
                <c:pt idx="1093">
                  <c:v>-85583.907500000001</c:v>
                </c:pt>
                <c:pt idx="1094">
                  <c:v>-85588.278900000005</c:v>
                </c:pt>
                <c:pt idx="1095">
                  <c:v>-85573.832699999999</c:v>
                </c:pt>
                <c:pt idx="1096">
                  <c:v>-85574.733399999997</c:v>
                </c:pt>
                <c:pt idx="1097">
                  <c:v>-85535.095700000005</c:v>
                </c:pt>
                <c:pt idx="1098">
                  <c:v>-85484.524900000004</c:v>
                </c:pt>
                <c:pt idx="1099">
                  <c:v>-85440.758000000002</c:v>
                </c:pt>
                <c:pt idx="1100">
                  <c:v>-85483.504499999995</c:v>
                </c:pt>
                <c:pt idx="1101">
                  <c:v>-85495.048500000004</c:v>
                </c:pt>
                <c:pt idx="1102">
                  <c:v>-85528.014500000005</c:v>
                </c:pt>
                <c:pt idx="1103">
                  <c:v>-85544.437999999995</c:v>
                </c:pt>
                <c:pt idx="1104">
                  <c:v>-85532.833599999998</c:v>
                </c:pt>
                <c:pt idx="1105">
                  <c:v>-85526.569600000003</c:v>
                </c:pt>
                <c:pt idx="1106">
                  <c:v>-85562.989300000001</c:v>
                </c:pt>
                <c:pt idx="1107">
                  <c:v>-85543.291700000002</c:v>
                </c:pt>
                <c:pt idx="1108">
                  <c:v>-85528.340500000006</c:v>
                </c:pt>
                <c:pt idx="1109">
                  <c:v>-85530.005900000004</c:v>
                </c:pt>
                <c:pt idx="1110">
                  <c:v>-85526.603099999993</c:v>
                </c:pt>
                <c:pt idx="1111">
                  <c:v>-85555.498300000007</c:v>
                </c:pt>
                <c:pt idx="1112">
                  <c:v>-85564.518599999996</c:v>
                </c:pt>
                <c:pt idx="1113">
                  <c:v>-85558.585099999997</c:v>
                </c:pt>
                <c:pt idx="1114">
                  <c:v>-85539.595000000001</c:v>
                </c:pt>
                <c:pt idx="1115">
                  <c:v>-85554.611000000004</c:v>
                </c:pt>
                <c:pt idx="1116">
                  <c:v>-85555.498999999996</c:v>
                </c:pt>
                <c:pt idx="1117">
                  <c:v>-85578.820200000002</c:v>
                </c:pt>
                <c:pt idx="1118">
                  <c:v>-85570.160900000003</c:v>
                </c:pt>
                <c:pt idx="1119">
                  <c:v>-85574.907600000006</c:v>
                </c:pt>
                <c:pt idx="1120">
                  <c:v>-85607.713199999998</c:v>
                </c:pt>
                <c:pt idx="1121">
                  <c:v>-85611.125799999994</c:v>
                </c:pt>
                <c:pt idx="1122">
                  <c:v>-85528.124100000001</c:v>
                </c:pt>
                <c:pt idx="1123">
                  <c:v>-85488.871199999994</c:v>
                </c:pt>
                <c:pt idx="1124">
                  <c:v>-85513.881299999994</c:v>
                </c:pt>
                <c:pt idx="1125">
                  <c:v>-85554.542700000005</c:v>
                </c:pt>
                <c:pt idx="1126">
                  <c:v>-85556.607799999998</c:v>
                </c:pt>
                <c:pt idx="1127">
                  <c:v>-85573.136100000003</c:v>
                </c:pt>
                <c:pt idx="1128">
                  <c:v>-85586.5769</c:v>
                </c:pt>
                <c:pt idx="1129">
                  <c:v>-85573.4274</c:v>
                </c:pt>
                <c:pt idx="1130">
                  <c:v>-85564.433399999994</c:v>
                </c:pt>
                <c:pt idx="1131">
                  <c:v>-85573.290900000007</c:v>
                </c:pt>
                <c:pt idx="1132">
                  <c:v>-85593.849799999996</c:v>
                </c:pt>
                <c:pt idx="1133">
                  <c:v>-85593.200100000002</c:v>
                </c:pt>
                <c:pt idx="1134">
                  <c:v>-85605.569000000003</c:v>
                </c:pt>
                <c:pt idx="1135">
                  <c:v>-85573.6976</c:v>
                </c:pt>
                <c:pt idx="1136">
                  <c:v>-85586.951400000005</c:v>
                </c:pt>
                <c:pt idx="1137">
                  <c:v>-85610.077399999995</c:v>
                </c:pt>
                <c:pt idx="1138">
                  <c:v>-85555.696800000005</c:v>
                </c:pt>
                <c:pt idx="1139">
                  <c:v>-85546.156199999998</c:v>
                </c:pt>
                <c:pt idx="1140">
                  <c:v>-85527.059299999994</c:v>
                </c:pt>
                <c:pt idx="1141">
                  <c:v>-85519.665900000007</c:v>
                </c:pt>
                <c:pt idx="1142">
                  <c:v>-85484.694099999993</c:v>
                </c:pt>
                <c:pt idx="1143">
                  <c:v>-85507.945500000002</c:v>
                </c:pt>
                <c:pt idx="1144">
                  <c:v>-85539.242899999997</c:v>
                </c:pt>
                <c:pt idx="1145">
                  <c:v>-85508.9234</c:v>
                </c:pt>
                <c:pt idx="1146">
                  <c:v>-85552.901400000002</c:v>
                </c:pt>
                <c:pt idx="1147">
                  <c:v>-85528.343999999997</c:v>
                </c:pt>
                <c:pt idx="1148">
                  <c:v>-85556.181299999997</c:v>
                </c:pt>
                <c:pt idx="1149">
                  <c:v>-85572.592699999994</c:v>
                </c:pt>
                <c:pt idx="1150">
                  <c:v>-85556.420499999993</c:v>
                </c:pt>
                <c:pt idx="1151">
                  <c:v>-85549.320500000002</c:v>
                </c:pt>
                <c:pt idx="1152">
                  <c:v>-85550.353099999993</c:v>
                </c:pt>
                <c:pt idx="1153">
                  <c:v>-85580.781300000002</c:v>
                </c:pt>
                <c:pt idx="1154">
                  <c:v>-85560.734500000006</c:v>
                </c:pt>
                <c:pt idx="1155">
                  <c:v>-85563.833599999998</c:v>
                </c:pt>
                <c:pt idx="1156">
                  <c:v>-85556.771500000003</c:v>
                </c:pt>
                <c:pt idx="1157">
                  <c:v>-85582.217300000004</c:v>
                </c:pt>
                <c:pt idx="1158">
                  <c:v>-85584.625700000004</c:v>
                </c:pt>
                <c:pt idx="1159">
                  <c:v>-85591.9277</c:v>
                </c:pt>
                <c:pt idx="1160">
                  <c:v>-85540.866299999994</c:v>
                </c:pt>
                <c:pt idx="1161">
                  <c:v>-85505.339900000006</c:v>
                </c:pt>
                <c:pt idx="1162">
                  <c:v>-85525.935899999997</c:v>
                </c:pt>
                <c:pt idx="1163">
                  <c:v>-85531.589200000002</c:v>
                </c:pt>
                <c:pt idx="1164">
                  <c:v>-85552.8992</c:v>
                </c:pt>
                <c:pt idx="1165">
                  <c:v>-85603.841100000005</c:v>
                </c:pt>
                <c:pt idx="1166">
                  <c:v>-85550.333599999998</c:v>
                </c:pt>
                <c:pt idx="1167">
                  <c:v>-85549.7883</c:v>
                </c:pt>
                <c:pt idx="1168">
                  <c:v>-85526.813399999999</c:v>
                </c:pt>
                <c:pt idx="1169">
                  <c:v>-85584.044599999994</c:v>
                </c:pt>
                <c:pt idx="1170">
                  <c:v>-85543.472399999999</c:v>
                </c:pt>
                <c:pt idx="1171">
                  <c:v>-85588.410300000003</c:v>
                </c:pt>
                <c:pt idx="1172">
                  <c:v>-85580.502699999997</c:v>
                </c:pt>
                <c:pt idx="1173">
                  <c:v>-85584.462299999999</c:v>
                </c:pt>
                <c:pt idx="1174">
                  <c:v>-85584.261199999994</c:v>
                </c:pt>
                <c:pt idx="1175">
                  <c:v>-85611.008000000002</c:v>
                </c:pt>
                <c:pt idx="1176">
                  <c:v>-85595.0144</c:v>
                </c:pt>
                <c:pt idx="1177">
                  <c:v>-85609.731199999995</c:v>
                </c:pt>
                <c:pt idx="1178">
                  <c:v>-85603.444099999993</c:v>
                </c:pt>
                <c:pt idx="1179">
                  <c:v>-85645.299499999994</c:v>
                </c:pt>
                <c:pt idx="1180">
                  <c:v>-85636.997799999997</c:v>
                </c:pt>
                <c:pt idx="1181">
                  <c:v>-85625.192899999995</c:v>
                </c:pt>
                <c:pt idx="1182">
                  <c:v>-85647.170299999998</c:v>
                </c:pt>
                <c:pt idx="1183">
                  <c:v>-85593.382599999997</c:v>
                </c:pt>
                <c:pt idx="1184">
                  <c:v>-85570.106299999999</c:v>
                </c:pt>
                <c:pt idx="1185">
                  <c:v>-85614.037599999996</c:v>
                </c:pt>
                <c:pt idx="1186">
                  <c:v>-85594.731299999999</c:v>
                </c:pt>
                <c:pt idx="1187">
                  <c:v>-85602.520999999993</c:v>
                </c:pt>
                <c:pt idx="1188">
                  <c:v>-85600.238299999997</c:v>
                </c:pt>
                <c:pt idx="1189">
                  <c:v>-85554.742800000007</c:v>
                </c:pt>
                <c:pt idx="1190">
                  <c:v>-85520.893299999996</c:v>
                </c:pt>
                <c:pt idx="1191">
                  <c:v>-85570.508799999996</c:v>
                </c:pt>
                <c:pt idx="1192">
                  <c:v>-85613.641399999993</c:v>
                </c:pt>
                <c:pt idx="1193">
                  <c:v>-85642.2834</c:v>
                </c:pt>
                <c:pt idx="1194">
                  <c:v>-85638.798599999995</c:v>
                </c:pt>
                <c:pt idx="1195">
                  <c:v>-85627.150599999994</c:v>
                </c:pt>
                <c:pt idx="1196">
                  <c:v>-85601.575400000002</c:v>
                </c:pt>
                <c:pt idx="1197">
                  <c:v>-85639.521999999997</c:v>
                </c:pt>
                <c:pt idx="1198">
                  <c:v>-85609.913700000005</c:v>
                </c:pt>
                <c:pt idx="1199">
                  <c:v>-85591.102899999998</c:v>
                </c:pt>
                <c:pt idx="1200">
                  <c:v>-85591.932400000005</c:v>
                </c:pt>
                <c:pt idx="1201">
                  <c:v>-85580.893400000001</c:v>
                </c:pt>
                <c:pt idx="1202">
                  <c:v>-85556.685899999997</c:v>
                </c:pt>
                <c:pt idx="1203">
                  <c:v>-85589.366399999999</c:v>
                </c:pt>
                <c:pt idx="1204">
                  <c:v>-85609.846300000005</c:v>
                </c:pt>
                <c:pt idx="1205">
                  <c:v>-85589.081600000005</c:v>
                </c:pt>
                <c:pt idx="1206">
                  <c:v>-85564.6872</c:v>
                </c:pt>
                <c:pt idx="1207">
                  <c:v>-85541.092499999999</c:v>
                </c:pt>
                <c:pt idx="1208">
                  <c:v>-85558.721999999994</c:v>
                </c:pt>
                <c:pt idx="1209">
                  <c:v>-85557.033299999996</c:v>
                </c:pt>
                <c:pt idx="1210">
                  <c:v>-85579.5573</c:v>
                </c:pt>
                <c:pt idx="1211">
                  <c:v>-85590.789199999999</c:v>
                </c:pt>
                <c:pt idx="1212">
                  <c:v>-85601.628299999997</c:v>
                </c:pt>
                <c:pt idx="1213">
                  <c:v>-85585.032900000006</c:v>
                </c:pt>
                <c:pt idx="1214">
                  <c:v>-85558.186700000006</c:v>
                </c:pt>
                <c:pt idx="1215">
                  <c:v>-85544.094700000001</c:v>
                </c:pt>
                <c:pt idx="1216">
                  <c:v>-85544.807799999995</c:v>
                </c:pt>
                <c:pt idx="1217">
                  <c:v>-85545.818100000004</c:v>
                </c:pt>
                <c:pt idx="1218">
                  <c:v>-85536.085900000005</c:v>
                </c:pt>
                <c:pt idx="1219">
                  <c:v>-85522.517399999997</c:v>
                </c:pt>
                <c:pt idx="1220">
                  <c:v>-85499.858399999997</c:v>
                </c:pt>
                <c:pt idx="1221">
                  <c:v>-85474.095300000001</c:v>
                </c:pt>
                <c:pt idx="1222">
                  <c:v>-85514.466799999995</c:v>
                </c:pt>
                <c:pt idx="1223">
                  <c:v>-85552.853300000002</c:v>
                </c:pt>
                <c:pt idx="1224">
                  <c:v>-85547.128500000006</c:v>
                </c:pt>
                <c:pt idx="1225">
                  <c:v>-85605.099700000006</c:v>
                </c:pt>
                <c:pt idx="1226">
                  <c:v>-85652.690799999997</c:v>
                </c:pt>
                <c:pt idx="1227">
                  <c:v>-85669.635399999999</c:v>
                </c:pt>
                <c:pt idx="1228">
                  <c:v>-85657.313399999999</c:v>
                </c:pt>
                <c:pt idx="1229">
                  <c:v>-85603.943299999999</c:v>
                </c:pt>
                <c:pt idx="1230">
                  <c:v>-85607.581399999995</c:v>
                </c:pt>
                <c:pt idx="1231">
                  <c:v>-85610.212</c:v>
                </c:pt>
                <c:pt idx="1232">
                  <c:v>-85601.991999999998</c:v>
                </c:pt>
                <c:pt idx="1233">
                  <c:v>-85626.116099999999</c:v>
                </c:pt>
                <c:pt idx="1234">
                  <c:v>-85613.47</c:v>
                </c:pt>
                <c:pt idx="1235">
                  <c:v>-85611.569099999993</c:v>
                </c:pt>
                <c:pt idx="1236">
                  <c:v>-85607.451499999996</c:v>
                </c:pt>
                <c:pt idx="1237">
                  <c:v>-85644.646599999993</c:v>
                </c:pt>
                <c:pt idx="1238">
                  <c:v>-85640.555800000002</c:v>
                </c:pt>
                <c:pt idx="1239">
                  <c:v>-85597.667400000006</c:v>
                </c:pt>
                <c:pt idx="1240">
                  <c:v>-85608.576400000005</c:v>
                </c:pt>
                <c:pt idx="1241">
                  <c:v>-85564.863400000002</c:v>
                </c:pt>
                <c:pt idx="1242">
                  <c:v>-85572.236300000004</c:v>
                </c:pt>
                <c:pt idx="1243">
                  <c:v>-85588.040900000007</c:v>
                </c:pt>
                <c:pt idx="1244">
                  <c:v>-85560.874299999996</c:v>
                </c:pt>
                <c:pt idx="1245">
                  <c:v>-85558.981599999999</c:v>
                </c:pt>
                <c:pt idx="1246">
                  <c:v>-85544.716100000005</c:v>
                </c:pt>
                <c:pt idx="1247">
                  <c:v>-85557.570900000006</c:v>
                </c:pt>
                <c:pt idx="1248">
                  <c:v>-85552.509300000005</c:v>
                </c:pt>
                <c:pt idx="1249">
                  <c:v>-85543.606799999994</c:v>
                </c:pt>
                <c:pt idx="1250">
                  <c:v>-85556.879199999996</c:v>
                </c:pt>
                <c:pt idx="1251">
                  <c:v>-85562.487399999998</c:v>
                </c:pt>
                <c:pt idx="1252">
                  <c:v>-85566.707999999999</c:v>
                </c:pt>
                <c:pt idx="1253">
                  <c:v>-85572.374299999996</c:v>
                </c:pt>
                <c:pt idx="1254">
                  <c:v>-85578.097200000004</c:v>
                </c:pt>
                <c:pt idx="1255">
                  <c:v>-85544.778399999996</c:v>
                </c:pt>
                <c:pt idx="1256">
                  <c:v>-85548.063999999998</c:v>
                </c:pt>
                <c:pt idx="1257">
                  <c:v>-85572.144199999995</c:v>
                </c:pt>
                <c:pt idx="1258">
                  <c:v>-85579.546600000001</c:v>
                </c:pt>
                <c:pt idx="1259">
                  <c:v>-85580.166599999997</c:v>
                </c:pt>
                <c:pt idx="1260">
                  <c:v>-85574.576199999996</c:v>
                </c:pt>
                <c:pt idx="1261">
                  <c:v>-85534.154800000004</c:v>
                </c:pt>
                <c:pt idx="1262">
                  <c:v>-85548.1351</c:v>
                </c:pt>
                <c:pt idx="1263">
                  <c:v>-85577.023000000001</c:v>
                </c:pt>
                <c:pt idx="1264">
                  <c:v>-85560.347200000004</c:v>
                </c:pt>
                <c:pt idx="1265">
                  <c:v>-85594.808499999999</c:v>
                </c:pt>
                <c:pt idx="1266">
                  <c:v>-85616.627900000007</c:v>
                </c:pt>
                <c:pt idx="1267">
                  <c:v>-85587.595300000001</c:v>
                </c:pt>
                <c:pt idx="1268">
                  <c:v>-85582.323999999993</c:v>
                </c:pt>
                <c:pt idx="1269">
                  <c:v>-85557.261199999994</c:v>
                </c:pt>
                <c:pt idx="1270">
                  <c:v>-85533.768200000006</c:v>
                </c:pt>
                <c:pt idx="1271">
                  <c:v>-85545.593500000003</c:v>
                </c:pt>
                <c:pt idx="1272">
                  <c:v>-85563.5723</c:v>
                </c:pt>
                <c:pt idx="1273">
                  <c:v>-85601.092000000004</c:v>
                </c:pt>
                <c:pt idx="1274">
                  <c:v>-85573.233200000002</c:v>
                </c:pt>
                <c:pt idx="1275">
                  <c:v>-85552.6247</c:v>
                </c:pt>
                <c:pt idx="1276">
                  <c:v>-85546.967499999999</c:v>
                </c:pt>
                <c:pt idx="1277">
                  <c:v>-85560.624500000005</c:v>
                </c:pt>
                <c:pt idx="1278">
                  <c:v>-85565.496700000003</c:v>
                </c:pt>
                <c:pt idx="1279">
                  <c:v>-85567.867700000003</c:v>
                </c:pt>
                <c:pt idx="1280">
                  <c:v>-85569.224900000001</c:v>
                </c:pt>
                <c:pt idx="1281">
                  <c:v>-85592.909400000004</c:v>
                </c:pt>
                <c:pt idx="1282">
                  <c:v>-85590.054600000003</c:v>
                </c:pt>
                <c:pt idx="1283">
                  <c:v>-85563.6446</c:v>
                </c:pt>
                <c:pt idx="1284">
                  <c:v>-85560.061799999996</c:v>
                </c:pt>
                <c:pt idx="1285">
                  <c:v>-85604.391199999998</c:v>
                </c:pt>
                <c:pt idx="1286">
                  <c:v>-85609.777000000002</c:v>
                </c:pt>
                <c:pt idx="1287">
                  <c:v>-85581.654999999999</c:v>
                </c:pt>
                <c:pt idx="1288">
                  <c:v>-85619.314700000003</c:v>
                </c:pt>
                <c:pt idx="1289">
                  <c:v>-85591.132199999993</c:v>
                </c:pt>
                <c:pt idx="1290">
                  <c:v>-85582.759699999995</c:v>
                </c:pt>
                <c:pt idx="1291">
                  <c:v>-85578.939499999993</c:v>
                </c:pt>
                <c:pt idx="1292">
                  <c:v>-85631.021900000007</c:v>
                </c:pt>
                <c:pt idx="1293">
                  <c:v>-85603.774099999995</c:v>
                </c:pt>
                <c:pt idx="1294">
                  <c:v>-85595.635299999994</c:v>
                </c:pt>
                <c:pt idx="1295">
                  <c:v>-85596.606899999999</c:v>
                </c:pt>
                <c:pt idx="1296">
                  <c:v>-85570.8649</c:v>
                </c:pt>
                <c:pt idx="1297">
                  <c:v>-85544.089900000006</c:v>
                </c:pt>
                <c:pt idx="1298">
                  <c:v>-85549.829199999993</c:v>
                </c:pt>
                <c:pt idx="1299">
                  <c:v>-85535.482300000003</c:v>
                </c:pt>
                <c:pt idx="1300">
                  <c:v>-85548.251399999994</c:v>
                </c:pt>
                <c:pt idx="1301">
                  <c:v>-85579.0389</c:v>
                </c:pt>
                <c:pt idx="1302">
                  <c:v>-85593.915599999993</c:v>
                </c:pt>
                <c:pt idx="1303">
                  <c:v>-85549.652700000006</c:v>
                </c:pt>
                <c:pt idx="1304">
                  <c:v>-85538.281900000002</c:v>
                </c:pt>
                <c:pt idx="1305">
                  <c:v>-85542.530899999998</c:v>
                </c:pt>
                <c:pt idx="1306">
                  <c:v>-85532.336899999995</c:v>
                </c:pt>
                <c:pt idx="1307">
                  <c:v>-85536.527600000001</c:v>
                </c:pt>
                <c:pt idx="1308">
                  <c:v>-85559.634999999995</c:v>
                </c:pt>
                <c:pt idx="1309">
                  <c:v>-85551.231700000004</c:v>
                </c:pt>
                <c:pt idx="1310">
                  <c:v>-85541.931800000006</c:v>
                </c:pt>
                <c:pt idx="1311">
                  <c:v>-85521.851299999995</c:v>
                </c:pt>
                <c:pt idx="1312">
                  <c:v>-85543.948799999998</c:v>
                </c:pt>
                <c:pt idx="1313">
                  <c:v>-85574.943799999994</c:v>
                </c:pt>
                <c:pt idx="1314">
                  <c:v>-85541.340899999996</c:v>
                </c:pt>
                <c:pt idx="1315">
                  <c:v>-85507.588600000003</c:v>
                </c:pt>
                <c:pt idx="1316">
                  <c:v>-85489.257299999997</c:v>
                </c:pt>
                <c:pt idx="1317">
                  <c:v>-85502.773499999996</c:v>
                </c:pt>
                <c:pt idx="1318">
                  <c:v>-85531.176699999996</c:v>
                </c:pt>
                <c:pt idx="1319">
                  <c:v>-85558.945800000001</c:v>
                </c:pt>
                <c:pt idx="1320">
                  <c:v>-85569.908100000001</c:v>
                </c:pt>
                <c:pt idx="1321">
                  <c:v>-85561.199200000003</c:v>
                </c:pt>
                <c:pt idx="1322">
                  <c:v>-85567.330100000006</c:v>
                </c:pt>
                <c:pt idx="1323">
                  <c:v>-85579.844700000001</c:v>
                </c:pt>
                <c:pt idx="1324">
                  <c:v>-85564.671799999996</c:v>
                </c:pt>
                <c:pt idx="1325">
                  <c:v>-85568.263500000001</c:v>
                </c:pt>
                <c:pt idx="1326">
                  <c:v>-85581.947899999999</c:v>
                </c:pt>
                <c:pt idx="1327">
                  <c:v>-85601.663199999995</c:v>
                </c:pt>
                <c:pt idx="1328">
                  <c:v>-85556.636100000003</c:v>
                </c:pt>
                <c:pt idx="1329">
                  <c:v>-85548.169299999994</c:v>
                </c:pt>
                <c:pt idx="1330">
                  <c:v>-85561.537299999996</c:v>
                </c:pt>
                <c:pt idx="1331">
                  <c:v>-85562.511700000003</c:v>
                </c:pt>
                <c:pt idx="1332">
                  <c:v>-85555.044999999998</c:v>
                </c:pt>
                <c:pt idx="1333">
                  <c:v>-85549.2549</c:v>
                </c:pt>
                <c:pt idx="1334">
                  <c:v>-85566.683399999994</c:v>
                </c:pt>
                <c:pt idx="1335">
                  <c:v>-85579.087400000004</c:v>
                </c:pt>
                <c:pt idx="1336">
                  <c:v>-85569.914399999994</c:v>
                </c:pt>
                <c:pt idx="1337">
                  <c:v>-85614.351200000005</c:v>
                </c:pt>
                <c:pt idx="1338">
                  <c:v>-85619.130799999999</c:v>
                </c:pt>
                <c:pt idx="1339">
                  <c:v>-85631.2065</c:v>
                </c:pt>
                <c:pt idx="1340">
                  <c:v>-85626.343800000002</c:v>
                </c:pt>
                <c:pt idx="1341">
                  <c:v>-85652.0962</c:v>
                </c:pt>
                <c:pt idx="1342">
                  <c:v>-85660.395900000003</c:v>
                </c:pt>
                <c:pt idx="1343">
                  <c:v>-85625.537400000001</c:v>
                </c:pt>
                <c:pt idx="1344">
                  <c:v>-85611.904999999999</c:v>
                </c:pt>
                <c:pt idx="1345">
                  <c:v>-85605.583499999993</c:v>
                </c:pt>
                <c:pt idx="1346">
                  <c:v>-85585.078200000004</c:v>
                </c:pt>
                <c:pt idx="1347">
                  <c:v>-85608.006699999998</c:v>
                </c:pt>
                <c:pt idx="1348">
                  <c:v>-85597.677500000005</c:v>
                </c:pt>
                <c:pt idx="1349">
                  <c:v>-85566.784899999999</c:v>
                </c:pt>
                <c:pt idx="1350">
                  <c:v>-85580.242899999997</c:v>
                </c:pt>
                <c:pt idx="1351">
                  <c:v>-85566.454400000002</c:v>
                </c:pt>
                <c:pt idx="1352">
                  <c:v>-85557.987800000003</c:v>
                </c:pt>
                <c:pt idx="1353">
                  <c:v>-85583.557100000005</c:v>
                </c:pt>
                <c:pt idx="1354">
                  <c:v>-85599.200700000001</c:v>
                </c:pt>
                <c:pt idx="1355">
                  <c:v>-85572.446500000005</c:v>
                </c:pt>
                <c:pt idx="1356">
                  <c:v>-85580.524300000005</c:v>
                </c:pt>
                <c:pt idx="1357">
                  <c:v>-85569.819900000002</c:v>
                </c:pt>
                <c:pt idx="1358">
                  <c:v>-85560.735499999995</c:v>
                </c:pt>
                <c:pt idx="1359">
                  <c:v>-85550.763300000006</c:v>
                </c:pt>
                <c:pt idx="1360">
                  <c:v>-85550.518400000001</c:v>
                </c:pt>
                <c:pt idx="1361">
                  <c:v>-85551.667300000001</c:v>
                </c:pt>
                <c:pt idx="1362">
                  <c:v>-85519.7984</c:v>
                </c:pt>
                <c:pt idx="1363">
                  <c:v>-85541.219899999996</c:v>
                </c:pt>
                <c:pt idx="1364">
                  <c:v>-85548.365600000005</c:v>
                </c:pt>
                <c:pt idx="1365">
                  <c:v>-85563.7592</c:v>
                </c:pt>
                <c:pt idx="1366">
                  <c:v>-85587.149600000004</c:v>
                </c:pt>
                <c:pt idx="1367">
                  <c:v>-85581.099499999997</c:v>
                </c:pt>
                <c:pt idx="1368">
                  <c:v>-85605.434800000003</c:v>
                </c:pt>
                <c:pt idx="1369">
                  <c:v>-85609.547500000001</c:v>
                </c:pt>
                <c:pt idx="1370">
                  <c:v>-85655.811700000006</c:v>
                </c:pt>
                <c:pt idx="1371">
                  <c:v>-85640.35</c:v>
                </c:pt>
                <c:pt idx="1372">
                  <c:v>-85645.076700000005</c:v>
                </c:pt>
                <c:pt idx="1373">
                  <c:v>-85592.877299999993</c:v>
                </c:pt>
                <c:pt idx="1374">
                  <c:v>-85561.747199999998</c:v>
                </c:pt>
                <c:pt idx="1375">
                  <c:v>-85545.951799999995</c:v>
                </c:pt>
                <c:pt idx="1376">
                  <c:v>-85545.205900000001</c:v>
                </c:pt>
                <c:pt idx="1377">
                  <c:v>-85539.857000000004</c:v>
                </c:pt>
                <c:pt idx="1378">
                  <c:v>-85558.764899999995</c:v>
                </c:pt>
                <c:pt idx="1379">
                  <c:v>-85546.265700000004</c:v>
                </c:pt>
                <c:pt idx="1380">
                  <c:v>-85562.990399999995</c:v>
                </c:pt>
                <c:pt idx="1381">
                  <c:v>-85555.717499999999</c:v>
                </c:pt>
                <c:pt idx="1382">
                  <c:v>-85543.807100000005</c:v>
                </c:pt>
                <c:pt idx="1383">
                  <c:v>-85505.929600000003</c:v>
                </c:pt>
                <c:pt idx="1384">
                  <c:v>-85535.006800000003</c:v>
                </c:pt>
                <c:pt idx="1385">
                  <c:v>-85552.272899999996</c:v>
                </c:pt>
                <c:pt idx="1386">
                  <c:v>-85542.108600000007</c:v>
                </c:pt>
                <c:pt idx="1387">
                  <c:v>-85538.264200000005</c:v>
                </c:pt>
                <c:pt idx="1388">
                  <c:v>-85555.641699999993</c:v>
                </c:pt>
                <c:pt idx="1389">
                  <c:v>-85560.839600000007</c:v>
                </c:pt>
                <c:pt idx="1390">
                  <c:v>-85537.452900000004</c:v>
                </c:pt>
                <c:pt idx="1391">
                  <c:v>-85577.828899999993</c:v>
                </c:pt>
                <c:pt idx="1392">
                  <c:v>-85565.755799999999</c:v>
                </c:pt>
                <c:pt idx="1393">
                  <c:v>-85576.916899999997</c:v>
                </c:pt>
                <c:pt idx="1394">
                  <c:v>-85596.832200000004</c:v>
                </c:pt>
                <c:pt idx="1395">
                  <c:v>-85565.697199999995</c:v>
                </c:pt>
                <c:pt idx="1396">
                  <c:v>-85535.588699999993</c:v>
                </c:pt>
                <c:pt idx="1397">
                  <c:v>-85573.406099999993</c:v>
                </c:pt>
                <c:pt idx="1398">
                  <c:v>-85563.543399999995</c:v>
                </c:pt>
                <c:pt idx="1399">
                  <c:v>-85522.647500000006</c:v>
                </c:pt>
                <c:pt idx="1400">
                  <c:v>-85550.224900000001</c:v>
                </c:pt>
                <c:pt idx="1401">
                  <c:v>-85566.235400000005</c:v>
                </c:pt>
                <c:pt idx="1402">
                  <c:v>-85569.770199999999</c:v>
                </c:pt>
                <c:pt idx="1403">
                  <c:v>-85555.849499999997</c:v>
                </c:pt>
                <c:pt idx="1404">
                  <c:v>-85573.907800000001</c:v>
                </c:pt>
                <c:pt idx="1405">
                  <c:v>-85558.197</c:v>
                </c:pt>
                <c:pt idx="1406">
                  <c:v>-85561.121899999998</c:v>
                </c:pt>
                <c:pt idx="1407">
                  <c:v>-85578.601599999995</c:v>
                </c:pt>
                <c:pt idx="1408">
                  <c:v>-85594.569300000003</c:v>
                </c:pt>
                <c:pt idx="1409">
                  <c:v>-85579.965599999996</c:v>
                </c:pt>
                <c:pt idx="1410">
                  <c:v>-85595.983300000007</c:v>
                </c:pt>
                <c:pt idx="1411">
                  <c:v>-85637.989400000006</c:v>
                </c:pt>
                <c:pt idx="1412">
                  <c:v>-85604.598400000003</c:v>
                </c:pt>
                <c:pt idx="1413">
                  <c:v>-85619.424700000003</c:v>
                </c:pt>
                <c:pt idx="1414">
                  <c:v>-85645.940799999997</c:v>
                </c:pt>
                <c:pt idx="1415">
                  <c:v>-85631.050600000002</c:v>
                </c:pt>
                <c:pt idx="1416">
                  <c:v>-85591.616999999998</c:v>
                </c:pt>
                <c:pt idx="1417">
                  <c:v>-85596.993700000006</c:v>
                </c:pt>
                <c:pt idx="1418">
                  <c:v>-85595.361499999999</c:v>
                </c:pt>
                <c:pt idx="1419">
                  <c:v>-85574.866200000004</c:v>
                </c:pt>
                <c:pt idx="1420">
                  <c:v>-85577.010500000004</c:v>
                </c:pt>
                <c:pt idx="1421">
                  <c:v>-85613.102199999994</c:v>
                </c:pt>
                <c:pt idx="1422">
                  <c:v>-85618.403399999996</c:v>
                </c:pt>
                <c:pt idx="1423">
                  <c:v>-85613.058600000004</c:v>
                </c:pt>
                <c:pt idx="1424">
                  <c:v>-85585.172200000001</c:v>
                </c:pt>
                <c:pt idx="1425">
                  <c:v>-85601.042000000001</c:v>
                </c:pt>
                <c:pt idx="1426">
                  <c:v>-85585.914600000004</c:v>
                </c:pt>
                <c:pt idx="1427">
                  <c:v>-85563.208599999998</c:v>
                </c:pt>
                <c:pt idx="1428">
                  <c:v>-85578.993700000006</c:v>
                </c:pt>
                <c:pt idx="1429">
                  <c:v>-85555.313200000004</c:v>
                </c:pt>
                <c:pt idx="1430">
                  <c:v>-85538.527499999997</c:v>
                </c:pt>
                <c:pt idx="1431">
                  <c:v>-85525.462</c:v>
                </c:pt>
                <c:pt idx="1432">
                  <c:v>-85535.611699999994</c:v>
                </c:pt>
                <c:pt idx="1433">
                  <c:v>-85546.191200000001</c:v>
                </c:pt>
                <c:pt idx="1434">
                  <c:v>-85511.248099999997</c:v>
                </c:pt>
                <c:pt idx="1435">
                  <c:v>-85507.589000000007</c:v>
                </c:pt>
                <c:pt idx="1436">
                  <c:v>-85527.3802</c:v>
                </c:pt>
                <c:pt idx="1437">
                  <c:v>-85561.926200000002</c:v>
                </c:pt>
                <c:pt idx="1438">
                  <c:v>-85576.712100000004</c:v>
                </c:pt>
                <c:pt idx="1439">
                  <c:v>-85583.143800000005</c:v>
                </c:pt>
                <c:pt idx="1440">
                  <c:v>-85578.868799999997</c:v>
                </c:pt>
                <c:pt idx="1441">
                  <c:v>-85585.364000000001</c:v>
                </c:pt>
                <c:pt idx="1442">
                  <c:v>-85599.3704</c:v>
                </c:pt>
                <c:pt idx="1443">
                  <c:v>-85616.548999999999</c:v>
                </c:pt>
                <c:pt idx="1444">
                  <c:v>-85641.015499999994</c:v>
                </c:pt>
                <c:pt idx="1445">
                  <c:v>-85638.883400000006</c:v>
                </c:pt>
                <c:pt idx="1446">
                  <c:v>-85665.908500000005</c:v>
                </c:pt>
                <c:pt idx="1447">
                  <c:v>-85645.368300000002</c:v>
                </c:pt>
                <c:pt idx="1448">
                  <c:v>-85628.717799999999</c:v>
                </c:pt>
                <c:pt idx="1449">
                  <c:v>-85629.252999999997</c:v>
                </c:pt>
                <c:pt idx="1450">
                  <c:v>-85617.595700000005</c:v>
                </c:pt>
                <c:pt idx="1451">
                  <c:v>-85649.345600000001</c:v>
                </c:pt>
                <c:pt idx="1452">
                  <c:v>-85621.294399999999</c:v>
                </c:pt>
                <c:pt idx="1453">
                  <c:v>-85594.086500000005</c:v>
                </c:pt>
                <c:pt idx="1454">
                  <c:v>-85583.058900000004</c:v>
                </c:pt>
                <c:pt idx="1455">
                  <c:v>-85591.347699999998</c:v>
                </c:pt>
                <c:pt idx="1456">
                  <c:v>-85602.766900000002</c:v>
                </c:pt>
                <c:pt idx="1457">
                  <c:v>-85588.126499999998</c:v>
                </c:pt>
                <c:pt idx="1458">
                  <c:v>-85590.337799999994</c:v>
                </c:pt>
                <c:pt idx="1459">
                  <c:v>-85577.961500000005</c:v>
                </c:pt>
                <c:pt idx="1460">
                  <c:v>-85552.986900000004</c:v>
                </c:pt>
                <c:pt idx="1461">
                  <c:v>-85516.877900000007</c:v>
                </c:pt>
                <c:pt idx="1462">
                  <c:v>-85511.900099999999</c:v>
                </c:pt>
                <c:pt idx="1463">
                  <c:v>-85510.060599999997</c:v>
                </c:pt>
                <c:pt idx="1464">
                  <c:v>-85519.084000000003</c:v>
                </c:pt>
                <c:pt idx="1465">
                  <c:v>-85545.638200000001</c:v>
                </c:pt>
                <c:pt idx="1466">
                  <c:v>-85541.689299999998</c:v>
                </c:pt>
                <c:pt idx="1467">
                  <c:v>-85563.667199999996</c:v>
                </c:pt>
                <c:pt idx="1468">
                  <c:v>-85578.211299999995</c:v>
                </c:pt>
                <c:pt idx="1469">
                  <c:v>-85574.797300000006</c:v>
                </c:pt>
                <c:pt idx="1470">
                  <c:v>-85571.4139</c:v>
                </c:pt>
                <c:pt idx="1471">
                  <c:v>-85530.241599999994</c:v>
                </c:pt>
                <c:pt idx="1472">
                  <c:v>-85547.795100000003</c:v>
                </c:pt>
                <c:pt idx="1473">
                  <c:v>-85606.203999999998</c:v>
                </c:pt>
                <c:pt idx="1474">
                  <c:v>-85583.084700000007</c:v>
                </c:pt>
                <c:pt idx="1475">
                  <c:v>-85601.992199999993</c:v>
                </c:pt>
                <c:pt idx="1476">
                  <c:v>-85590.602899999998</c:v>
                </c:pt>
                <c:pt idx="1477">
                  <c:v>-85609.577099999995</c:v>
                </c:pt>
                <c:pt idx="1478">
                  <c:v>-85587.349199999997</c:v>
                </c:pt>
                <c:pt idx="1479">
                  <c:v>-85609.6253</c:v>
                </c:pt>
                <c:pt idx="1480">
                  <c:v>-85620.801300000006</c:v>
                </c:pt>
                <c:pt idx="1481">
                  <c:v>-85611.966499999995</c:v>
                </c:pt>
                <c:pt idx="1482">
                  <c:v>-85626.968500000003</c:v>
                </c:pt>
                <c:pt idx="1483">
                  <c:v>-85613.228900000002</c:v>
                </c:pt>
                <c:pt idx="1484">
                  <c:v>-85597.529500000004</c:v>
                </c:pt>
                <c:pt idx="1485">
                  <c:v>-85551.214399999997</c:v>
                </c:pt>
                <c:pt idx="1486">
                  <c:v>-85540.544399999999</c:v>
                </c:pt>
                <c:pt idx="1487">
                  <c:v>-85543.223700000002</c:v>
                </c:pt>
                <c:pt idx="1488">
                  <c:v>-85602.202000000005</c:v>
                </c:pt>
                <c:pt idx="1489">
                  <c:v>-85607.7932</c:v>
                </c:pt>
                <c:pt idx="1490">
                  <c:v>-85635.335099999997</c:v>
                </c:pt>
                <c:pt idx="1491">
                  <c:v>-85629.693100000004</c:v>
                </c:pt>
                <c:pt idx="1492">
                  <c:v>-85631.879100000006</c:v>
                </c:pt>
                <c:pt idx="1493">
                  <c:v>-85608.1541</c:v>
                </c:pt>
                <c:pt idx="1494">
                  <c:v>-85610.986699999994</c:v>
                </c:pt>
                <c:pt idx="1495">
                  <c:v>-85609.042700000005</c:v>
                </c:pt>
                <c:pt idx="1496">
                  <c:v>-85603.785000000003</c:v>
                </c:pt>
                <c:pt idx="1497">
                  <c:v>-85562.2503</c:v>
                </c:pt>
                <c:pt idx="1498">
                  <c:v>-85534.683600000004</c:v>
                </c:pt>
                <c:pt idx="1499">
                  <c:v>-85503.435100000002</c:v>
                </c:pt>
                <c:pt idx="1500">
                  <c:v>-85520.487999999998</c:v>
                </c:pt>
                <c:pt idx="1501">
                  <c:v>-85526.084900000002</c:v>
                </c:pt>
                <c:pt idx="1502">
                  <c:v>-85540.573399999994</c:v>
                </c:pt>
                <c:pt idx="1503">
                  <c:v>-85593.391199999998</c:v>
                </c:pt>
                <c:pt idx="1504">
                  <c:v>-85587.782800000001</c:v>
                </c:pt>
                <c:pt idx="1505">
                  <c:v>-85547.997000000003</c:v>
                </c:pt>
                <c:pt idx="1506">
                  <c:v>-85556.126900000003</c:v>
                </c:pt>
                <c:pt idx="1507">
                  <c:v>-85571.637499999997</c:v>
                </c:pt>
                <c:pt idx="1508">
                  <c:v>-85612.224700000006</c:v>
                </c:pt>
                <c:pt idx="1509">
                  <c:v>-85635.040699999998</c:v>
                </c:pt>
                <c:pt idx="1510">
                  <c:v>-85604.618600000002</c:v>
                </c:pt>
                <c:pt idx="1511">
                  <c:v>-85598.316300000006</c:v>
                </c:pt>
                <c:pt idx="1512">
                  <c:v>-85582.768800000005</c:v>
                </c:pt>
                <c:pt idx="1513">
                  <c:v>-85600.729000000007</c:v>
                </c:pt>
                <c:pt idx="1514">
                  <c:v>-85591.866200000004</c:v>
                </c:pt>
                <c:pt idx="1515">
                  <c:v>-85621.554300000003</c:v>
                </c:pt>
                <c:pt idx="1516">
                  <c:v>-85627.822899999999</c:v>
                </c:pt>
                <c:pt idx="1517">
                  <c:v>-85583.457899999994</c:v>
                </c:pt>
                <c:pt idx="1518">
                  <c:v>-85598.865300000005</c:v>
                </c:pt>
                <c:pt idx="1519">
                  <c:v>-85629.231700000004</c:v>
                </c:pt>
                <c:pt idx="1520">
                  <c:v>-85612.431200000006</c:v>
                </c:pt>
                <c:pt idx="1521">
                  <c:v>-85602.370200000005</c:v>
                </c:pt>
                <c:pt idx="1522">
                  <c:v>-85605.392699999997</c:v>
                </c:pt>
                <c:pt idx="1523">
                  <c:v>-85563.3655</c:v>
                </c:pt>
                <c:pt idx="1524">
                  <c:v>-85540.837899999999</c:v>
                </c:pt>
                <c:pt idx="1525">
                  <c:v>-85516.337599999999</c:v>
                </c:pt>
                <c:pt idx="1526">
                  <c:v>-85532.582200000004</c:v>
                </c:pt>
                <c:pt idx="1527">
                  <c:v>-85544.083700000003</c:v>
                </c:pt>
                <c:pt idx="1528">
                  <c:v>-85545.378400000001</c:v>
                </c:pt>
                <c:pt idx="1529">
                  <c:v>-85515.434500000003</c:v>
                </c:pt>
                <c:pt idx="1530">
                  <c:v>-85489.435500000007</c:v>
                </c:pt>
                <c:pt idx="1531">
                  <c:v>-85556.490999999995</c:v>
                </c:pt>
                <c:pt idx="1532">
                  <c:v>-85530.092900000003</c:v>
                </c:pt>
                <c:pt idx="1533">
                  <c:v>-85523.244999999995</c:v>
                </c:pt>
                <c:pt idx="1534">
                  <c:v>-85528.741099999999</c:v>
                </c:pt>
                <c:pt idx="1535">
                  <c:v>-85530.2978</c:v>
                </c:pt>
                <c:pt idx="1536">
                  <c:v>-85526.303400000004</c:v>
                </c:pt>
                <c:pt idx="1537">
                  <c:v>-85558.970100000006</c:v>
                </c:pt>
                <c:pt idx="1538">
                  <c:v>-85569.887499999997</c:v>
                </c:pt>
                <c:pt idx="1539">
                  <c:v>-85564.470799999996</c:v>
                </c:pt>
                <c:pt idx="1540">
                  <c:v>-85572.960099999997</c:v>
                </c:pt>
                <c:pt idx="1541">
                  <c:v>-85573.879100000006</c:v>
                </c:pt>
                <c:pt idx="1542">
                  <c:v>-85559.324999999997</c:v>
                </c:pt>
                <c:pt idx="1543">
                  <c:v>-85540.407200000001</c:v>
                </c:pt>
                <c:pt idx="1544">
                  <c:v>-85538.299299999999</c:v>
                </c:pt>
                <c:pt idx="1545">
                  <c:v>-85530.653999999995</c:v>
                </c:pt>
                <c:pt idx="1546">
                  <c:v>-85582.973599999998</c:v>
                </c:pt>
                <c:pt idx="1547">
                  <c:v>-85564.831600000005</c:v>
                </c:pt>
                <c:pt idx="1548">
                  <c:v>-85620.0628</c:v>
                </c:pt>
                <c:pt idx="1549">
                  <c:v>-85644.907699999996</c:v>
                </c:pt>
                <c:pt idx="1550">
                  <c:v>-85619.819699999993</c:v>
                </c:pt>
                <c:pt idx="1551">
                  <c:v>-85591.604000000007</c:v>
                </c:pt>
                <c:pt idx="1552">
                  <c:v>-85594.504000000001</c:v>
                </c:pt>
                <c:pt idx="1553">
                  <c:v>-85621.203500000003</c:v>
                </c:pt>
                <c:pt idx="1554">
                  <c:v>-85636.230599999995</c:v>
                </c:pt>
                <c:pt idx="1555">
                  <c:v>-85625.8269</c:v>
                </c:pt>
                <c:pt idx="1556">
                  <c:v>-85620.627699999997</c:v>
                </c:pt>
                <c:pt idx="1557">
                  <c:v>-85650.907800000001</c:v>
                </c:pt>
                <c:pt idx="1558">
                  <c:v>-85636.296199999997</c:v>
                </c:pt>
                <c:pt idx="1559">
                  <c:v>-85618.948900000003</c:v>
                </c:pt>
                <c:pt idx="1560">
                  <c:v>-85591.299199999994</c:v>
                </c:pt>
                <c:pt idx="1561">
                  <c:v>-85591.313899999994</c:v>
                </c:pt>
                <c:pt idx="1562">
                  <c:v>-85596.754100000006</c:v>
                </c:pt>
                <c:pt idx="1563">
                  <c:v>-85630.848700000002</c:v>
                </c:pt>
                <c:pt idx="1564">
                  <c:v>-85626.433000000005</c:v>
                </c:pt>
                <c:pt idx="1565">
                  <c:v>-85596.276899999997</c:v>
                </c:pt>
                <c:pt idx="1566">
                  <c:v>-85600.696299999996</c:v>
                </c:pt>
                <c:pt idx="1567">
                  <c:v>-85595.8174</c:v>
                </c:pt>
                <c:pt idx="1568">
                  <c:v>-85595.109299999996</c:v>
                </c:pt>
                <c:pt idx="1569">
                  <c:v>-85592.891900000002</c:v>
                </c:pt>
                <c:pt idx="1570">
                  <c:v>-85552.656600000002</c:v>
                </c:pt>
                <c:pt idx="1571">
                  <c:v>-85582.841799999995</c:v>
                </c:pt>
                <c:pt idx="1572">
                  <c:v>-85582.911800000002</c:v>
                </c:pt>
                <c:pt idx="1573">
                  <c:v>-85577.801699999996</c:v>
                </c:pt>
                <c:pt idx="1574">
                  <c:v>-85582.818199999994</c:v>
                </c:pt>
                <c:pt idx="1575">
                  <c:v>-85577.633100000006</c:v>
                </c:pt>
                <c:pt idx="1576">
                  <c:v>-85605.175900000002</c:v>
                </c:pt>
                <c:pt idx="1577">
                  <c:v>-85603.270399999994</c:v>
                </c:pt>
                <c:pt idx="1578">
                  <c:v>-85584.535999999993</c:v>
                </c:pt>
                <c:pt idx="1579">
                  <c:v>-85576.350399999996</c:v>
                </c:pt>
                <c:pt idx="1580">
                  <c:v>-85577.993400000007</c:v>
                </c:pt>
                <c:pt idx="1581">
                  <c:v>-85554.423699999999</c:v>
                </c:pt>
                <c:pt idx="1582">
                  <c:v>-85550.227100000004</c:v>
                </c:pt>
                <c:pt idx="1583">
                  <c:v>-85577.432799999995</c:v>
                </c:pt>
                <c:pt idx="1584">
                  <c:v>-85584.397800000006</c:v>
                </c:pt>
                <c:pt idx="1585">
                  <c:v>-85578.986300000004</c:v>
                </c:pt>
                <c:pt idx="1586">
                  <c:v>-85603.0717</c:v>
                </c:pt>
                <c:pt idx="1587">
                  <c:v>-85635.005600000004</c:v>
                </c:pt>
                <c:pt idx="1588">
                  <c:v>-85605.938899999994</c:v>
                </c:pt>
                <c:pt idx="1589">
                  <c:v>-85645.140599999999</c:v>
                </c:pt>
                <c:pt idx="1590">
                  <c:v>-85591.823900000003</c:v>
                </c:pt>
                <c:pt idx="1591">
                  <c:v>-85592.930999999997</c:v>
                </c:pt>
                <c:pt idx="1592">
                  <c:v>-85629.830799999996</c:v>
                </c:pt>
                <c:pt idx="1593">
                  <c:v>-85633.053100000005</c:v>
                </c:pt>
                <c:pt idx="1594">
                  <c:v>-85598.063599999994</c:v>
                </c:pt>
                <c:pt idx="1595">
                  <c:v>-85591.257400000002</c:v>
                </c:pt>
                <c:pt idx="1596">
                  <c:v>-85604.648499999996</c:v>
                </c:pt>
                <c:pt idx="1597">
                  <c:v>-85588.626900000003</c:v>
                </c:pt>
                <c:pt idx="1598">
                  <c:v>-85593.412400000001</c:v>
                </c:pt>
                <c:pt idx="1599">
                  <c:v>-85618.286399999997</c:v>
                </c:pt>
                <c:pt idx="1600">
                  <c:v>-85636.455400000006</c:v>
                </c:pt>
                <c:pt idx="1601">
                  <c:v>-85636.208199999994</c:v>
                </c:pt>
                <c:pt idx="1602">
                  <c:v>-85626.0432</c:v>
                </c:pt>
                <c:pt idx="1603">
                  <c:v>-85655.202499999999</c:v>
                </c:pt>
                <c:pt idx="1604">
                  <c:v>-85686.621100000004</c:v>
                </c:pt>
                <c:pt idx="1605">
                  <c:v>-85641.652000000002</c:v>
                </c:pt>
                <c:pt idx="1606">
                  <c:v>-85608.6872</c:v>
                </c:pt>
                <c:pt idx="1607">
                  <c:v>-85578.2212</c:v>
                </c:pt>
                <c:pt idx="1608">
                  <c:v>-85574.454400000002</c:v>
                </c:pt>
                <c:pt idx="1609">
                  <c:v>-85608.886599999998</c:v>
                </c:pt>
                <c:pt idx="1610">
                  <c:v>-85583.572199999995</c:v>
                </c:pt>
                <c:pt idx="1611">
                  <c:v>-85579.443700000003</c:v>
                </c:pt>
                <c:pt idx="1612">
                  <c:v>-85637.758900000001</c:v>
                </c:pt>
                <c:pt idx="1613">
                  <c:v>-85626.823999999993</c:v>
                </c:pt>
                <c:pt idx="1614">
                  <c:v>-85615.848499999993</c:v>
                </c:pt>
                <c:pt idx="1615">
                  <c:v>-85614.370500000005</c:v>
                </c:pt>
                <c:pt idx="1616">
                  <c:v>-85621.773499999996</c:v>
                </c:pt>
                <c:pt idx="1617">
                  <c:v>-85608.486099999995</c:v>
                </c:pt>
                <c:pt idx="1618">
                  <c:v>-85592.925600000002</c:v>
                </c:pt>
                <c:pt idx="1619">
                  <c:v>-85597.212199999994</c:v>
                </c:pt>
                <c:pt idx="1620">
                  <c:v>-85577.097699999998</c:v>
                </c:pt>
                <c:pt idx="1621">
                  <c:v>-85561.1348</c:v>
                </c:pt>
                <c:pt idx="1622">
                  <c:v>-85586.827000000005</c:v>
                </c:pt>
                <c:pt idx="1623">
                  <c:v>-85590.959700000007</c:v>
                </c:pt>
                <c:pt idx="1624">
                  <c:v>-85577.048500000004</c:v>
                </c:pt>
                <c:pt idx="1625">
                  <c:v>-85584.721799999999</c:v>
                </c:pt>
                <c:pt idx="1626">
                  <c:v>-85591.330400000006</c:v>
                </c:pt>
                <c:pt idx="1627">
                  <c:v>-85615.657399999996</c:v>
                </c:pt>
                <c:pt idx="1628">
                  <c:v>-85668.976500000004</c:v>
                </c:pt>
                <c:pt idx="1629">
                  <c:v>-85662.4565</c:v>
                </c:pt>
                <c:pt idx="1630">
                  <c:v>-85671.2</c:v>
                </c:pt>
                <c:pt idx="1631">
                  <c:v>-85650.958199999994</c:v>
                </c:pt>
                <c:pt idx="1632">
                  <c:v>-85621.238700000002</c:v>
                </c:pt>
                <c:pt idx="1633">
                  <c:v>-85601.917499999996</c:v>
                </c:pt>
                <c:pt idx="1634">
                  <c:v>-85564.3796</c:v>
                </c:pt>
                <c:pt idx="1635">
                  <c:v>-85562.095499999996</c:v>
                </c:pt>
                <c:pt idx="1636">
                  <c:v>-85593.148100000006</c:v>
                </c:pt>
                <c:pt idx="1637">
                  <c:v>-85548.547399999996</c:v>
                </c:pt>
                <c:pt idx="1638">
                  <c:v>-85550.027700000006</c:v>
                </c:pt>
                <c:pt idx="1639">
                  <c:v>-85579.289499999999</c:v>
                </c:pt>
                <c:pt idx="1640">
                  <c:v>-85616.003200000006</c:v>
                </c:pt>
                <c:pt idx="1641">
                  <c:v>-85663.916800000006</c:v>
                </c:pt>
                <c:pt idx="1642">
                  <c:v>-85645.273000000001</c:v>
                </c:pt>
                <c:pt idx="1643">
                  <c:v>-85688.122600000002</c:v>
                </c:pt>
                <c:pt idx="1644">
                  <c:v>-85636.470799999996</c:v>
                </c:pt>
                <c:pt idx="1645">
                  <c:v>-85625.134000000005</c:v>
                </c:pt>
                <c:pt idx="1646">
                  <c:v>-85584.878200000006</c:v>
                </c:pt>
                <c:pt idx="1647">
                  <c:v>-85617.040699999998</c:v>
                </c:pt>
                <c:pt idx="1648">
                  <c:v>-85617.789000000004</c:v>
                </c:pt>
                <c:pt idx="1649">
                  <c:v>-85614.338300000003</c:v>
                </c:pt>
                <c:pt idx="1650">
                  <c:v>-85645.308600000004</c:v>
                </c:pt>
                <c:pt idx="1651">
                  <c:v>-85610.991899999994</c:v>
                </c:pt>
                <c:pt idx="1652">
                  <c:v>-85583.908800000005</c:v>
                </c:pt>
                <c:pt idx="1653">
                  <c:v>-85577.390599999999</c:v>
                </c:pt>
                <c:pt idx="1654">
                  <c:v>-85603.985199999996</c:v>
                </c:pt>
                <c:pt idx="1655">
                  <c:v>-85577.864199999996</c:v>
                </c:pt>
                <c:pt idx="1656">
                  <c:v>-85575.056700000001</c:v>
                </c:pt>
                <c:pt idx="1657">
                  <c:v>-85593.620999999999</c:v>
                </c:pt>
                <c:pt idx="1658">
                  <c:v>-85625.047000000006</c:v>
                </c:pt>
                <c:pt idx="1659">
                  <c:v>-85626.253200000006</c:v>
                </c:pt>
                <c:pt idx="1660">
                  <c:v>-85633.736300000004</c:v>
                </c:pt>
                <c:pt idx="1661">
                  <c:v>-85618.514299999995</c:v>
                </c:pt>
                <c:pt idx="1662">
                  <c:v>-85583.513000000006</c:v>
                </c:pt>
                <c:pt idx="1663">
                  <c:v>-85612.8367</c:v>
                </c:pt>
                <c:pt idx="1664">
                  <c:v>-85610.334099999993</c:v>
                </c:pt>
                <c:pt idx="1665">
                  <c:v>-85596.184500000003</c:v>
                </c:pt>
                <c:pt idx="1666">
                  <c:v>-85543.714099999997</c:v>
                </c:pt>
                <c:pt idx="1667">
                  <c:v>-85509.175099999993</c:v>
                </c:pt>
                <c:pt idx="1668">
                  <c:v>-85513.642500000002</c:v>
                </c:pt>
                <c:pt idx="1669">
                  <c:v>-85541.116699999999</c:v>
                </c:pt>
                <c:pt idx="1670">
                  <c:v>-85508.535300000003</c:v>
                </c:pt>
                <c:pt idx="1671">
                  <c:v>-85531.633900000001</c:v>
                </c:pt>
                <c:pt idx="1672">
                  <c:v>-85591.734400000001</c:v>
                </c:pt>
                <c:pt idx="1673">
                  <c:v>-85587.375199999995</c:v>
                </c:pt>
                <c:pt idx="1674">
                  <c:v>-85553.714699999997</c:v>
                </c:pt>
                <c:pt idx="1675">
                  <c:v>-85583.248999999996</c:v>
                </c:pt>
                <c:pt idx="1676">
                  <c:v>-85565.561400000006</c:v>
                </c:pt>
                <c:pt idx="1677">
                  <c:v>-85569.696500000005</c:v>
                </c:pt>
                <c:pt idx="1678">
                  <c:v>-85566.418399999995</c:v>
                </c:pt>
                <c:pt idx="1679">
                  <c:v>-85598.668399999995</c:v>
                </c:pt>
                <c:pt idx="1680">
                  <c:v>-85610.561600000001</c:v>
                </c:pt>
                <c:pt idx="1681">
                  <c:v>-85624.289199999999</c:v>
                </c:pt>
                <c:pt idx="1682">
                  <c:v>-85658.430500000002</c:v>
                </c:pt>
                <c:pt idx="1683">
                  <c:v>-85661.306899999996</c:v>
                </c:pt>
                <c:pt idx="1684">
                  <c:v>-85680.25</c:v>
                </c:pt>
                <c:pt idx="1685">
                  <c:v>-85656.868100000007</c:v>
                </c:pt>
                <c:pt idx="1686">
                  <c:v>-85691.068499999994</c:v>
                </c:pt>
                <c:pt idx="1687">
                  <c:v>-85686.925099999993</c:v>
                </c:pt>
                <c:pt idx="1688">
                  <c:v>-85656.806599999996</c:v>
                </c:pt>
                <c:pt idx="1689">
                  <c:v>-85644.317299999995</c:v>
                </c:pt>
                <c:pt idx="1690">
                  <c:v>-85654.301500000001</c:v>
                </c:pt>
                <c:pt idx="1691">
                  <c:v>-85618.464399999997</c:v>
                </c:pt>
                <c:pt idx="1692">
                  <c:v>-85615.8848</c:v>
                </c:pt>
                <c:pt idx="1693">
                  <c:v>-85618.122399999993</c:v>
                </c:pt>
                <c:pt idx="1694">
                  <c:v>-85673.351999999999</c:v>
                </c:pt>
                <c:pt idx="1695">
                  <c:v>-85639.312300000005</c:v>
                </c:pt>
                <c:pt idx="1696">
                  <c:v>-85628.035300000003</c:v>
                </c:pt>
                <c:pt idx="1697">
                  <c:v>-85605.274600000004</c:v>
                </c:pt>
                <c:pt idx="1698">
                  <c:v>-85609.299400000004</c:v>
                </c:pt>
                <c:pt idx="1699">
                  <c:v>-85619.654399999999</c:v>
                </c:pt>
                <c:pt idx="1700">
                  <c:v>-85631.015799999994</c:v>
                </c:pt>
                <c:pt idx="1701">
                  <c:v>-85594.557199999996</c:v>
                </c:pt>
                <c:pt idx="1702">
                  <c:v>-85598.388800000001</c:v>
                </c:pt>
                <c:pt idx="1703">
                  <c:v>-85581.037599999996</c:v>
                </c:pt>
                <c:pt idx="1704">
                  <c:v>-85578.392600000006</c:v>
                </c:pt>
                <c:pt idx="1705">
                  <c:v>-85569.960800000001</c:v>
                </c:pt>
                <c:pt idx="1706">
                  <c:v>-85587.106199999995</c:v>
                </c:pt>
                <c:pt idx="1707">
                  <c:v>-85566.936600000001</c:v>
                </c:pt>
                <c:pt idx="1708">
                  <c:v>-85556.982900000003</c:v>
                </c:pt>
                <c:pt idx="1709">
                  <c:v>-85614.382899999997</c:v>
                </c:pt>
                <c:pt idx="1710">
                  <c:v>-85608.725999999995</c:v>
                </c:pt>
                <c:pt idx="1711">
                  <c:v>-85582.141900000002</c:v>
                </c:pt>
                <c:pt idx="1712">
                  <c:v>-85585.269</c:v>
                </c:pt>
                <c:pt idx="1713">
                  <c:v>-85567.785699999993</c:v>
                </c:pt>
                <c:pt idx="1714">
                  <c:v>-85524.107600000003</c:v>
                </c:pt>
                <c:pt idx="1715">
                  <c:v>-85521.912800000006</c:v>
                </c:pt>
                <c:pt idx="1716">
                  <c:v>-85550.864600000001</c:v>
                </c:pt>
                <c:pt idx="1717">
                  <c:v>-85589.824099999998</c:v>
                </c:pt>
                <c:pt idx="1718">
                  <c:v>-85614.8024</c:v>
                </c:pt>
                <c:pt idx="1719">
                  <c:v>-85607.335200000001</c:v>
                </c:pt>
                <c:pt idx="1720">
                  <c:v>-85576.979399999997</c:v>
                </c:pt>
                <c:pt idx="1721">
                  <c:v>-85548.024799999999</c:v>
                </c:pt>
                <c:pt idx="1722">
                  <c:v>-85575.392800000001</c:v>
                </c:pt>
                <c:pt idx="1723">
                  <c:v>-85565.717300000004</c:v>
                </c:pt>
                <c:pt idx="1724">
                  <c:v>-85575.3606</c:v>
                </c:pt>
                <c:pt idx="1725">
                  <c:v>-85580.574800000002</c:v>
                </c:pt>
                <c:pt idx="1726">
                  <c:v>-85596.636199999994</c:v>
                </c:pt>
                <c:pt idx="1727">
                  <c:v>-85600.604999999996</c:v>
                </c:pt>
                <c:pt idx="1728">
                  <c:v>-85584.074800000002</c:v>
                </c:pt>
                <c:pt idx="1729">
                  <c:v>-85571.411600000007</c:v>
                </c:pt>
                <c:pt idx="1730">
                  <c:v>-85561.513900000005</c:v>
                </c:pt>
                <c:pt idx="1731">
                  <c:v>-85560.448099999994</c:v>
                </c:pt>
                <c:pt idx="1732">
                  <c:v>-85542.822799999994</c:v>
                </c:pt>
                <c:pt idx="1733">
                  <c:v>-85558.355800000005</c:v>
                </c:pt>
                <c:pt idx="1734">
                  <c:v>-85589.425799999997</c:v>
                </c:pt>
                <c:pt idx="1735">
                  <c:v>-85591.332200000004</c:v>
                </c:pt>
                <c:pt idx="1736">
                  <c:v>-85590.27</c:v>
                </c:pt>
                <c:pt idx="1737">
                  <c:v>-85638.132700000002</c:v>
                </c:pt>
                <c:pt idx="1738">
                  <c:v>-85605.278399999996</c:v>
                </c:pt>
                <c:pt idx="1739">
                  <c:v>-85619.286699999997</c:v>
                </c:pt>
                <c:pt idx="1740">
                  <c:v>-85611.056100000002</c:v>
                </c:pt>
                <c:pt idx="1741">
                  <c:v>-85600.992800000007</c:v>
                </c:pt>
                <c:pt idx="1742">
                  <c:v>-85617.508499999996</c:v>
                </c:pt>
                <c:pt idx="1743">
                  <c:v>-85640.639899999995</c:v>
                </c:pt>
                <c:pt idx="1744">
                  <c:v>-85667.354900000006</c:v>
                </c:pt>
                <c:pt idx="1745">
                  <c:v>-85669.682700000005</c:v>
                </c:pt>
                <c:pt idx="1746">
                  <c:v>-85648.886899999998</c:v>
                </c:pt>
                <c:pt idx="1747">
                  <c:v>-85697.607799999998</c:v>
                </c:pt>
                <c:pt idx="1748">
                  <c:v>-85697.262799999997</c:v>
                </c:pt>
                <c:pt idx="1749">
                  <c:v>-85726.134000000005</c:v>
                </c:pt>
                <c:pt idx="1750">
                  <c:v>-85682.516300000003</c:v>
                </c:pt>
                <c:pt idx="1751">
                  <c:v>-85671.42</c:v>
                </c:pt>
                <c:pt idx="1752">
                  <c:v>-85609.922000000006</c:v>
                </c:pt>
                <c:pt idx="1753">
                  <c:v>-85578.554199999999</c:v>
                </c:pt>
                <c:pt idx="1754">
                  <c:v>-85552.068400000004</c:v>
                </c:pt>
                <c:pt idx="1755">
                  <c:v>-85541.015899999999</c:v>
                </c:pt>
                <c:pt idx="1756">
                  <c:v>-85539.271699999998</c:v>
                </c:pt>
                <c:pt idx="1757">
                  <c:v>-85531.094400000002</c:v>
                </c:pt>
                <c:pt idx="1758">
                  <c:v>-85524.621100000004</c:v>
                </c:pt>
                <c:pt idx="1759">
                  <c:v>-85525.381500000003</c:v>
                </c:pt>
                <c:pt idx="1760">
                  <c:v>-85519.674899999998</c:v>
                </c:pt>
                <c:pt idx="1761">
                  <c:v>-85538.969800000006</c:v>
                </c:pt>
                <c:pt idx="1762">
                  <c:v>-85495.281499999997</c:v>
                </c:pt>
                <c:pt idx="1763">
                  <c:v>-85492.065199999997</c:v>
                </c:pt>
                <c:pt idx="1764">
                  <c:v>-85511.366599999994</c:v>
                </c:pt>
                <c:pt idx="1765">
                  <c:v>-85525.158800000005</c:v>
                </c:pt>
                <c:pt idx="1766">
                  <c:v>-85535.075700000001</c:v>
                </c:pt>
                <c:pt idx="1767">
                  <c:v>-85548.086800000005</c:v>
                </c:pt>
                <c:pt idx="1768">
                  <c:v>-85599.289300000004</c:v>
                </c:pt>
                <c:pt idx="1769">
                  <c:v>-85610.506899999993</c:v>
                </c:pt>
                <c:pt idx="1770">
                  <c:v>-85644.143100000001</c:v>
                </c:pt>
                <c:pt idx="1771">
                  <c:v>-85636.446200000006</c:v>
                </c:pt>
                <c:pt idx="1772">
                  <c:v>-85640.007899999997</c:v>
                </c:pt>
                <c:pt idx="1773">
                  <c:v>-85634.047300000006</c:v>
                </c:pt>
                <c:pt idx="1774">
                  <c:v>-85638.319799999997</c:v>
                </c:pt>
                <c:pt idx="1775">
                  <c:v>-85615.871799999994</c:v>
                </c:pt>
                <c:pt idx="1776">
                  <c:v>-85622.702499999999</c:v>
                </c:pt>
                <c:pt idx="1777">
                  <c:v>-85631.478099999993</c:v>
                </c:pt>
                <c:pt idx="1778">
                  <c:v>-85603.994699999996</c:v>
                </c:pt>
                <c:pt idx="1779">
                  <c:v>-85590.298299999995</c:v>
                </c:pt>
                <c:pt idx="1780">
                  <c:v>-85561.8992</c:v>
                </c:pt>
                <c:pt idx="1781">
                  <c:v>-85543.176000000007</c:v>
                </c:pt>
                <c:pt idx="1782">
                  <c:v>-85560.109200000006</c:v>
                </c:pt>
                <c:pt idx="1783">
                  <c:v>-85548.248399999997</c:v>
                </c:pt>
                <c:pt idx="1784">
                  <c:v>-85569.080100000006</c:v>
                </c:pt>
                <c:pt idx="1785">
                  <c:v>-85570.144499999995</c:v>
                </c:pt>
                <c:pt idx="1786">
                  <c:v>-85555.238899999997</c:v>
                </c:pt>
                <c:pt idx="1787">
                  <c:v>-85543.748000000007</c:v>
                </c:pt>
                <c:pt idx="1788">
                  <c:v>-85598.801300000006</c:v>
                </c:pt>
                <c:pt idx="1789">
                  <c:v>-85630.437099999996</c:v>
                </c:pt>
                <c:pt idx="1790">
                  <c:v>-85633.216700000004</c:v>
                </c:pt>
                <c:pt idx="1791">
                  <c:v>-85582.996599999999</c:v>
                </c:pt>
                <c:pt idx="1792">
                  <c:v>-85539.866599999994</c:v>
                </c:pt>
                <c:pt idx="1793">
                  <c:v>-85547.864100000006</c:v>
                </c:pt>
                <c:pt idx="1794">
                  <c:v>-85566.456200000001</c:v>
                </c:pt>
                <c:pt idx="1795">
                  <c:v>-85536.259600000005</c:v>
                </c:pt>
                <c:pt idx="1796">
                  <c:v>-85511.380300000004</c:v>
                </c:pt>
                <c:pt idx="1797">
                  <c:v>-85525.646699999998</c:v>
                </c:pt>
                <c:pt idx="1798">
                  <c:v>-85512.184599999993</c:v>
                </c:pt>
                <c:pt idx="1799">
                  <c:v>-85539.897800000006</c:v>
                </c:pt>
                <c:pt idx="1800">
                  <c:v>-85539.471699999995</c:v>
                </c:pt>
                <c:pt idx="1801">
                  <c:v>-85560.217699999994</c:v>
                </c:pt>
                <c:pt idx="1802">
                  <c:v>-85561.433199999999</c:v>
                </c:pt>
                <c:pt idx="1803">
                  <c:v>-85561.065799999997</c:v>
                </c:pt>
                <c:pt idx="1804">
                  <c:v>-85561.438599999994</c:v>
                </c:pt>
                <c:pt idx="1805">
                  <c:v>-85547.482600000003</c:v>
                </c:pt>
                <c:pt idx="1806">
                  <c:v>-85598.248500000002</c:v>
                </c:pt>
                <c:pt idx="1807">
                  <c:v>-85622.388500000001</c:v>
                </c:pt>
                <c:pt idx="1808">
                  <c:v>-85585.352299999999</c:v>
                </c:pt>
                <c:pt idx="1809">
                  <c:v>-85556.61</c:v>
                </c:pt>
                <c:pt idx="1810">
                  <c:v>-85557.013999999996</c:v>
                </c:pt>
                <c:pt idx="1811">
                  <c:v>-85578.1005</c:v>
                </c:pt>
                <c:pt idx="1812">
                  <c:v>-85527.869900000005</c:v>
                </c:pt>
                <c:pt idx="1813">
                  <c:v>-85531.661900000006</c:v>
                </c:pt>
                <c:pt idx="1814">
                  <c:v>-85507.669599999994</c:v>
                </c:pt>
                <c:pt idx="1815">
                  <c:v>-85562.177500000005</c:v>
                </c:pt>
                <c:pt idx="1816">
                  <c:v>-85578.755999999994</c:v>
                </c:pt>
                <c:pt idx="1817">
                  <c:v>-85592.116399999999</c:v>
                </c:pt>
                <c:pt idx="1818">
                  <c:v>-85588.682199999996</c:v>
                </c:pt>
                <c:pt idx="1819">
                  <c:v>-85586.696800000005</c:v>
                </c:pt>
                <c:pt idx="1820">
                  <c:v>-85581.8024</c:v>
                </c:pt>
                <c:pt idx="1821">
                  <c:v>-85589.709400000007</c:v>
                </c:pt>
                <c:pt idx="1822">
                  <c:v>-85565.919699999999</c:v>
                </c:pt>
                <c:pt idx="1823">
                  <c:v>-85591.198099999994</c:v>
                </c:pt>
                <c:pt idx="1824">
                  <c:v>-85605.082999999999</c:v>
                </c:pt>
                <c:pt idx="1825">
                  <c:v>-85593.953399999999</c:v>
                </c:pt>
                <c:pt idx="1826">
                  <c:v>-85640.3995</c:v>
                </c:pt>
                <c:pt idx="1827">
                  <c:v>-85620.441000000006</c:v>
                </c:pt>
                <c:pt idx="1828">
                  <c:v>-85617.847699999998</c:v>
                </c:pt>
                <c:pt idx="1829">
                  <c:v>-85615.891300000003</c:v>
                </c:pt>
                <c:pt idx="1830">
                  <c:v>-85605.505300000004</c:v>
                </c:pt>
                <c:pt idx="1831">
                  <c:v>-85590.411500000002</c:v>
                </c:pt>
                <c:pt idx="1832">
                  <c:v>-85582.129100000006</c:v>
                </c:pt>
                <c:pt idx="1833">
                  <c:v>-85594.291700000002</c:v>
                </c:pt>
                <c:pt idx="1834">
                  <c:v>-85573.849400000006</c:v>
                </c:pt>
                <c:pt idx="1835">
                  <c:v>-85607.320300000007</c:v>
                </c:pt>
                <c:pt idx="1836">
                  <c:v>-85587.139599999995</c:v>
                </c:pt>
                <c:pt idx="1837">
                  <c:v>-85579.4568</c:v>
                </c:pt>
                <c:pt idx="1838">
                  <c:v>-85596.789600000004</c:v>
                </c:pt>
                <c:pt idx="1839">
                  <c:v>-85616.029800000004</c:v>
                </c:pt>
                <c:pt idx="1840">
                  <c:v>-85612.888800000001</c:v>
                </c:pt>
                <c:pt idx="1841">
                  <c:v>-85582.758300000001</c:v>
                </c:pt>
                <c:pt idx="1842">
                  <c:v>-85576.894799999995</c:v>
                </c:pt>
                <c:pt idx="1843">
                  <c:v>-85539.989100000006</c:v>
                </c:pt>
                <c:pt idx="1844">
                  <c:v>-85527.880999999994</c:v>
                </c:pt>
                <c:pt idx="1845">
                  <c:v>-85528.3652</c:v>
                </c:pt>
                <c:pt idx="1846">
                  <c:v>-85516.719700000001</c:v>
                </c:pt>
                <c:pt idx="1847">
                  <c:v>-85519.5</c:v>
                </c:pt>
                <c:pt idx="1848">
                  <c:v>-85546.113100000002</c:v>
                </c:pt>
                <c:pt idx="1849">
                  <c:v>-85545.933600000004</c:v>
                </c:pt>
                <c:pt idx="1850">
                  <c:v>-85511.379499999995</c:v>
                </c:pt>
                <c:pt idx="1851">
                  <c:v>-85551.970600000001</c:v>
                </c:pt>
                <c:pt idx="1852">
                  <c:v>-85525.014500000005</c:v>
                </c:pt>
                <c:pt idx="1853">
                  <c:v>-85519.105899999995</c:v>
                </c:pt>
                <c:pt idx="1854">
                  <c:v>-85542.411200000002</c:v>
                </c:pt>
                <c:pt idx="1855">
                  <c:v>-85532.392399999997</c:v>
                </c:pt>
                <c:pt idx="1856">
                  <c:v>-85514.0432</c:v>
                </c:pt>
                <c:pt idx="1857">
                  <c:v>-85579.558199999999</c:v>
                </c:pt>
                <c:pt idx="1858">
                  <c:v>-85539.192299999995</c:v>
                </c:pt>
                <c:pt idx="1859">
                  <c:v>-85556.827499999999</c:v>
                </c:pt>
                <c:pt idx="1860">
                  <c:v>-85580.360400000005</c:v>
                </c:pt>
                <c:pt idx="1861">
                  <c:v>-85607.151299999998</c:v>
                </c:pt>
                <c:pt idx="1862">
                  <c:v>-85604.653099999996</c:v>
                </c:pt>
                <c:pt idx="1863">
                  <c:v>-85582.264500000005</c:v>
                </c:pt>
                <c:pt idx="1864">
                  <c:v>-85610.514999999999</c:v>
                </c:pt>
                <c:pt idx="1865">
                  <c:v>-85623.648499999996</c:v>
                </c:pt>
                <c:pt idx="1866">
                  <c:v>-85642.807400000005</c:v>
                </c:pt>
                <c:pt idx="1867">
                  <c:v>-85631.873399999997</c:v>
                </c:pt>
                <c:pt idx="1868">
                  <c:v>-85632.563399999999</c:v>
                </c:pt>
                <c:pt idx="1869">
                  <c:v>-85617.859400000001</c:v>
                </c:pt>
                <c:pt idx="1870">
                  <c:v>-85619.8995</c:v>
                </c:pt>
                <c:pt idx="1871">
                  <c:v>-85612.766399999993</c:v>
                </c:pt>
                <c:pt idx="1872">
                  <c:v>-85608.903699999995</c:v>
                </c:pt>
                <c:pt idx="1873">
                  <c:v>-85610.517300000007</c:v>
                </c:pt>
                <c:pt idx="1874">
                  <c:v>-85626.344899999996</c:v>
                </c:pt>
                <c:pt idx="1875">
                  <c:v>-85646.850399999996</c:v>
                </c:pt>
                <c:pt idx="1876">
                  <c:v>-85642.781799999997</c:v>
                </c:pt>
                <c:pt idx="1877">
                  <c:v>-85610.111799999999</c:v>
                </c:pt>
                <c:pt idx="1878">
                  <c:v>-85594.713199999998</c:v>
                </c:pt>
                <c:pt idx="1879">
                  <c:v>-85577.207899999994</c:v>
                </c:pt>
                <c:pt idx="1880">
                  <c:v>-85533.854000000007</c:v>
                </c:pt>
                <c:pt idx="1881">
                  <c:v>-85546.743700000006</c:v>
                </c:pt>
                <c:pt idx="1882">
                  <c:v>-85557.655899999998</c:v>
                </c:pt>
                <c:pt idx="1883">
                  <c:v>-85566.444099999993</c:v>
                </c:pt>
                <c:pt idx="1884">
                  <c:v>-85566.638999999996</c:v>
                </c:pt>
                <c:pt idx="1885">
                  <c:v>-85579.6679</c:v>
                </c:pt>
                <c:pt idx="1886">
                  <c:v>-85584.5861</c:v>
                </c:pt>
                <c:pt idx="1887">
                  <c:v>-85572.778699999995</c:v>
                </c:pt>
                <c:pt idx="1888">
                  <c:v>-85559.554199999999</c:v>
                </c:pt>
                <c:pt idx="1889">
                  <c:v>-85545.5579</c:v>
                </c:pt>
                <c:pt idx="1890">
                  <c:v>-85577.377999999997</c:v>
                </c:pt>
                <c:pt idx="1891">
                  <c:v>-85587.033899999995</c:v>
                </c:pt>
                <c:pt idx="1892">
                  <c:v>-85595.587199999994</c:v>
                </c:pt>
                <c:pt idx="1893">
                  <c:v>-85593.559500000003</c:v>
                </c:pt>
                <c:pt idx="1894">
                  <c:v>-85605.117100000003</c:v>
                </c:pt>
                <c:pt idx="1895">
                  <c:v>-85606.256800000003</c:v>
                </c:pt>
                <c:pt idx="1896">
                  <c:v>-85623.555900000007</c:v>
                </c:pt>
                <c:pt idx="1897">
                  <c:v>-85623.059500000003</c:v>
                </c:pt>
                <c:pt idx="1898">
                  <c:v>-85597.546799999996</c:v>
                </c:pt>
                <c:pt idx="1899">
                  <c:v>-85567.588199999998</c:v>
                </c:pt>
                <c:pt idx="1900">
                  <c:v>-85617.235799999995</c:v>
                </c:pt>
                <c:pt idx="1901">
                  <c:v>-85630.032099999997</c:v>
                </c:pt>
                <c:pt idx="1902">
                  <c:v>-85655.887600000002</c:v>
                </c:pt>
                <c:pt idx="1903">
                  <c:v>-85661.9274</c:v>
                </c:pt>
                <c:pt idx="1904">
                  <c:v>-85636.267999999996</c:v>
                </c:pt>
                <c:pt idx="1905">
                  <c:v>-85645.513500000001</c:v>
                </c:pt>
                <c:pt idx="1906">
                  <c:v>-85638.544599999994</c:v>
                </c:pt>
                <c:pt idx="1907">
                  <c:v>-85629.691500000001</c:v>
                </c:pt>
                <c:pt idx="1908">
                  <c:v>-85661.306500000006</c:v>
                </c:pt>
                <c:pt idx="1909">
                  <c:v>-85605.804699999993</c:v>
                </c:pt>
                <c:pt idx="1910">
                  <c:v>-85610.849300000002</c:v>
                </c:pt>
                <c:pt idx="1911">
                  <c:v>-85633.558399999994</c:v>
                </c:pt>
                <c:pt idx="1912">
                  <c:v>-85650.664099999995</c:v>
                </c:pt>
                <c:pt idx="1913">
                  <c:v>-85651.484400000001</c:v>
                </c:pt>
                <c:pt idx="1914">
                  <c:v>-85686.546199999997</c:v>
                </c:pt>
                <c:pt idx="1915">
                  <c:v>-85672.169599999994</c:v>
                </c:pt>
                <c:pt idx="1916">
                  <c:v>-85636.838399999993</c:v>
                </c:pt>
                <c:pt idx="1917">
                  <c:v>-85617.582500000004</c:v>
                </c:pt>
                <c:pt idx="1918">
                  <c:v>-85596.294200000004</c:v>
                </c:pt>
                <c:pt idx="1919">
                  <c:v>-85595.118300000002</c:v>
                </c:pt>
                <c:pt idx="1920">
                  <c:v>-85604.645000000004</c:v>
                </c:pt>
                <c:pt idx="1921">
                  <c:v>-85580.496400000004</c:v>
                </c:pt>
                <c:pt idx="1922">
                  <c:v>-85613.8995</c:v>
                </c:pt>
                <c:pt idx="1923">
                  <c:v>-85631.8177</c:v>
                </c:pt>
                <c:pt idx="1924">
                  <c:v>-85631.607300000003</c:v>
                </c:pt>
                <c:pt idx="1925">
                  <c:v>-85619.319900000002</c:v>
                </c:pt>
                <c:pt idx="1926">
                  <c:v>-85629.976299999995</c:v>
                </c:pt>
                <c:pt idx="1927">
                  <c:v>-85634.023499999996</c:v>
                </c:pt>
                <c:pt idx="1928">
                  <c:v>-85643.188599999994</c:v>
                </c:pt>
                <c:pt idx="1929">
                  <c:v>-85644.529200000004</c:v>
                </c:pt>
                <c:pt idx="1930">
                  <c:v>-85646.648199999996</c:v>
                </c:pt>
                <c:pt idx="1931">
                  <c:v>-85622.549700000003</c:v>
                </c:pt>
                <c:pt idx="1932">
                  <c:v>-85600.359299999996</c:v>
                </c:pt>
                <c:pt idx="1933">
                  <c:v>-85616.259099999996</c:v>
                </c:pt>
                <c:pt idx="1934">
                  <c:v>-85589.652499999997</c:v>
                </c:pt>
                <c:pt idx="1935">
                  <c:v>-85606.767800000001</c:v>
                </c:pt>
                <c:pt idx="1936">
                  <c:v>-85571.282000000007</c:v>
                </c:pt>
                <c:pt idx="1937">
                  <c:v>-85520.030499999993</c:v>
                </c:pt>
                <c:pt idx="1938">
                  <c:v>-85543.884000000005</c:v>
                </c:pt>
                <c:pt idx="1939">
                  <c:v>-85563.579800000007</c:v>
                </c:pt>
                <c:pt idx="1940">
                  <c:v>-85581.228499999997</c:v>
                </c:pt>
                <c:pt idx="1941">
                  <c:v>-85574.363700000002</c:v>
                </c:pt>
                <c:pt idx="1942">
                  <c:v>-85593.928899999999</c:v>
                </c:pt>
                <c:pt idx="1943">
                  <c:v>-85597.482199999999</c:v>
                </c:pt>
                <c:pt idx="1944">
                  <c:v>-85587.055600000007</c:v>
                </c:pt>
                <c:pt idx="1945">
                  <c:v>-85570.037500000006</c:v>
                </c:pt>
                <c:pt idx="1946">
                  <c:v>-85573.068499999994</c:v>
                </c:pt>
                <c:pt idx="1947">
                  <c:v>-85603.213499999998</c:v>
                </c:pt>
                <c:pt idx="1948">
                  <c:v>-85582.463600000003</c:v>
                </c:pt>
                <c:pt idx="1949">
                  <c:v>-85568.598400000003</c:v>
                </c:pt>
                <c:pt idx="1950">
                  <c:v>-85561.631599999993</c:v>
                </c:pt>
                <c:pt idx="1951">
                  <c:v>-85551.394100000005</c:v>
                </c:pt>
                <c:pt idx="1952">
                  <c:v>-85552.163199999995</c:v>
                </c:pt>
                <c:pt idx="1953">
                  <c:v>-85575.887700000007</c:v>
                </c:pt>
                <c:pt idx="1954">
                  <c:v>-85571.542700000005</c:v>
                </c:pt>
                <c:pt idx="1955">
                  <c:v>-85587.546100000007</c:v>
                </c:pt>
                <c:pt idx="1956">
                  <c:v>-85555.868499999997</c:v>
                </c:pt>
                <c:pt idx="1957">
                  <c:v>-85566.559399999998</c:v>
                </c:pt>
                <c:pt idx="1958">
                  <c:v>-85537.291400000002</c:v>
                </c:pt>
                <c:pt idx="1959">
                  <c:v>-85548.822700000004</c:v>
                </c:pt>
                <c:pt idx="1960">
                  <c:v>-85545.470499999996</c:v>
                </c:pt>
                <c:pt idx="1961">
                  <c:v>-85579.435100000002</c:v>
                </c:pt>
                <c:pt idx="1962">
                  <c:v>-85572.748800000001</c:v>
                </c:pt>
                <c:pt idx="1963">
                  <c:v>-85541.1728</c:v>
                </c:pt>
                <c:pt idx="1964">
                  <c:v>-85548.1342</c:v>
                </c:pt>
                <c:pt idx="1965">
                  <c:v>-85522.602700000003</c:v>
                </c:pt>
                <c:pt idx="1966">
                  <c:v>-85530.427800000005</c:v>
                </c:pt>
                <c:pt idx="1967">
                  <c:v>-85522.1296</c:v>
                </c:pt>
                <c:pt idx="1968">
                  <c:v>-85542.195600000006</c:v>
                </c:pt>
                <c:pt idx="1969">
                  <c:v>-85516.635800000004</c:v>
                </c:pt>
                <c:pt idx="1970">
                  <c:v>-85506.375100000005</c:v>
                </c:pt>
                <c:pt idx="1971">
                  <c:v>-85510.112599999993</c:v>
                </c:pt>
                <c:pt idx="1972">
                  <c:v>-85499.442500000005</c:v>
                </c:pt>
                <c:pt idx="1973">
                  <c:v>-85528.294200000004</c:v>
                </c:pt>
                <c:pt idx="1974">
                  <c:v>-85522.210999999996</c:v>
                </c:pt>
                <c:pt idx="1975">
                  <c:v>-85560.172600000005</c:v>
                </c:pt>
                <c:pt idx="1976">
                  <c:v>-85550.670400000003</c:v>
                </c:pt>
                <c:pt idx="1977">
                  <c:v>-85540.728799999997</c:v>
                </c:pt>
                <c:pt idx="1978">
                  <c:v>-85548.769899999999</c:v>
                </c:pt>
                <c:pt idx="1979">
                  <c:v>-85550.502600000007</c:v>
                </c:pt>
                <c:pt idx="1980">
                  <c:v>-85536.8033</c:v>
                </c:pt>
                <c:pt idx="1981">
                  <c:v>-85542.516699999993</c:v>
                </c:pt>
                <c:pt idx="1982">
                  <c:v>-85564.965599999996</c:v>
                </c:pt>
                <c:pt idx="1983">
                  <c:v>-85556.961200000005</c:v>
                </c:pt>
                <c:pt idx="1984">
                  <c:v>-85569.140700000004</c:v>
                </c:pt>
                <c:pt idx="1985">
                  <c:v>-85533.316999999995</c:v>
                </c:pt>
                <c:pt idx="1986">
                  <c:v>-85540.155799999993</c:v>
                </c:pt>
                <c:pt idx="1987">
                  <c:v>-85555.540800000002</c:v>
                </c:pt>
                <c:pt idx="1988">
                  <c:v>-85544.622900000002</c:v>
                </c:pt>
                <c:pt idx="1989">
                  <c:v>-85537.281000000003</c:v>
                </c:pt>
                <c:pt idx="1990">
                  <c:v>-85532.7791</c:v>
                </c:pt>
                <c:pt idx="1991">
                  <c:v>-85505.7264</c:v>
                </c:pt>
                <c:pt idx="1992">
                  <c:v>-85502.415099999998</c:v>
                </c:pt>
                <c:pt idx="1993">
                  <c:v>-85513.529599999994</c:v>
                </c:pt>
                <c:pt idx="1994">
                  <c:v>-85569.724600000001</c:v>
                </c:pt>
                <c:pt idx="1995">
                  <c:v>-85530.929499999998</c:v>
                </c:pt>
                <c:pt idx="1996">
                  <c:v>-85547.551999999996</c:v>
                </c:pt>
                <c:pt idx="1997">
                  <c:v>-85572.902600000001</c:v>
                </c:pt>
                <c:pt idx="1998">
                  <c:v>-85581.401400000002</c:v>
                </c:pt>
                <c:pt idx="1999">
                  <c:v>-85564.535799999998</c:v>
                </c:pt>
                <c:pt idx="2000">
                  <c:v>-85604.0147</c:v>
                </c:pt>
                <c:pt idx="2001">
                  <c:v>-85596.639800000004</c:v>
                </c:pt>
                <c:pt idx="2002">
                  <c:v>-85606.014800000004</c:v>
                </c:pt>
                <c:pt idx="2003">
                  <c:v>-85618.9666</c:v>
                </c:pt>
                <c:pt idx="2004">
                  <c:v>-85606.466</c:v>
                </c:pt>
                <c:pt idx="2005">
                  <c:v>-85588.3079</c:v>
                </c:pt>
                <c:pt idx="2006">
                  <c:v>-85595.609800000006</c:v>
                </c:pt>
                <c:pt idx="2007">
                  <c:v>-85608.237099999998</c:v>
                </c:pt>
                <c:pt idx="2008">
                  <c:v>-85601.219700000001</c:v>
                </c:pt>
                <c:pt idx="2009">
                  <c:v>-85580.326199999996</c:v>
                </c:pt>
                <c:pt idx="2010">
                  <c:v>-85563.401800000007</c:v>
                </c:pt>
                <c:pt idx="2011">
                  <c:v>-85552.5334</c:v>
                </c:pt>
                <c:pt idx="2012">
                  <c:v>-85561.087299999999</c:v>
                </c:pt>
                <c:pt idx="2013">
                  <c:v>-85579.055300000007</c:v>
                </c:pt>
                <c:pt idx="2014">
                  <c:v>-85569.337700000004</c:v>
                </c:pt>
                <c:pt idx="2015">
                  <c:v>-85556.482900000003</c:v>
                </c:pt>
                <c:pt idx="2016">
                  <c:v>-85523.551099999997</c:v>
                </c:pt>
                <c:pt idx="2017">
                  <c:v>-85516.990099999995</c:v>
                </c:pt>
                <c:pt idx="2018">
                  <c:v>-85505.675700000007</c:v>
                </c:pt>
                <c:pt idx="2019">
                  <c:v>-85480.082899999994</c:v>
                </c:pt>
                <c:pt idx="2020">
                  <c:v>-85535.749299999996</c:v>
                </c:pt>
                <c:pt idx="2021">
                  <c:v>-85533.964300000007</c:v>
                </c:pt>
                <c:pt idx="2022">
                  <c:v>-85539.456900000005</c:v>
                </c:pt>
                <c:pt idx="2023">
                  <c:v>-85533.333199999994</c:v>
                </c:pt>
                <c:pt idx="2024">
                  <c:v>-85567.488800000006</c:v>
                </c:pt>
                <c:pt idx="2025">
                  <c:v>-85543.659899999999</c:v>
                </c:pt>
                <c:pt idx="2026">
                  <c:v>-85532.703500000003</c:v>
                </c:pt>
                <c:pt idx="2027">
                  <c:v>-85514.902400000006</c:v>
                </c:pt>
                <c:pt idx="2028">
                  <c:v>-85517.649600000004</c:v>
                </c:pt>
                <c:pt idx="2029">
                  <c:v>-85578.865300000005</c:v>
                </c:pt>
                <c:pt idx="2030">
                  <c:v>-85574.483600000007</c:v>
                </c:pt>
                <c:pt idx="2031">
                  <c:v>-85592.466100000005</c:v>
                </c:pt>
                <c:pt idx="2032">
                  <c:v>-85555.687600000005</c:v>
                </c:pt>
                <c:pt idx="2033">
                  <c:v>-85613.110799999995</c:v>
                </c:pt>
                <c:pt idx="2034">
                  <c:v>-85611.1005</c:v>
                </c:pt>
                <c:pt idx="2035">
                  <c:v>-85613.042499999996</c:v>
                </c:pt>
                <c:pt idx="2036">
                  <c:v>-85606.703099999999</c:v>
                </c:pt>
                <c:pt idx="2037">
                  <c:v>-85616.544800000003</c:v>
                </c:pt>
                <c:pt idx="2038">
                  <c:v>-85604.017900000006</c:v>
                </c:pt>
                <c:pt idx="2039">
                  <c:v>-85627.197499999995</c:v>
                </c:pt>
                <c:pt idx="2040">
                  <c:v>-85648.599100000007</c:v>
                </c:pt>
                <c:pt idx="2041">
                  <c:v>-85625.843500000003</c:v>
                </c:pt>
                <c:pt idx="2042">
                  <c:v>-85607.486699999994</c:v>
                </c:pt>
                <c:pt idx="2043">
                  <c:v>-85568.287500000006</c:v>
                </c:pt>
                <c:pt idx="2044">
                  <c:v>-85603.234400000001</c:v>
                </c:pt>
                <c:pt idx="2045">
                  <c:v>-85599.305699999997</c:v>
                </c:pt>
                <c:pt idx="2046">
                  <c:v>-85599.552100000001</c:v>
                </c:pt>
                <c:pt idx="2047">
                  <c:v>-85605.361399999994</c:v>
                </c:pt>
                <c:pt idx="2048">
                  <c:v>-85582.694099999993</c:v>
                </c:pt>
                <c:pt idx="2049">
                  <c:v>-85594.543600000005</c:v>
                </c:pt>
                <c:pt idx="2050">
                  <c:v>-85604.062399999995</c:v>
                </c:pt>
                <c:pt idx="2051">
                  <c:v>-85647.830199999997</c:v>
                </c:pt>
                <c:pt idx="2052">
                  <c:v>-85614.724700000006</c:v>
                </c:pt>
                <c:pt idx="2053">
                  <c:v>-85604.765100000004</c:v>
                </c:pt>
                <c:pt idx="2054">
                  <c:v>-85628.382800000007</c:v>
                </c:pt>
                <c:pt idx="2055">
                  <c:v>-85626.191500000001</c:v>
                </c:pt>
                <c:pt idx="2056">
                  <c:v>-85617.7255</c:v>
                </c:pt>
                <c:pt idx="2057">
                  <c:v>-85580.091400000005</c:v>
                </c:pt>
                <c:pt idx="2058">
                  <c:v>-85592.97</c:v>
                </c:pt>
                <c:pt idx="2059">
                  <c:v>-85588.611699999994</c:v>
                </c:pt>
                <c:pt idx="2060">
                  <c:v>-85598.194099999993</c:v>
                </c:pt>
                <c:pt idx="2061">
                  <c:v>-85568.199900000007</c:v>
                </c:pt>
                <c:pt idx="2062">
                  <c:v>-85531.459499999997</c:v>
                </c:pt>
                <c:pt idx="2063">
                  <c:v>-85563.797900000005</c:v>
                </c:pt>
                <c:pt idx="2064">
                  <c:v>-85562.7261</c:v>
                </c:pt>
                <c:pt idx="2065">
                  <c:v>-85575.740699999995</c:v>
                </c:pt>
                <c:pt idx="2066">
                  <c:v>-85585.309899999993</c:v>
                </c:pt>
                <c:pt idx="2067">
                  <c:v>-85551.536600000007</c:v>
                </c:pt>
                <c:pt idx="2068">
                  <c:v>-85552.668399999995</c:v>
                </c:pt>
                <c:pt idx="2069">
                  <c:v>-85563.410199999998</c:v>
                </c:pt>
                <c:pt idx="2070">
                  <c:v>-85553.024999999994</c:v>
                </c:pt>
                <c:pt idx="2071">
                  <c:v>-85556.6149</c:v>
                </c:pt>
                <c:pt idx="2072">
                  <c:v>-85586.856799999994</c:v>
                </c:pt>
                <c:pt idx="2073">
                  <c:v>-85618.212799999994</c:v>
                </c:pt>
                <c:pt idx="2074">
                  <c:v>-85659.629700000005</c:v>
                </c:pt>
                <c:pt idx="2075">
                  <c:v>-85652.491899999994</c:v>
                </c:pt>
                <c:pt idx="2076">
                  <c:v>-85652.111399999994</c:v>
                </c:pt>
                <c:pt idx="2077">
                  <c:v>-85640.894899999999</c:v>
                </c:pt>
                <c:pt idx="2078">
                  <c:v>-85626.510999999999</c:v>
                </c:pt>
                <c:pt idx="2079">
                  <c:v>-85640.078599999993</c:v>
                </c:pt>
                <c:pt idx="2080">
                  <c:v>-85615.857300000003</c:v>
                </c:pt>
                <c:pt idx="2081">
                  <c:v>-85624.316900000005</c:v>
                </c:pt>
                <c:pt idx="2082">
                  <c:v>-85619.061900000001</c:v>
                </c:pt>
                <c:pt idx="2083">
                  <c:v>-85619.723199999993</c:v>
                </c:pt>
                <c:pt idx="2084">
                  <c:v>-85593.782099999997</c:v>
                </c:pt>
                <c:pt idx="2085">
                  <c:v>-85606.062300000005</c:v>
                </c:pt>
                <c:pt idx="2086">
                  <c:v>-85592.368900000001</c:v>
                </c:pt>
                <c:pt idx="2087">
                  <c:v>-85597.52</c:v>
                </c:pt>
                <c:pt idx="2088">
                  <c:v>-85594.298200000005</c:v>
                </c:pt>
                <c:pt idx="2089">
                  <c:v>-85644.999800000005</c:v>
                </c:pt>
                <c:pt idx="2090">
                  <c:v>-85605.439100000003</c:v>
                </c:pt>
                <c:pt idx="2091">
                  <c:v>-85584.28</c:v>
                </c:pt>
                <c:pt idx="2092">
                  <c:v>-85594.737500000003</c:v>
                </c:pt>
                <c:pt idx="2093">
                  <c:v>-85607.099600000001</c:v>
                </c:pt>
                <c:pt idx="2094">
                  <c:v>-85553.183099999995</c:v>
                </c:pt>
                <c:pt idx="2095">
                  <c:v>-85554.757700000002</c:v>
                </c:pt>
                <c:pt idx="2096">
                  <c:v>-85556.293600000005</c:v>
                </c:pt>
                <c:pt idx="2097">
                  <c:v>-85537.156099999993</c:v>
                </c:pt>
                <c:pt idx="2098">
                  <c:v>-85548.428899999999</c:v>
                </c:pt>
                <c:pt idx="2099">
                  <c:v>-85557.675000000003</c:v>
                </c:pt>
                <c:pt idx="2100">
                  <c:v>-85489.629199999996</c:v>
                </c:pt>
                <c:pt idx="2101">
                  <c:v>-85521.334199999998</c:v>
                </c:pt>
                <c:pt idx="2102">
                  <c:v>-85487.945800000001</c:v>
                </c:pt>
                <c:pt idx="2103">
                  <c:v>-85523.426399999997</c:v>
                </c:pt>
                <c:pt idx="2104">
                  <c:v>-85525.903699999995</c:v>
                </c:pt>
                <c:pt idx="2105">
                  <c:v>-85515.027300000002</c:v>
                </c:pt>
                <c:pt idx="2106">
                  <c:v>-85501.110499999995</c:v>
                </c:pt>
                <c:pt idx="2107">
                  <c:v>-85505.085999999996</c:v>
                </c:pt>
                <c:pt idx="2108">
                  <c:v>-85505.866299999994</c:v>
                </c:pt>
                <c:pt idx="2109">
                  <c:v>-85503.092900000003</c:v>
                </c:pt>
                <c:pt idx="2110">
                  <c:v>-85535.964600000007</c:v>
                </c:pt>
                <c:pt idx="2111">
                  <c:v>-85577.145499999999</c:v>
                </c:pt>
                <c:pt idx="2112">
                  <c:v>-85585.513099999996</c:v>
                </c:pt>
                <c:pt idx="2113">
                  <c:v>-85562.880499999999</c:v>
                </c:pt>
                <c:pt idx="2114">
                  <c:v>-85553.891900000002</c:v>
                </c:pt>
                <c:pt idx="2115">
                  <c:v>-85515.447199999995</c:v>
                </c:pt>
                <c:pt idx="2116">
                  <c:v>-85483.6731</c:v>
                </c:pt>
                <c:pt idx="2117">
                  <c:v>-85479.583199999994</c:v>
                </c:pt>
                <c:pt idx="2118">
                  <c:v>-85477.506399999998</c:v>
                </c:pt>
                <c:pt idx="2119">
                  <c:v>-85473.544599999994</c:v>
                </c:pt>
                <c:pt idx="2120">
                  <c:v>-85512.944499999998</c:v>
                </c:pt>
                <c:pt idx="2121">
                  <c:v>-85518.468599999993</c:v>
                </c:pt>
                <c:pt idx="2122">
                  <c:v>-85530.787200000006</c:v>
                </c:pt>
                <c:pt idx="2123">
                  <c:v>-85540.069799999997</c:v>
                </c:pt>
                <c:pt idx="2124">
                  <c:v>-85566.045899999997</c:v>
                </c:pt>
                <c:pt idx="2125">
                  <c:v>-85567.874200000006</c:v>
                </c:pt>
                <c:pt idx="2126">
                  <c:v>-85601.130399999995</c:v>
                </c:pt>
                <c:pt idx="2127">
                  <c:v>-85591.374599999996</c:v>
                </c:pt>
                <c:pt idx="2128">
                  <c:v>-85577.695099999997</c:v>
                </c:pt>
                <c:pt idx="2129">
                  <c:v>-85574.349300000002</c:v>
                </c:pt>
                <c:pt idx="2130">
                  <c:v>-85624.730800000005</c:v>
                </c:pt>
                <c:pt idx="2131">
                  <c:v>-85598.387900000002</c:v>
                </c:pt>
                <c:pt idx="2132">
                  <c:v>-85583.659100000004</c:v>
                </c:pt>
                <c:pt idx="2133">
                  <c:v>-85604.008300000001</c:v>
                </c:pt>
                <c:pt idx="2134">
                  <c:v>-85612.999100000001</c:v>
                </c:pt>
                <c:pt idx="2135">
                  <c:v>-85593.726999999999</c:v>
                </c:pt>
                <c:pt idx="2136">
                  <c:v>-85620.254799999995</c:v>
                </c:pt>
                <c:pt idx="2137">
                  <c:v>-85646.177599999995</c:v>
                </c:pt>
                <c:pt idx="2138">
                  <c:v>-85630.522800000006</c:v>
                </c:pt>
                <c:pt idx="2139">
                  <c:v>-85611.060800000007</c:v>
                </c:pt>
                <c:pt idx="2140">
                  <c:v>-85603.3946</c:v>
                </c:pt>
                <c:pt idx="2141">
                  <c:v>-85600.5864</c:v>
                </c:pt>
                <c:pt idx="2142">
                  <c:v>-85637.450899999996</c:v>
                </c:pt>
                <c:pt idx="2143">
                  <c:v>-85669.547600000005</c:v>
                </c:pt>
                <c:pt idx="2144">
                  <c:v>-85642.644499999995</c:v>
                </c:pt>
                <c:pt idx="2145">
                  <c:v>-85637.288700000005</c:v>
                </c:pt>
                <c:pt idx="2146">
                  <c:v>-85580.701700000005</c:v>
                </c:pt>
                <c:pt idx="2147">
                  <c:v>-85572.895799999998</c:v>
                </c:pt>
                <c:pt idx="2148">
                  <c:v>-85609.6443</c:v>
                </c:pt>
                <c:pt idx="2149">
                  <c:v>-85587.842600000004</c:v>
                </c:pt>
                <c:pt idx="2150">
                  <c:v>-85589.858600000007</c:v>
                </c:pt>
                <c:pt idx="2151">
                  <c:v>-85587.319799999997</c:v>
                </c:pt>
                <c:pt idx="2152">
                  <c:v>-85617.080600000001</c:v>
                </c:pt>
                <c:pt idx="2153">
                  <c:v>-85559.541400000002</c:v>
                </c:pt>
                <c:pt idx="2154">
                  <c:v>-85593.479000000007</c:v>
                </c:pt>
                <c:pt idx="2155">
                  <c:v>-85636.443400000004</c:v>
                </c:pt>
                <c:pt idx="2156">
                  <c:v>-85620.706699999995</c:v>
                </c:pt>
                <c:pt idx="2157">
                  <c:v>-85623.241699999999</c:v>
                </c:pt>
                <c:pt idx="2158">
                  <c:v>-85627.274600000004</c:v>
                </c:pt>
                <c:pt idx="2159">
                  <c:v>-85635.346099999995</c:v>
                </c:pt>
                <c:pt idx="2160">
                  <c:v>-85622.161600000007</c:v>
                </c:pt>
                <c:pt idx="2161">
                  <c:v>-85610.855899999995</c:v>
                </c:pt>
                <c:pt idx="2162">
                  <c:v>-85615.287400000001</c:v>
                </c:pt>
                <c:pt idx="2163">
                  <c:v>-85609.155700000003</c:v>
                </c:pt>
                <c:pt idx="2164">
                  <c:v>-85642.242400000003</c:v>
                </c:pt>
                <c:pt idx="2165">
                  <c:v>-85622.547999999995</c:v>
                </c:pt>
                <c:pt idx="2166">
                  <c:v>-85647.673999999999</c:v>
                </c:pt>
                <c:pt idx="2167">
                  <c:v>-85617.1924</c:v>
                </c:pt>
                <c:pt idx="2168">
                  <c:v>-85599.368199999997</c:v>
                </c:pt>
                <c:pt idx="2169">
                  <c:v>-85612.409400000004</c:v>
                </c:pt>
                <c:pt idx="2170">
                  <c:v>-85623.019100000005</c:v>
                </c:pt>
                <c:pt idx="2171">
                  <c:v>-85655.078899999993</c:v>
                </c:pt>
                <c:pt idx="2172">
                  <c:v>-85642.66</c:v>
                </c:pt>
                <c:pt idx="2173">
                  <c:v>-85638.859400000001</c:v>
                </c:pt>
                <c:pt idx="2174">
                  <c:v>-85632.806400000001</c:v>
                </c:pt>
                <c:pt idx="2175">
                  <c:v>-85633.444000000003</c:v>
                </c:pt>
                <c:pt idx="2176">
                  <c:v>-85639.286399999997</c:v>
                </c:pt>
                <c:pt idx="2177">
                  <c:v>-85637.744699999996</c:v>
                </c:pt>
                <c:pt idx="2178">
                  <c:v>-85668.781600000002</c:v>
                </c:pt>
                <c:pt idx="2179">
                  <c:v>-85623.972999999998</c:v>
                </c:pt>
                <c:pt idx="2180">
                  <c:v>-85578.745999999999</c:v>
                </c:pt>
                <c:pt idx="2181">
                  <c:v>-85594.187999999995</c:v>
                </c:pt>
                <c:pt idx="2182">
                  <c:v>-85586.589600000007</c:v>
                </c:pt>
                <c:pt idx="2183">
                  <c:v>-85565.199699999997</c:v>
                </c:pt>
                <c:pt idx="2184">
                  <c:v>-85573.9617</c:v>
                </c:pt>
                <c:pt idx="2185">
                  <c:v>-85571.905899999998</c:v>
                </c:pt>
                <c:pt idx="2186">
                  <c:v>-85573.551399999997</c:v>
                </c:pt>
                <c:pt idx="2187">
                  <c:v>-85552.613400000002</c:v>
                </c:pt>
                <c:pt idx="2188">
                  <c:v>-85539.178</c:v>
                </c:pt>
                <c:pt idx="2189">
                  <c:v>-85564.8557</c:v>
                </c:pt>
                <c:pt idx="2190">
                  <c:v>-85582.176300000006</c:v>
                </c:pt>
                <c:pt idx="2191">
                  <c:v>-85564.345300000001</c:v>
                </c:pt>
                <c:pt idx="2192">
                  <c:v>-85559.016499999998</c:v>
                </c:pt>
                <c:pt idx="2193">
                  <c:v>-85580.207599999994</c:v>
                </c:pt>
                <c:pt idx="2194">
                  <c:v>-85605.358999999997</c:v>
                </c:pt>
                <c:pt idx="2195">
                  <c:v>-85610.428499999995</c:v>
                </c:pt>
                <c:pt idx="2196">
                  <c:v>-85564.906799999997</c:v>
                </c:pt>
                <c:pt idx="2197">
                  <c:v>-85556.286600000007</c:v>
                </c:pt>
                <c:pt idx="2198">
                  <c:v>-85575.926000000007</c:v>
                </c:pt>
                <c:pt idx="2199">
                  <c:v>-85614.022100000002</c:v>
                </c:pt>
                <c:pt idx="2200">
                  <c:v>-85593.557100000005</c:v>
                </c:pt>
                <c:pt idx="2201">
                  <c:v>-85613.797699999996</c:v>
                </c:pt>
                <c:pt idx="2202">
                  <c:v>-85607.056800000006</c:v>
                </c:pt>
                <c:pt idx="2203">
                  <c:v>-85617.328200000004</c:v>
                </c:pt>
                <c:pt idx="2204">
                  <c:v>-85611.163400000005</c:v>
                </c:pt>
                <c:pt idx="2205">
                  <c:v>-85591.069799999997</c:v>
                </c:pt>
                <c:pt idx="2206">
                  <c:v>-85590.435599999997</c:v>
                </c:pt>
                <c:pt idx="2207">
                  <c:v>-85599.412599999996</c:v>
                </c:pt>
                <c:pt idx="2208">
                  <c:v>-85606.751499999998</c:v>
                </c:pt>
                <c:pt idx="2209">
                  <c:v>-85610.650099999999</c:v>
                </c:pt>
                <c:pt idx="2210">
                  <c:v>-85592.479200000002</c:v>
                </c:pt>
                <c:pt idx="2211">
                  <c:v>-85570.865000000005</c:v>
                </c:pt>
                <c:pt idx="2212">
                  <c:v>-85596.085699999996</c:v>
                </c:pt>
                <c:pt idx="2213">
                  <c:v>-85611.226500000004</c:v>
                </c:pt>
                <c:pt idx="2214">
                  <c:v>-85606.0429</c:v>
                </c:pt>
                <c:pt idx="2215">
                  <c:v>-85625.712799999994</c:v>
                </c:pt>
                <c:pt idx="2216">
                  <c:v>-85619.314499999993</c:v>
                </c:pt>
                <c:pt idx="2217">
                  <c:v>-85594.670199999993</c:v>
                </c:pt>
                <c:pt idx="2218">
                  <c:v>-85624.073300000004</c:v>
                </c:pt>
                <c:pt idx="2219">
                  <c:v>-85608.531300000002</c:v>
                </c:pt>
                <c:pt idx="2220">
                  <c:v>-85581.168699999995</c:v>
                </c:pt>
                <c:pt idx="2221">
                  <c:v>-85584.252600000007</c:v>
                </c:pt>
                <c:pt idx="2222">
                  <c:v>-85570.671400000007</c:v>
                </c:pt>
                <c:pt idx="2223">
                  <c:v>-85612.380900000004</c:v>
                </c:pt>
                <c:pt idx="2224">
                  <c:v>-85567.728199999998</c:v>
                </c:pt>
                <c:pt idx="2225">
                  <c:v>-85546.237099999998</c:v>
                </c:pt>
                <c:pt idx="2226">
                  <c:v>-85512.626799999998</c:v>
                </c:pt>
                <c:pt idx="2227">
                  <c:v>-85552.183099999995</c:v>
                </c:pt>
                <c:pt idx="2228">
                  <c:v>-85542.779299999995</c:v>
                </c:pt>
                <c:pt idx="2229">
                  <c:v>-85576.553899999999</c:v>
                </c:pt>
                <c:pt idx="2230">
                  <c:v>-85576.722699999998</c:v>
                </c:pt>
                <c:pt idx="2231">
                  <c:v>-85566.862200000003</c:v>
                </c:pt>
                <c:pt idx="2232">
                  <c:v>-85578.503299999997</c:v>
                </c:pt>
                <c:pt idx="2233">
                  <c:v>-85568.502200000003</c:v>
                </c:pt>
                <c:pt idx="2234">
                  <c:v>-85561.865300000005</c:v>
                </c:pt>
                <c:pt idx="2235">
                  <c:v>-85555.946899999995</c:v>
                </c:pt>
                <c:pt idx="2236">
                  <c:v>-85567.6878</c:v>
                </c:pt>
                <c:pt idx="2237">
                  <c:v>-85581.238100000002</c:v>
                </c:pt>
                <c:pt idx="2238">
                  <c:v>-85516.128700000001</c:v>
                </c:pt>
                <c:pt idx="2239">
                  <c:v>-85527.477400000003</c:v>
                </c:pt>
                <c:pt idx="2240">
                  <c:v>-85559.589800000002</c:v>
                </c:pt>
                <c:pt idx="2241">
                  <c:v>-85584.741299999994</c:v>
                </c:pt>
                <c:pt idx="2242">
                  <c:v>-85580.855599999995</c:v>
                </c:pt>
                <c:pt idx="2243">
                  <c:v>-85603.603199999998</c:v>
                </c:pt>
                <c:pt idx="2244">
                  <c:v>-85584.724700000006</c:v>
                </c:pt>
                <c:pt idx="2245">
                  <c:v>-85552.512100000007</c:v>
                </c:pt>
                <c:pt idx="2246">
                  <c:v>-85522.188999999998</c:v>
                </c:pt>
                <c:pt idx="2247">
                  <c:v>-85496.154699999999</c:v>
                </c:pt>
                <c:pt idx="2248">
                  <c:v>-85503.975900000005</c:v>
                </c:pt>
                <c:pt idx="2249">
                  <c:v>-85520.789000000004</c:v>
                </c:pt>
                <c:pt idx="2250">
                  <c:v>-85486.436000000002</c:v>
                </c:pt>
                <c:pt idx="2251">
                  <c:v>-85465.329199999993</c:v>
                </c:pt>
                <c:pt idx="2252">
                  <c:v>-85484.729300000006</c:v>
                </c:pt>
                <c:pt idx="2253">
                  <c:v>-85505.544800000003</c:v>
                </c:pt>
                <c:pt idx="2254">
                  <c:v>-85521.3367</c:v>
                </c:pt>
                <c:pt idx="2255">
                  <c:v>-85536.469899999996</c:v>
                </c:pt>
                <c:pt idx="2256">
                  <c:v>-85510.217699999994</c:v>
                </c:pt>
                <c:pt idx="2257">
                  <c:v>-85526.606199999995</c:v>
                </c:pt>
                <c:pt idx="2258">
                  <c:v>-85563.112500000003</c:v>
                </c:pt>
                <c:pt idx="2259">
                  <c:v>-85519.271500000003</c:v>
                </c:pt>
                <c:pt idx="2260">
                  <c:v>-85551.492299999998</c:v>
                </c:pt>
                <c:pt idx="2261">
                  <c:v>-85602.075800000006</c:v>
                </c:pt>
                <c:pt idx="2262">
                  <c:v>-85587.318899999998</c:v>
                </c:pt>
                <c:pt idx="2263">
                  <c:v>-85561.071800000005</c:v>
                </c:pt>
                <c:pt idx="2264">
                  <c:v>-85601.531099999993</c:v>
                </c:pt>
                <c:pt idx="2265">
                  <c:v>-85563.526599999997</c:v>
                </c:pt>
                <c:pt idx="2266">
                  <c:v>-85571.569399999993</c:v>
                </c:pt>
                <c:pt idx="2267">
                  <c:v>-85630.100200000001</c:v>
                </c:pt>
                <c:pt idx="2268">
                  <c:v>-85585.467000000004</c:v>
                </c:pt>
                <c:pt idx="2269">
                  <c:v>-85603.410600000003</c:v>
                </c:pt>
                <c:pt idx="2270">
                  <c:v>-85559.149600000004</c:v>
                </c:pt>
                <c:pt idx="2271">
                  <c:v>-85583.598499999993</c:v>
                </c:pt>
                <c:pt idx="2272">
                  <c:v>-85599.612299999993</c:v>
                </c:pt>
                <c:pt idx="2273">
                  <c:v>-85601.386899999998</c:v>
                </c:pt>
                <c:pt idx="2274">
                  <c:v>-85589.032900000006</c:v>
                </c:pt>
                <c:pt idx="2275">
                  <c:v>-85550.986000000004</c:v>
                </c:pt>
                <c:pt idx="2276">
                  <c:v>-85534.610400000005</c:v>
                </c:pt>
                <c:pt idx="2277">
                  <c:v>-85564.539799999999</c:v>
                </c:pt>
                <c:pt idx="2278">
                  <c:v>-85563.405100000004</c:v>
                </c:pt>
                <c:pt idx="2279">
                  <c:v>-85543.462299999999</c:v>
                </c:pt>
                <c:pt idx="2280">
                  <c:v>-85506.748999999996</c:v>
                </c:pt>
                <c:pt idx="2281">
                  <c:v>-85525.253500000006</c:v>
                </c:pt>
                <c:pt idx="2282">
                  <c:v>-85565.001900000003</c:v>
                </c:pt>
                <c:pt idx="2283">
                  <c:v>-85534.883199999997</c:v>
                </c:pt>
                <c:pt idx="2284">
                  <c:v>-85543.592300000004</c:v>
                </c:pt>
                <c:pt idx="2285">
                  <c:v>-85566.920899999997</c:v>
                </c:pt>
                <c:pt idx="2286">
                  <c:v>-85572.785399999993</c:v>
                </c:pt>
                <c:pt idx="2287">
                  <c:v>-85594.651400000002</c:v>
                </c:pt>
                <c:pt idx="2288">
                  <c:v>-85604.078299999994</c:v>
                </c:pt>
                <c:pt idx="2289">
                  <c:v>-85575.678100000005</c:v>
                </c:pt>
                <c:pt idx="2290">
                  <c:v>-85525.308499999999</c:v>
                </c:pt>
                <c:pt idx="2291">
                  <c:v>-85591.692200000005</c:v>
                </c:pt>
                <c:pt idx="2292">
                  <c:v>-85542.6731</c:v>
                </c:pt>
                <c:pt idx="2293">
                  <c:v>-85592.801699999996</c:v>
                </c:pt>
                <c:pt idx="2294">
                  <c:v>-85624.177299999996</c:v>
                </c:pt>
                <c:pt idx="2295">
                  <c:v>-85633.188399999999</c:v>
                </c:pt>
                <c:pt idx="2296">
                  <c:v>-85596.906000000003</c:v>
                </c:pt>
                <c:pt idx="2297">
                  <c:v>-85572.697899999999</c:v>
                </c:pt>
                <c:pt idx="2298">
                  <c:v>-85602.685500000007</c:v>
                </c:pt>
                <c:pt idx="2299">
                  <c:v>-85623.502500000002</c:v>
                </c:pt>
                <c:pt idx="2300">
                  <c:v>-85647.985400000005</c:v>
                </c:pt>
                <c:pt idx="2301">
                  <c:v>-85657.191900000005</c:v>
                </c:pt>
                <c:pt idx="2302">
                  <c:v>-85654.380699999994</c:v>
                </c:pt>
                <c:pt idx="2303">
                  <c:v>-85645.835399999996</c:v>
                </c:pt>
                <c:pt idx="2304">
                  <c:v>-85633.902900000001</c:v>
                </c:pt>
                <c:pt idx="2305">
                  <c:v>-85628.930699999997</c:v>
                </c:pt>
                <c:pt idx="2306">
                  <c:v>-85638.684800000003</c:v>
                </c:pt>
                <c:pt idx="2307">
                  <c:v>-85621.157800000001</c:v>
                </c:pt>
                <c:pt idx="2308">
                  <c:v>-85603.626199999999</c:v>
                </c:pt>
                <c:pt idx="2309">
                  <c:v>-85605.508700000006</c:v>
                </c:pt>
                <c:pt idx="2310">
                  <c:v>-85618.861900000004</c:v>
                </c:pt>
                <c:pt idx="2311">
                  <c:v>-85597.930600000007</c:v>
                </c:pt>
                <c:pt idx="2312">
                  <c:v>-85618.117599999998</c:v>
                </c:pt>
                <c:pt idx="2313">
                  <c:v>-85598.970199999996</c:v>
                </c:pt>
                <c:pt idx="2314">
                  <c:v>-85600.396900000007</c:v>
                </c:pt>
                <c:pt idx="2315">
                  <c:v>-85554.835800000001</c:v>
                </c:pt>
                <c:pt idx="2316">
                  <c:v>-85533.772400000002</c:v>
                </c:pt>
                <c:pt idx="2317">
                  <c:v>-85522.315000000002</c:v>
                </c:pt>
                <c:pt idx="2318">
                  <c:v>-85544.34</c:v>
                </c:pt>
                <c:pt idx="2319">
                  <c:v>-85542.232699999993</c:v>
                </c:pt>
                <c:pt idx="2320">
                  <c:v>-85553.6054</c:v>
                </c:pt>
                <c:pt idx="2321">
                  <c:v>-85518.916700000002</c:v>
                </c:pt>
                <c:pt idx="2322">
                  <c:v>-85534.0723</c:v>
                </c:pt>
                <c:pt idx="2323">
                  <c:v>-85546.737399999998</c:v>
                </c:pt>
                <c:pt idx="2324">
                  <c:v>-85509.204100000003</c:v>
                </c:pt>
                <c:pt idx="2325">
                  <c:v>-85493.347999999998</c:v>
                </c:pt>
                <c:pt idx="2326">
                  <c:v>-85518.001000000004</c:v>
                </c:pt>
                <c:pt idx="2327">
                  <c:v>-85490.558799999999</c:v>
                </c:pt>
                <c:pt idx="2328">
                  <c:v>-85537.410799999998</c:v>
                </c:pt>
                <c:pt idx="2329">
                  <c:v>-85558.2255</c:v>
                </c:pt>
                <c:pt idx="2330">
                  <c:v>-85515.526100000003</c:v>
                </c:pt>
                <c:pt idx="2331">
                  <c:v>-85520.640899999999</c:v>
                </c:pt>
                <c:pt idx="2332">
                  <c:v>-85546.128899999996</c:v>
                </c:pt>
                <c:pt idx="2333">
                  <c:v>-85542.386799999993</c:v>
                </c:pt>
                <c:pt idx="2334">
                  <c:v>-85524.733699999997</c:v>
                </c:pt>
                <c:pt idx="2335">
                  <c:v>-85533.316300000006</c:v>
                </c:pt>
                <c:pt idx="2336">
                  <c:v>-85567.061799999996</c:v>
                </c:pt>
                <c:pt idx="2337">
                  <c:v>-85547.109299999996</c:v>
                </c:pt>
                <c:pt idx="2338">
                  <c:v>-85540.575899999996</c:v>
                </c:pt>
                <c:pt idx="2339">
                  <c:v>-85545.153099999996</c:v>
                </c:pt>
                <c:pt idx="2340">
                  <c:v>-85564.973100000003</c:v>
                </c:pt>
                <c:pt idx="2341">
                  <c:v>-85523.125</c:v>
                </c:pt>
                <c:pt idx="2342">
                  <c:v>-85529.847999999998</c:v>
                </c:pt>
                <c:pt idx="2343">
                  <c:v>-85511.538700000005</c:v>
                </c:pt>
                <c:pt idx="2344">
                  <c:v>-85524.051200000002</c:v>
                </c:pt>
                <c:pt idx="2345">
                  <c:v>-85532.131999999998</c:v>
                </c:pt>
                <c:pt idx="2346">
                  <c:v>-85530.777000000002</c:v>
                </c:pt>
                <c:pt idx="2347">
                  <c:v>-85545.7929</c:v>
                </c:pt>
                <c:pt idx="2348">
                  <c:v>-85566.791100000002</c:v>
                </c:pt>
                <c:pt idx="2349">
                  <c:v>-85580.304499999998</c:v>
                </c:pt>
                <c:pt idx="2350">
                  <c:v>-85582.876799999998</c:v>
                </c:pt>
                <c:pt idx="2351">
                  <c:v>-85579.316200000001</c:v>
                </c:pt>
                <c:pt idx="2352">
                  <c:v>-85601.022800000006</c:v>
                </c:pt>
                <c:pt idx="2353">
                  <c:v>-85633.0769</c:v>
                </c:pt>
                <c:pt idx="2354">
                  <c:v>-85592.939299999998</c:v>
                </c:pt>
                <c:pt idx="2355">
                  <c:v>-85589.516900000002</c:v>
                </c:pt>
                <c:pt idx="2356">
                  <c:v>-85576.615699999995</c:v>
                </c:pt>
                <c:pt idx="2357">
                  <c:v>-85612.982699999993</c:v>
                </c:pt>
                <c:pt idx="2358">
                  <c:v>-85559.691600000006</c:v>
                </c:pt>
                <c:pt idx="2359">
                  <c:v>-85552.164399999994</c:v>
                </c:pt>
                <c:pt idx="2360">
                  <c:v>-85531.5337</c:v>
                </c:pt>
                <c:pt idx="2361">
                  <c:v>-85536.9859</c:v>
                </c:pt>
                <c:pt idx="2362">
                  <c:v>-85567.221000000005</c:v>
                </c:pt>
                <c:pt idx="2363">
                  <c:v>-85543.848100000003</c:v>
                </c:pt>
                <c:pt idx="2364">
                  <c:v>-85533.864199999996</c:v>
                </c:pt>
                <c:pt idx="2365">
                  <c:v>-85505.391900000002</c:v>
                </c:pt>
                <c:pt idx="2366">
                  <c:v>-85519.050099999993</c:v>
                </c:pt>
                <c:pt idx="2367">
                  <c:v>-85546.546100000007</c:v>
                </c:pt>
                <c:pt idx="2368">
                  <c:v>-85575.970600000001</c:v>
                </c:pt>
                <c:pt idx="2369">
                  <c:v>-85562.480100000001</c:v>
                </c:pt>
                <c:pt idx="2370">
                  <c:v>-85557.431299999997</c:v>
                </c:pt>
                <c:pt idx="2371">
                  <c:v>-85530.682400000005</c:v>
                </c:pt>
                <c:pt idx="2372">
                  <c:v>-85513.729099999997</c:v>
                </c:pt>
                <c:pt idx="2373">
                  <c:v>-85492.498699999996</c:v>
                </c:pt>
                <c:pt idx="2374">
                  <c:v>-85499.468599999993</c:v>
                </c:pt>
                <c:pt idx="2375">
                  <c:v>-85493.611300000004</c:v>
                </c:pt>
                <c:pt idx="2376">
                  <c:v>-85472.981100000005</c:v>
                </c:pt>
                <c:pt idx="2377">
                  <c:v>-85500.700200000007</c:v>
                </c:pt>
                <c:pt idx="2378">
                  <c:v>-85478.262100000007</c:v>
                </c:pt>
                <c:pt idx="2379">
                  <c:v>-85519.979099999997</c:v>
                </c:pt>
                <c:pt idx="2380">
                  <c:v>-85519.1924</c:v>
                </c:pt>
                <c:pt idx="2381">
                  <c:v>-85573.219100000002</c:v>
                </c:pt>
                <c:pt idx="2382">
                  <c:v>-85581.458700000003</c:v>
                </c:pt>
                <c:pt idx="2383">
                  <c:v>-85574.234700000001</c:v>
                </c:pt>
                <c:pt idx="2384">
                  <c:v>-85572.145699999994</c:v>
                </c:pt>
                <c:pt idx="2385">
                  <c:v>-85586.294699999999</c:v>
                </c:pt>
                <c:pt idx="2386">
                  <c:v>-85571.549799999993</c:v>
                </c:pt>
                <c:pt idx="2387">
                  <c:v>-85552.725699999995</c:v>
                </c:pt>
                <c:pt idx="2388">
                  <c:v>-85535.911999999997</c:v>
                </c:pt>
                <c:pt idx="2389">
                  <c:v>-85571.208700000003</c:v>
                </c:pt>
                <c:pt idx="2390">
                  <c:v>-85531.084300000002</c:v>
                </c:pt>
                <c:pt idx="2391">
                  <c:v>-85548.619099999996</c:v>
                </c:pt>
                <c:pt idx="2392">
                  <c:v>-85550.874599999996</c:v>
                </c:pt>
                <c:pt idx="2393">
                  <c:v>-85536.968800000002</c:v>
                </c:pt>
                <c:pt idx="2394">
                  <c:v>-85537.467999999993</c:v>
                </c:pt>
                <c:pt idx="2395">
                  <c:v>-85582.684399999998</c:v>
                </c:pt>
                <c:pt idx="2396">
                  <c:v>-85590.8266</c:v>
                </c:pt>
                <c:pt idx="2397">
                  <c:v>-85637.405499999993</c:v>
                </c:pt>
                <c:pt idx="2398">
                  <c:v>-85625.040599999993</c:v>
                </c:pt>
                <c:pt idx="2399">
                  <c:v>-85611.303400000004</c:v>
                </c:pt>
                <c:pt idx="2400">
                  <c:v>-85627.650999999998</c:v>
                </c:pt>
                <c:pt idx="2401">
                  <c:v>-85615.561600000001</c:v>
                </c:pt>
                <c:pt idx="2402">
                  <c:v>-85613.778300000005</c:v>
                </c:pt>
                <c:pt idx="2403">
                  <c:v>-85581.159599999999</c:v>
                </c:pt>
                <c:pt idx="2404">
                  <c:v>-85561.128100000002</c:v>
                </c:pt>
                <c:pt idx="2405">
                  <c:v>-85544.876099999994</c:v>
                </c:pt>
                <c:pt idx="2406">
                  <c:v>-85558.519799999995</c:v>
                </c:pt>
                <c:pt idx="2407">
                  <c:v>-85564.429399999994</c:v>
                </c:pt>
                <c:pt idx="2408">
                  <c:v>-85572.958700000003</c:v>
                </c:pt>
                <c:pt idx="2409">
                  <c:v>-85585.339800000002</c:v>
                </c:pt>
                <c:pt idx="2410">
                  <c:v>-85563.683799999999</c:v>
                </c:pt>
                <c:pt idx="2411">
                  <c:v>-85586.160900000003</c:v>
                </c:pt>
                <c:pt idx="2412">
                  <c:v>-85587.948999999993</c:v>
                </c:pt>
                <c:pt idx="2413">
                  <c:v>-85603.182700000005</c:v>
                </c:pt>
                <c:pt idx="2414">
                  <c:v>-85663.266699999993</c:v>
                </c:pt>
                <c:pt idx="2415">
                  <c:v>-85677.658800000005</c:v>
                </c:pt>
                <c:pt idx="2416">
                  <c:v>-85651.114400000006</c:v>
                </c:pt>
                <c:pt idx="2417">
                  <c:v>-85619.315499999997</c:v>
                </c:pt>
                <c:pt idx="2418">
                  <c:v>-85616.862800000003</c:v>
                </c:pt>
                <c:pt idx="2419">
                  <c:v>-85628.914999999994</c:v>
                </c:pt>
                <c:pt idx="2420">
                  <c:v>-85610.310200000007</c:v>
                </c:pt>
                <c:pt idx="2421">
                  <c:v>-85628.128299999997</c:v>
                </c:pt>
                <c:pt idx="2422">
                  <c:v>-85583.053400000004</c:v>
                </c:pt>
                <c:pt idx="2423">
                  <c:v>-85577.6679</c:v>
                </c:pt>
                <c:pt idx="2424">
                  <c:v>-85590.354300000006</c:v>
                </c:pt>
                <c:pt idx="2425">
                  <c:v>-85570.988299999997</c:v>
                </c:pt>
                <c:pt idx="2426">
                  <c:v>-85594.753899999996</c:v>
                </c:pt>
                <c:pt idx="2427">
                  <c:v>-85579.862500000003</c:v>
                </c:pt>
                <c:pt idx="2428">
                  <c:v>-85563.518899999995</c:v>
                </c:pt>
                <c:pt idx="2429">
                  <c:v>-85554.941900000005</c:v>
                </c:pt>
                <c:pt idx="2430">
                  <c:v>-85549.283800000005</c:v>
                </c:pt>
                <c:pt idx="2431">
                  <c:v>-85503.848599999998</c:v>
                </c:pt>
                <c:pt idx="2432">
                  <c:v>-85525.276500000007</c:v>
                </c:pt>
                <c:pt idx="2433">
                  <c:v>-85541.627299999993</c:v>
                </c:pt>
                <c:pt idx="2434">
                  <c:v>-85576.4715</c:v>
                </c:pt>
                <c:pt idx="2435">
                  <c:v>-85569.901599999997</c:v>
                </c:pt>
                <c:pt idx="2436">
                  <c:v>-85584.198499999999</c:v>
                </c:pt>
                <c:pt idx="2437">
                  <c:v>-85584.355299999996</c:v>
                </c:pt>
                <c:pt idx="2438">
                  <c:v>-85595.466899999999</c:v>
                </c:pt>
                <c:pt idx="2439">
                  <c:v>-85621.398000000001</c:v>
                </c:pt>
                <c:pt idx="2440">
                  <c:v>-85630.357600000003</c:v>
                </c:pt>
                <c:pt idx="2441">
                  <c:v>-85619.749599999996</c:v>
                </c:pt>
                <c:pt idx="2442">
                  <c:v>-85599.742499999993</c:v>
                </c:pt>
                <c:pt idx="2443">
                  <c:v>-85619.6541</c:v>
                </c:pt>
                <c:pt idx="2444">
                  <c:v>-85621.898300000001</c:v>
                </c:pt>
                <c:pt idx="2445">
                  <c:v>-85625.286900000006</c:v>
                </c:pt>
                <c:pt idx="2446">
                  <c:v>-85631.685599999997</c:v>
                </c:pt>
                <c:pt idx="2447">
                  <c:v>-85644.775800000003</c:v>
                </c:pt>
                <c:pt idx="2448">
                  <c:v>-85608.209400000007</c:v>
                </c:pt>
                <c:pt idx="2449">
                  <c:v>-85590.315799999997</c:v>
                </c:pt>
                <c:pt idx="2450">
                  <c:v>-85591.173899999994</c:v>
                </c:pt>
                <c:pt idx="2451">
                  <c:v>-85584.1446</c:v>
                </c:pt>
                <c:pt idx="2452">
                  <c:v>-85575.343900000007</c:v>
                </c:pt>
                <c:pt idx="2453">
                  <c:v>-85588.941200000001</c:v>
                </c:pt>
                <c:pt idx="2454">
                  <c:v>-85587.035799999998</c:v>
                </c:pt>
                <c:pt idx="2455">
                  <c:v>-85563.987500000003</c:v>
                </c:pt>
                <c:pt idx="2456">
                  <c:v>-85581.09</c:v>
                </c:pt>
                <c:pt idx="2457">
                  <c:v>-85551.336500000005</c:v>
                </c:pt>
                <c:pt idx="2458">
                  <c:v>-85559.493199999997</c:v>
                </c:pt>
                <c:pt idx="2459">
                  <c:v>-85553.248300000007</c:v>
                </c:pt>
                <c:pt idx="2460">
                  <c:v>-85567.647700000001</c:v>
                </c:pt>
                <c:pt idx="2461">
                  <c:v>-85563.1976</c:v>
                </c:pt>
                <c:pt idx="2462">
                  <c:v>-85580.191600000006</c:v>
                </c:pt>
                <c:pt idx="2463">
                  <c:v>-85585.652499999997</c:v>
                </c:pt>
                <c:pt idx="2464">
                  <c:v>-85588.024600000004</c:v>
                </c:pt>
                <c:pt idx="2465">
                  <c:v>-85576.420700000002</c:v>
                </c:pt>
                <c:pt idx="2466">
                  <c:v>-85608.273499999996</c:v>
                </c:pt>
                <c:pt idx="2467">
                  <c:v>-85639.220499999996</c:v>
                </c:pt>
                <c:pt idx="2468">
                  <c:v>-85660.432799999995</c:v>
                </c:pt>
                <c:pt idx="2469">
                  <c:v>-85712.032500000001</c:v>
                </c:pt>
                <c:pt idx="2470">
                  <c:v>-85669.403200000001</c:v>
                </c:pt>
                <c:pt idx="2471">
                  <c:v>-85637.789699999994</c:v>
                </c:pt>
                <c:pt idx="2472">
                  <c:v>-85641.9948</c:v>
                </c:pt>
                <c:pt idx="2473">
                  <c:v>-85632.369000000006</c:v>
                </c:pt>
                <c:pt idx="2474">
                  <c:v>-85653.768800000005</c:v>
                </c:pt>
                <c:pt idx="2475">
                  <c:v>-85643.286300000007</c:v>
                </c:pt>
                <c:pt idx="2476">
                  <c:v>-85632.024699999994</c:v>
                </c:pt>
                <c:pt idx="2477">
                  <c:v>-85641.414499999999</c:v>
                </c:pt>
                <c:pt idx="2478">
                  <c:v>-85618.791100000002</c:v>
                </c:pt>
                <c:pt idx="2479">
                  <c:v>-85635.197100000005</c:v>
                </c:pt>
                <c:pt idx="2480">
                  <c:v>-85582.600399999996</c:v>
                </c:pt>
                <c:pt idx="2481">
                  <c:v>-85592.444600000003</c:v>
                </c:pt>
                <c:pt idx="2482">
                  <c:v>-85573.761499999993</c:v>
                </c:pt>
                <c:pt idx="2483">
                  <c:v>-85566.657999999996</c:v>
                </c:pt>
                <c:pt idx="2484">
                  <c:v>-85585.020499999999</c:v>
                </c:pt>
                <c:pt idx="2485">
                  <c:v>-85594.596099999995</c:v>
                </c:pt>
                <c:pt idx="2486">
                  <c:v>-85614.133799999996</c:v>
                </c:pt>
                <c:pt idx="2487">
                  <c:v>-85600.337100000004</c:v>
                </c:pt>
                <c:pt idx="2488">
                  <c:v>-85562.506200000003</c:v>
                </c:pt>
                <c:pt idx="2489">
                  <c:v>-85557.392099999997</c:v>
                </c:pt>
                <c:pt idx="2490">
                  <c:v>-85562.858500000002</c:v>
                </c:pt>
                <c:pt idx="2491">
                  <c:v>-85580.8413</c:v>
                </c:pt>
                <c:pt idx="2492">
                  <c:v>-85577.513399999996</c:v>
                </c:pt>
                <c:pt idx="2493">
                  <c:v>-85536.659100000004</c:v>
                </c:pt>
                <c:pt idx="2494">
                  <c:v>-85555.128800000006</c:v>
                </c:pt>
                <c:pt idx="2495">
                  <c:v>-85546.511400000003</c:v>
                </c:pt>
                <c:pt idx="2496">
                  <c:v>-85581.923899999994</c:v>
                </c:pt>
                <c:pt idx="2497">
                  <c:v>-85604.304699999993</c:v>
                </c:pt>
                <c:pt idx="2498">
                  <c:v>-85563.077900000004</c:v>
                </c:pt>
                <c:pt idx="2499">
                  <c:v>-85557.043900000004</c:v>
                </c:pt>
                <c:pt idx="2500">
                  <c:v>-85543.713000000003</c:v>
                </c:pt>
                <c:pt idx="2501">
                  <c:v>-85512.993000000002</c:v>
                </c:pt>
                <c:pt idx="2502">
                  <c:v>-85497.297600000005</c:v>
                </c:pt>
                <c:pt idx="2503">
                  <c:v>-85534.155899999998</c:v>
                </c:pt>
                <c:pt idx="2504">
                  <c:v>-85545.840299999996</c:v>
                </c:pt>
                <c:pt idx="2505">
                  <c:v>-85548.512199999997</c:v>
                </c:pt>
                <c:pt idx="2506">
                  <c:v>-85579.375899999999</c:v>
                </c:pt>
                <c:pt idx="2507">
                  <c:v>-85569.7065</c:v>
                </c:pt>
                <c:pt idx="2508">
                  <c:v>-85527.296799999996</c:v>
                </c:pt>
                <c:pt idx="2509">
                  <c:v>-85525.498399999997</c:v>
                </c:pt>
                <c:pt idx="2510">
                  <c:v>-85487.906499999997</c:v>
                </c:pt>
                <c:pt idx="2511">
                  <c:v>-85522.0579</c:v>
                </c:pt>
                <c:pt idx="2512">
                  <c:v>-85554.339399999997</c:v>
                </c:pt>
                <c:pt idx="2513">
                  <c:v>-85580.140599999999</c:v>
                </c:pt>
                <c:pt idx="2514">
                  <c:v>-85561.538400000005</c:v>
                </c:pt>
                <c:pt idx="2515">
                  <c:v>-85550.333899999998</c:v>
                </c:pt>
                <c:pt idx="2516">
                  <c:v>-85550.331999999995</c:v>
                </c:pt>
                <c:pt idx="2517">
                  <c:v>-85584.922900000005</c:v>
                </c:pt>
                <c:pt idx="2518">
                  <c:v>-85588.071899999995</c:v>
                </c:pt>
                <c:pt idx="2519">
                  <c:v>-85571.491200000004</c:v>
                </c:pt>
                <c:pt idx="2520">
                  <c:v>-85585.828500000003</c:v>
                </c:pt>
                <c:pt idx="2521">
                  <c:v>-85609.06</c:v>
                </c:pt>
                <c:pt idx="2522">
                  <c:v>-85610.023700000005</c:v>
                </c:pt>
                <c:pt idx="2523">
                  <c:v>-85586.1005</c:v>
                </c:pt>
                <c:pt idx="2524">
                  <c:v>-85568.000100000005</c:v>
                </c:pt>
                <c:pt idx="2525">
                  <c:v>-85561.212599999999</c:v>
                </c:pt>
                <c:pt idx="2526">
                  <c:v>-85571.152700000006</c:v>
                </c:pt>
                <c:pt idx="2527">
                  <c:v>-85569.245500000005</c:v>
                </c:pt>
                <c:pt idx="2528">
                  <c:v>-85576.293900000004</c:v>
                </c:pt>
                <c:pt idx="2529">
                  <c:v>-85587.280499999993</c:v>
                </c:pt>
                <c:pt idx="2530">
                  <c:v>-85590.905799999993</c:v>
                </c:pt>
                <c:pt idx="2531">
                  <c:v>-85579.133600000001</c:v>
                </c:pt>
                <c:pt idx="2532">
                  <c:v>-85604.514800000004</c:v>
                </c:pt>
                <c:pt idx="2533">
                  <c:v>-85604.038400000005</c:v>
                </c:pt>
                <c:pt idx="2534">
                  <c:v>-85579.432100000005</c:v>
                </c:pt>
                <c:pt idx="2535">
                  <c:v>-85586.540999999997</c:v>
                </c:pt>
                <c:pt idx="2536">
                  <c:v>-85617.743499999997</c:v>
                </c:pt>
                <c:pt idx="2537">
                  <c:v>-85624.471300000005</c:v>
                </c:pt>
                <c:pt idx="2538">
                  <c:v>-85675.896699999998</c:v>
                </c:pt>
                <c:pt idx="2539">
                  <c:v>-85688.117299999998</c:v>
                </c:pt>
                <c:pt idx="2540">
                  <c:v>-85655.528399999996</c:v>
                </c:pt>
                <c:pt idx="2541">
                  <c:v>-85611.465800000005</c:v>
                </c:pt>
                <c:pt idx="2542">
                  <c:v>-85596.0098</c:v>
                </c:pt>
                <c:pt idx="2543">
                  <c:v>-85602.418799999999</c:v>
                </c:pt>
                <c:pt idx="2544">
                  <c:v>-85623.478300000002</c:v>
                </c:pt>
                <c:pt idx="2545">
                  <c:v>-85626.718699999998</c:v>
                </c:pt>
                <c:pt idx="2546">
                  <c:v>-85629.254000000001</c:v>
                </c:pt>
                <c:pt idx="2547">
                  <c:v>-85613.588399999993</c:v>
                </c:pt>
                <c:pt idx="2548">
                  <c:v>-85623.849700000006</c:v>
                </c:pt>
                <c:pt idx="2549">
                  <c:v>-85636.159400000004</c:v>
                </c:pt>
                <c:pt idx="2550">
                  <c:v>-85685.766399999993</c:v>
                </c:pt>
                <c:pt idx="2551">
                  <c:v>-85683.194900000002</c:v>
                </c:pt>
                <c:pt idx="2552">
                  <c:v>-85635.927200000006</c:v>
                </c:pt>
                <c:pt idx="2553">
                  <c:v>-85607.574099999998</c:v>
                </c:pt>
                <c:pt idx="2554">
                  <c:v>-85623.411300000007</c:v>
                </c:pt>
                <c:pt idx="2555">
                  <c:v>-85621.982000000004</c:v>
                </c:pt>
                <c:pt idx="2556">
                  <c:v>-85616.183999999994</c:v>
                </c:pt>
                <c:pt idx="2557">
                  <c:v>-85602.178799999994</c:v>
                </c:pt>
                <c:pt idx="2558">
                  <c:v>-85594.274799999999</c:v>
                </c:pt>
                <c:pt idx="2559">
                  <c:v>-85599.482399999994</c:v>
                </c:pt>
                <c:pt idx="2560">
                  <c:v>-85563.736000000004</c:v>
                </c:pt>
                <c:pt idx="2561">
                  <c:v>-85559.718500000003</c:v>
                </c:pt>
                <c:pt idx="2562">
                  <c:v>-85583.366599999994</c:v>
                </c:pt>
                <c:pt idx="2563">
                  <c:v>-85562.730299999996</c:v>
                </c:pt>
                <c:pt idx="2564">
                  <c:v>-85551.024799999999</c:v>
                </c:pt>
                <c:pt idx="2565">
                  <c:v>-85573.637600000002</c:v>
                </c:pt>
                <c:pt idx="2566">
                  <c:v>-85574.625700000004</c:v>
                </c:pt>
                <c:pt idx="2567">
                  <c:v>-85608.631500000003</c:v>
                </c:pt>
                <c:pt idx="2568">
                  <c:v>-85618.241299999994</c:v>
                </c:pt>
                <c:pt idx="2569">
                  <c:v>-85589.425600000002</c:v>
                </c:pt>
                <c:pt idx="2570">
                  <c:v>-85577.017800000001</c:v>
                </c:pt>
                <c:pt idx="2571">
                  <c:v>-85598.016300000003</c:v>
                </c:pt>
                <c:pt idx="2572">
                  <c:v>-85607.704599999997</c:v>
                </c:pt>
                <c:pt idx="2573">
                  <c:v>-85606.912299999996</c:v>
                </c:pt>
                <c:pt idx="2574">
                  <c:v>-85593.296400000007</c:v>
                </c:pt>
                <c:pt idx="2575">
                  <c:v>-85616.569199999998</c:v>
                </c:pt>
                <c:pt idx="2576">
                  <c:v>-85608.065799999997</c:v>
                </c:pt>
                <c:pt idx="2577">
                  <c:v>-85640.393299999996</c:v>
                </c:pt>
                <c:pt idx="2578">
                  <c:v>-85627.796199999997</c:v>
                </c:pt>
                <c:pt idx="2579">
                  <c:v>-85668.202600000004</c:v>
                </c:pt>
                <c:pt idx="2580">
                  <c:v>-85631.901100000003</c:v>
                </c:pt>
                <c:pt idx="2581">
                  <c:v>-85639.421199999997</c:v>
                </c:pt>
                <c:pt idx="2582">
                  <c:v>-85656.535799999998</c:v>
                </c:pt>
                <c:pt idx="2583">
                  <c:v>-85641.9139</c:v>
                </c:pt>
                <c:pt idx="2584">
                  <c:v>-85611.699299999993</c:v>
                </c:pt>
                <c:pt idx="2585">
                  <c:v>-85600.5285</c:v>
                </c:pt>
                <c:pt idx="2586">
                  <c:v>-85623.839800000002</c:v>
                </c:pt>
                <c:pt idx="2587">
                  <c:v>-85601.313099999999</c:v>
                </c:pt>
                <c:pt idx="2588">
                  <c:v>-85607.898700000005</c:v>
                </c:pt>
                <c:pt idx="2589">
                  <c:v>-85642.767099999997</c:v>
                </c:pt>
                <c:pt idx="2590">
                  <c:v>-85664.699600000007</c:v>
                </c:pt>
                <c:pt idx="2591">
                  <c:v>-85693.768100000001</c:v>
                </c:pt>
                <c:pt idx="2592">
                  <c:v>-85712.172399999996</c:v>
                </c:pt>
                <c:pt idx="2593">
                  <c:v>-85673.137400000007</c:v>
                </c:pt>
                <c:pt idx="2594">
                  <c:v>-85682.932400000005</c:v>
                </c:pt>
                <c:pt idx="2595">
                  <c:v>-85698.097099999999</c:v>
                </c:pt>
                <c:pt idx="2596">
                  <c:v>-85702.847200000004</c:v>
                </c:pt>
                <c:pt idx="2597">
                  <c:v>-85629.210600000006</c:v>
                </c:pt>
                <c:pt idx="2598">
                  <c:v>-85625.961500000005</c:v>
                </c:pt>
                <c:pt idx="2599">
                  <c:v>-85600.751999999993</c:v>
                </c:pt>
                <c:pt idx="2600">
                  <c:v>-85564.024099999995</c:v>
                </c:pt>
                <c:pt idx="2601">
                  <c:v>-85581.271299999993</c:v>
                </c:pt>
                <c:pt idx="2602">
                  <c:v>-85613.027100000007</c:v>
                </c:pt>
                <c:pt idx="2603">
                  <c:v>-85611.108300000007</c:v>
                </c:pt>
                <c:pt idx="2604">
                  <c:v>-85600.095100000006</c:v>
                </c:pt>
                <c:pt idx="2605">
                  <c:v>-85595.666599999997</c:v>
                </c:pt>
                <c:pt idx="2606">
                  <c:v>-85615.865000000005</c:v>
                </c:pt>
                <c:pt idx="2607">
                  <c:v>-85588.501799999998</c:v>
                </c:pt>
                <c:pt idx="2608">
                  <c:v>-85591.864499999996</c:v>
                </c:pt>
                <c:pt idx="2609">
                  <c:v>-85581.047699999996</c:v>
                </c:pt>
                <c:pt idx="2610">
                  <c:v>-85563.579299999998</c:v>
                </c:pt>
                <c:pt idx="2611">
                  <c:v>-85581.045499999993</c:v>
                </c:pt>
                <c:pt idx="2612">
                  <c:v>-85608.839000000007</c:v>
                </c:pt>
                <c:pt idx="2613">
                  <c:v>-85581.755999999994</c:v>
                </c:pt>
                <c:pt idx="2614">
                  <c:v>-85578.720100000006</c:v>
                </c:pt>
                <c:pt idx="2615">
                  <c:v>-85589.603199999998</c:v>
                </c:pt>
                <c:pt idx="2616">
                  <c:v>-85573.443400000004</c:v>
                </c:pt>
                <c:pt idx="2617">
                  <c:v>-85559.265400000004</c:v>
                </c:pt>
                <c:pt idx="2618">
                  <c:v>-85579.185200000007</c:v>
                </c:pt>
                <c:pt idx="2619">
                  <c:v>-85557.482099999994</c:v>
                </c:pt>
                <c:pt idx="2620">
                  <c:v>-85575.997099999993</c:v>
                </c:pt>
                <c:pt idx="2621">
                  <c:v>-85570.57</c:v>
                </c:pt>
                <c:pt idx="2622">
                  <c:v>-85584.817599999995</c:v>
                </c:pt>
                <c:pt idx="2623">
                  <c:v>-85582.779299999995</c:v>
                </c:pt>
                <c:pt idx="2624">
                  <c:v>-85553.828899999993</c:v>
                </c:pt>
                <c:pt idx="2625">
                  <c:v>-85534.744999999995</c:v>
                </c:pt>
                <c:pt idx="2626">
                  <c:v>-85537.325200000007</c:v>
                </c:pt>
                <c:pt idx="2627">
                  <c:v>-85574.126900000003</c:v>
                </c:pt>
                <c:pt idx="2628">
                  <c:v>-85536.638800000001</c:v>
                </c:pt>
                <c:pt idx="2629">
                  <c:v>-85524.6734</c:v>
                </c:pt>
                <c:pt idx="2630">
                  <c:v>-85550.032699999996</c:v>
                </c:pt>
                <c:pt idx="2631">
                  <c:v>-85544.1198</c:v>
                </c:pt>
                <c:pt idx="2632">
                  <c:v>-85542.738500000007</c:v>
                </c:pt>
                <c:pt idx="2633">
                  <c:v>-85589.107900000003</c:v>
                </c:pt>
                <c:pt idx="2634">
                  <c:v>-85598.085300000006</c:v>
                </c:pt>
                <c:pt idx="2635">
                  <c:v>-85581.657300000006</c:v>
                </c:pt>
                <c:pt idx="2636">
                  <c:v>-85578.938899999994</c:v>
                </c:pt>
                <c:pt idx="2637">
                  <c:v>-85566.209700000007</c:v>
                </c:pt>
                <c:pt idx="2638">
                  <c:v>-85557.927299999996</c:v>
                </c:pt>
                <c:pt idx="2639">
                  <c:v>-85577.9565</c:v>
                </c:pt>
                <c:pt idx="2640">
                  <c:v>-85603.536600000007</c:v>
                </c:pt>
                <c:pt idx="2641">
                  <c:v>-85642.294999999998</c:v>
                </c:pt>
                <c:pt idx="2642">
                  <c:v>-85621.32</c:v>
                </c:pt>
                <c:pt idx="2643">
                  <c:v>-85621.403600000005</c:v>
                </c:pt>
                <c:pt idx="2644">
                  <c:v>-85657.429499999998</c:v>
                </c:pt>
                <c:pt idx="2645">
                  <c:v>-85628.620299999995</c:v>
                </c:pt>
                <c:pt idx="2646">
                  <c:v>-85595.676999999996</c:v>
                </c:pt>
                <c:pt idx="2647">
                  <c:v>-85582.005900000004</c:v>
                </c:pt>
                <c:pt idx="2648">
                  <c:v>-85582.120200000005</c:v>
                </c:pt>
                <c:pt idx="2649">
                  <c:v>-85593.103400000007</c:v>
                </c:pt>
                <c:pt idx="2650">
                  <c:v>-85619.546900000001</c:v>
                </c:pt>
                <c:pt idx="2651">
                  <c:v>-85603.260500000004</c:v>
                </c:pt>
                <c:pt idx="2652">
                  <c:v>-85600.083899999998</c:v>
                </c:pt>
                <c:pt idx="2653">
                  <c:v>-85555.702300000004</c:v>
                </c:pt>
                <c:pt idx="2654">
                  <c:v>-85589.391099999993</c:v>
                </c:pt>
                <c:pt idx="2655">
                  <c:v>-85576.481400000004</c:v>
                </c:pt>
                <c:pt idx="2656">
                  <c:v>-85563.392000000007</c:v>
                </c:pt>
                <c:pt idx="2657">
                  <c:v>-85566.482000000004</c:v>
                </c:pt>
                <c:pt idx="2658">
                  <c:v>-85553.383000000002</c:v>
                </c:pt>
                <c:pt idx="2659">
                  <c:v>-85563.430399999997</c:v>
                </c:pt>
                <c:pt idx="2660">
                  <c:v>-85546.269</c:v>
                </c:pt>
                <c:pt idx="2661">
                  <c:v>-85505.658599999995</c:v>
                </c:pt>
                <c:pt idx="2662">
                  <c:v>-85520.083299999998</c:v>
                </c:pt>
                <c:pt idx="2663">
                  <c:v>-85533.7883</c:v>
                </c:pt>
                <c:pt idx="2664">
                  <c:v>-85566.874100000001</c:v>
                </c:pt>
                <c:pt idx="2665">
                  <c:v>-85570.321500000005</c:v>
                </c:pt>
                <c:pt idx="2666">
                  <c:v>-85557.825400000002</c:v>
                </c:pt>
                <c:pt idx="2667">
                  <c:v>-85563.364199999996</c:v>
                </c:pt>
                <c:pt idx="2668">
                  <c:v>-85575.985499999995</c:v>
                </c:pt>
                <c:pt idx="2669">
                  <c:v>-85559.798999999999</c:v>
                </c:pt>
                <c:pt idx="2670">
                  <c:v>-85533.333199999994</c:v>
                </c:pt>
                <c:pt idx="2671">
                  <c:v>-85560.046100000007</c:v>
                </c:pt>
                <c:pt idx="2672">
                  <c:v>-85565.913400000005</c:v>
                </c:pt>
                <c:pt idx="2673">
                  <c:v>-85570.635200000004</c:v>
                </c:pt>
                <c:pt idx="2674">
                  <c:v>-85553.471399999995</c:v>
                </c:pt>
                <c:pt idx="2675">
                  <c:v>-85559.566699999996</c:v>
                </c:pt>
                <c:pt idx="2676">
                  <c:v>-85565.387600000002</c:v>
                </c:pt>
                <c:pt idx="2677">
                  <c:v>-85549.597399999999</c:v>
                </c:pt>
                <c:pt idx="2678">
                  <c:v>-85554.535099999994</c:v>
                </c:pt>
                <c:pt idx="2679">
                  <c:v>-85572.152499999997</c:v>
                </c:pt>
                <c:pt idx="2680">
                  <c:v>-85556.503400000001</c:v>
                </c:pt>
                <c:pt idx="2681">
                  <c:v>-85577.453699999998</c:v>
                </c:pt>
                <c:pt idx="2682">
                  <c:v>-85554.439899999998</c:v>
                </c:pt>
                <c:pt idx="2683">
                  <c:v>-85545.463799999998</c:v>
                </c:pt>
                <c:pt idx="2684">
                  <c:v>-85550.435899999997</c:v>
                </c:pt>
                <c:pt idx="2685">
                  <c:v>-85568.477799999993</c:v>
                </c:pt>
                <c:pt idx="2686">
                  <c:v>-85588.561600000001</c:v>
                </c:pt>
                <c:pt idx="2687">
                  <c:v>-85615.807499999995</c:v>
                </c:pt>
                <c:pt idx="2688">
                  <c:v>-85578.525899999993</c:v>
                </c:pt>
                <c:pt idx="2689">
                  <c:v>-85554.500899999999</c:v>
                </c:pt>
                <c:pt idx="2690">
                  <c:v>-85550.939199999993</c:v>
                </c:pt>
                <c:pt idx="2691">
                  <c:v>-85544.737099999998</c:v>
                </c:pt>
                <c:pt idx="2692">
                  <c:v>-85535.475699999995</c:v>
                </c:pt>
                <c:pt idx="2693">
                  <c:v>-85552.732999999993</c:v>
                </c:pt>
                <c:pt idx="2694">
                  <c:v>-85600.842900000003</c:v>
                </c:pt>
                <c:pt idx="2695">
                  <c:v>-85610.607000000004</c:v>
                </c:pt>
                <c:pt idx="2696">
                  <c:v>-85596.052599999995</c:v>
                </c:pt>
                <c:pt idx="2697">
                  <c:v>-85575.773799999995</c:v>
                </c:pt>
                <c:pt idx="2698">
                  <c:v>-85571.654500000004</c:v>
                </c:pt>
                <c:pt idx="2699">
                  <c:v>-85527.004000000001</c:v>
                </c:pt>
                <c:pt idx="2700">
                  <c:v>-85557.518200000006</c:v>
                </c:pt>
                <c:pt idx="2701">
                  <c:v>-85548.622000000003</c:v>
                </c:pt>
                <c:pt idx="2702">
                  <c:v>-85528.959199999998</c:v>
                </c:pt>
                <c:pt idx="2703">
                  <c:v>-85546.760699999999</c:v>
                </c:pt>
                <c:pt idx="2704">
                  <c:v>-85545.282399999996</c:v>
                </c:pt>
                <c:pt idx="2705">
                  <c:v>-85560.897100000002</c:v>
                </c:pt>
                <c:pt idx="2706">
                  <c:v>-85566.282900000006</c:v>
                </c:pt>
                <c:pt idx="2707">
                  <c:v>-85579.419399999999</c:v>
                </c:pt>
                <c:pt idx="2708">
                  <c:v>-85581.354000000007</c:v>
                </c:pt>
                <c:pt idx="2709">
                  <c:v>-85579.201000000001</c:v>
                </c:pt>
                <c:pt idx="2710">
                  <c:v>-85537.622199999998</c:v>
                </c:pt>
                <c:pt idx="2711">
                  <c:v>-85542.250199999995</c:v>
                </c:pt>
                <c:pt idx="2712">
                  <c:v>-85521.521699999998</c:v>
                </c:pt>
                <c:pt idx="2713">
                  <c:v>-85560.799799999993</c:v>
                </c:pt>
                <c:pt idx="2714">
                  <c:v>-85535.384600000005</c:v>
                </c:pt>
                <c:pt idx="2715">
                  <c:v>-85572.233999999997</c:v>
                </c:pt>
                <c:pt idx="2716">
                  <c:v>-85582.243499999997</c:v>
                </c:pt>
                <c:pt idx="2717">
                  <c:v>-85566.878400000001</c:v>
                </c:pt>
                <c:pt idx="2718">
                  <c:v>-85565.009300000005</c:v>
                </c:pt>
                <c:pt idx="2719">
                  <c:v>-85582.872399999993</c:v>
                </c:pt>
                <c:pt idx="2720">
                  <c:v>-85605.617299999998</c:v>
                </c:pt>
                <c:pt idx="2721">
                  <c:v>-85590.780799999993</c:v>
                </c:pt>
                <c:pt idx="2722">
                  <c:v>-85550.597099999999</c:v>
                </c:pt>
                <c:pt idx="2723">
                  <c:v>-85542.512799999997</c:v>
                </c:pt>
                <c:pt idx="2724">
                  <c:v>-85523.452000000005</c:v>
                </c:pt>
                <c:pt idx="2725">
                  <c:v>-85512.8897</c:v>
                </c:pt>
                <c:pt idx="2726">
                  <c:v>-85495.656099999993</c:v>
                </c:pt>
                <c:pt idx="2727">
                  <c:v>-85471.704299999998</c:v>
                </c:pt>
                <c:pt idx="2728">
                  <c:v>-85512.855299999996</c:v>
                </c:pt>
                <c:pt idx="2729">
                  <c:v>-85524.807100000005</c:v>
                </c:pt>
                <c:pt idx="2730">
                  <c:v>-85517.915999999997</c:v>
                </c:pt>
                <c:pt idx="2731">
                  <c:v>-85478.804499999998</c:v>
                </c:pt>
                <c:pt idx="2732">
                  <c:v>-85499.466400000005</c:v>
                </c:pt>
                <c:pt idx="2733">
                  <c:v>-85487.198199999999</c:v>
                </c:pt>
                <c:pt idx="2734">
                  <c:v>-85467.360199999996</c:v>
                </c:pt>
                <c:pt idx="2735">
                  <c:v>-85458.970600000001</c:v>
                </c:pt>
                <c:pt idx="2736">
                  <c:v>-85494.415699999998</c:v>
                </c:pt>
                <c:pt idx="2737">
                  <c:v>-85507.630499999999</c:v>
                </c:pt>
                <c:pt idx="2738">
                  <c:v>-85493.816000000006</c:v>
                </c:pt>
                <c:pt idx="2739">
                  <c:v>-85531.809099999999</c:v>
                </c:pt>
                <c:pt idx="2740">
                  <c:v>-85536.921000000002</c:v>
                </c:pt>
                <c:pt idx="2741">
                  <c:v>-85567.156000000003</c:v>
                </c:pt>
                <c:pt idx="2742">
                  <c:v>-85549.548599999995</c:v>
                </c:pt>
                <c:pt idx="2743">
                  <c:v>-85530.923299999995</c:v>
                </c:pt>
                <c:pt idx="2744">
                  <c:v>-85525.031900000002</c:v>
                </c:pt>
                <c:pt idx="2745">
                  <c:v>-85504.551000000007</c:v>
                </c:pt>
                <c:pt idx="2746">
                  <c:v>-85493.068899999998</c:v>
                </c:pt>
                <c:pt idx="2747">
                  <c:v>-85510.814499999993</c:v>
                </c:pt>
                <c:pt idx="2748">
                  <c:v>-85522.008199999997</c:v>
                </c:pt>
                <c:pt idx="2749">
                  <c:v>-85523.305500000002</c:v>
                </c:pt>
                <c:pt idx="2750">
                  <c:v>-85557.566000000006</c:v>
                </c:pt>
                <c:pt idx="2751">
                  <c:v>-85528.582999999999</c:v>
                </c:pt>
                <c:pt idx="2752">
                  <c:v>-85519.395300000004</c:v>
                </c:pt>
                <c:pt idx="2753">
                  <c:v>-85471.205300000001</c:v>
                </c:pt>
                <c:pt idx="2754">
                  <c:v>-85518.791200000007</c:v>
                </c:pt>
                <c:pt idx="2755">
                  <c:v>-85518.511799999993</c:v>
                </c:pt>
                <c:pt idx="2756">
                  <c:v>-85558.542100000006</c:v>
                </c:pt>
                <c:pt idx="2757">
                  <c:v>-85553.309500000003</c:v>
                </c:pt>
                <c:pt idx="2758">
                  <c:v>-85552.865000000005</c:v>
                </c:pt>
                <c:pt idx="2759">
                  <c:v>-85530.623300000007</c:v>
                </c:pt>
                <c:pt idx="2760">
                  <c:v>-85527.437900000004</c:v>
                </c:pt>
                <c:pt idx="2761">
                  <c:v>-85542.850099999996</c:v>
                </c:pt>
                <c:pt idx="2762">
                  <c:v>-85524.005300000004</c:v>
                </c:pt>
                <c:pt idx="2763">
                  <c:v>-85562.520099999994</c:v>
                </c:pt>
                <c:pt idx="2764">
                  <c:v>-85558.534299999999</c:v>
                </c:pt>
                <c:pt idx="2765">
                  <c:v>-85542.6921</c:v>
                </c:pt>
                <c:pt idx="2766">
                  <c:v>-85550.823199999999</c:v>
                </c:pt>
                <c:pt idx="2767">
                  <c:v>-85605.887499999997</c:v>
                </c:pt>
                <c:pt idx="2768">
                  <c:v>-85582.441099999996</c:v>
                </c:pt>
                <c:pt idx="2769">
                  <c:v>-85581.840899999996</c:v>
                </c:pt>
                <c:pt idx="2770">
                  <c:v>-85555.603499999997</c:v>
                </c:pt>
                <c:pt idx="2771">
                  <c:v>-85542.311100000006</c:v>
                </c:pt>
                <c:pt idx="2772">
                  <c:v>-85549.136899999998</c:v>
                </c:pt>
                <c:pt idx="2773">
                  <c:v>-85538.025599999994</c:v>
                </c:pt>
                <c:pt idx="2774">
                  <c:v>-85552.585900000005</c:v>
                </c:pt>
                <c:pt idx="2775">
                  <c:v>-85566.258100000006</c:v>
                </c:pt>
                <c:pt idx="2776">
                  <c:v>-85560.704599999997</c:v>
                </c:pt>
                <c:pt idx="2777">
                  <c:v>-85552.009900000005</c:v>
                </c:pt>
                <c:pt idx="2778">
                  <c:v>-85539.417499999996</c:v>
                </c:pt>
                <c:pt idx="2779">
                  <c:v>-85536.374899999995</c:v>
                </c:pt>
                <c:pt idx="2780">
                  <c:v>-85502.490399999995</c:v>
                </c:pt>
                <c:pt idx="2781">
                  <c:v>-85500.4948</c:v>
                </c:pt>
                <c:pt idx="2782">
                  <c:v>-85496.895600000003</c:v>
                </c:pt>
                <c:pt idx="2783">
                  <c:v>-85489.682199999996</c:v>
                </c:pt>
                <c:pt idx="2784">
                  <c:v>-85493.419500000004</c:v>
                </c:pt>
                <c:pt idx="2785">
                  <c:v>-85540.117499999993</c:v>
                </c:pt>
                <c:pt idx="2786">
                  <c:v>-85540.856100000005</c:v>
                </c:pt>
                <c:pt idx="2787">
                  <c:v>-85538.256500000003</c:v>
                </c:pt>
                <c:pt idx="2788">
                  <c:v>-85543.336899999995</c:v>
                </c:pt>
                <c:pt idx="2789">
                  <c:v>-85569.341199999995</c:v>
                </c:pt>
                <c:pt idx="2790">
                  <c:v>-85585.414999999994</c:v>
                </c:pt>
                <c:pt idx="2791">
                  <c:v>-85570.714699999997</c:v>
                </c:pt>
                <c:pt idx="2792">
                  <c:v>-85598.988299999997</c:v>
                </c:pt>
                <c:pt idx="2793">
                  <c:v>-85586.811700000006</c:v>
                </c:pt>
                <c:pt idx="2794">
                  <c:v>-85557.940400000007</c:v>
                </c:pt>
                <c:pt idx="2795">
                  <c:v>-85536.6152</c:v>
                </c:pt>
                <c:pt idx="2796">
                  <c:v>-85544.157600000006</c:v>
                </c:pt>
                <c:pt idx="2797">
                  <c:v>-85556.310299999997</c:v>
                </c:pt>
                <c:pt idx="2798">
                  <c:v>-85545.131399999998</c:v>
                </c:pt>
                <c:pt idx="2799">
                  <c:v>-85579.545499999993</c:v>
                </c:pt>
                <c:pt idx="2800">
                  <c:v>-85599.756399999998</c:v>
                </c:pt>
                <c:pt idx="2801">
                  <c:v>-85599.892699999997</c:v>
                </c:pt>
                <c:pt idx="2802">
                  <c:v>-85616.996599999999</c:v>
                </c:pt>
                <c:pt idx="2803">
                  <c:v>-85638.444399999993</c:v>
                </c:pt>
                <c:pt idx="2804">
                  <c:v>-85699.594500000007</c:v>
                </c:pt>
                <c:pt idx="2805">
                  <c:v>-85690.403200000001</c:v>
                </c:pt>
                <c:pt idx="2806">
                  <c:v>-85665.506800000003</c:v>
                </c:pt>
                <c:pt idx="2807">
                  <c:v>-85648.5818</c:v>
                </c:pt>
                <c:pt idx="2808">
                  <c:v>-85615.454899999997</c:v>
                </c:pt>
                <c:pt idx="2809">
                  <c:v>-85628.151299999998</c:v>
                </c:pt>
                <c:pt idx="2810">
                  <c:v>-85638.422200000001</c:v>
                </c:pt>
                <c:pt idx="2811">
                  <c:v>-85617.302899999995</c:v>
                </c:pt>
                <c:pt idx="2812">
                  <c:v>-85645.606599999999</c:v>
                </c:pt>
                <c:pt idx="2813">
                  <c:v>-85643.693899999998</c:v>
                </c:pt>
                <c:pt idx="2814">
                  <c:v>-85609.351500000004</c:v>
                </c:pt>
                <c:pt idx="2815">
                  <c:v>-85610.466100000005</c:v>
                </c:pt>
                <c:pt idx="2816">
                  <c:v>-85570.090599999996</c:v>
                </c:pt>
                <c:pt idx="2817">
                  <c:v>-85558.9807</c:v>
                </c:pt>
                <c:pt idx="2818">
                  <c:v>-85574.395399999994</c:v>
                </c:pt>
                <c:pt idx="2819">
                  <c:v>-85582.6008</c:v>
                </c:pt>
                <c:pt idx="2820">
                  <c:v>-85587.758100000006</c:v>
                </c:pt>
                <c:pt idx="2821">
                  <c:v>-85531.449800000002</c:v>
                </c:pt>
                <c:pt idx="2822">
                  <c:v>-85551.113400000002</c:v>
                </c:pt>
                <c:pt idx="2823">
                  <c:v>-85484.041700000002</c:v>
                </c:pt>
                <c:pt idx="2824">
                  <c:v>-85468.420299999998</c:v>
                </c:pt>
                <c:pt idx="2825">
                  <c:v>-85493.726899999994</c:v>
                </c:pt>
                <c:pt idx="2826">
                  <c:v>-85489.198799999998</c:v>
                </c:pt>
                <c:pt idx="2827">
                  <c:v>-85480.429600000003</c:v>
                </c:pt>
                <c:pt idx="2828">
                  <c:v>-85476.554300000003</c:v>
                </c:pt>
                <c:pt idx="2829">
                  <c:v>-85540.288700000005</c:v>
                </c:pt>
                <c:pt idx="2830">
                  <c:v>-85513.367700000003</c:v>
                </c:pt>
                <c:pt idx="2831">
                  <c:v>-85516.901899999997</c:v>
                </c:pt>
                <c:pt idx="2832">
                  <c:v>-85493.345400000006</c:v>
                </c:pt>
                <c:pt idx="2833">
                  <c:v>-85496.846699999995</c:v>
                </c:pt>
                <c:pt idx="2834">
                  <c:v>-85499.017999999996</c:v>
                </c:pt>
                <c:pt idx="2835">
                  <c:v>-85523.071200000006</c:v>
                </c:pt>
                <c:pt idx="2836">
                  <c:v>-85547.669099999999</c:v>
                </c:pt>
                <c:pt idx="2837">
                  <c:v>-85576.9185</c:v>
                </c:pt>
                <c:pt idx="2838">
                  <c:v>-85530.458299999998</c:v>
                </c:pt>
                <c:pt idx="2839">
                  <c:v>-85516.426099999997</c:v>
                </c:pt>
                <c:pt idx="2840">
                  <c:v>-85514.280599999998</c:v>
                </c:pt>
                <c:pt idx="2841">
                  <c:v>-85524.210600000006</c:v>
                </c:pt>
                <c:pt idx="2842">
                  <c:v>-85565.704899999997</c:v>
                </c:pt>
                <c:pt idx="2843">
                  <c:v>-85546.699600000007</c:v>
                </c:pt>
                <c:pt idx="2844">
                  <c:v>-85567.3033</c:v>
                </c:pt>
                <c:pt idx="2845">
                  <c:v>-85570.176500000001</c:v>
                </c:pt>
                <c:pt idx="2846">
                  <c:v>-85555.985400000005</c:v>
                </c:pt>
                <c:pt idx="2847">
                  <c:v>-85589.617700000003</c:v>
                </c:pt>
                <c:pt idx="2848">
                  <c:v>-85591.538199999995</c:v>
                </c:pt>
                <c:pt idx="2849">
                  <c:v>-85573.858099999998</c:v>
                </c:pt>
                <c:pt idx="2850">
                  <c:v>-85579.231700000004</c:v>
                </c:pt>
                <c:pt idx="2851">
                  <c:v>-85586.816900000005</c:v>
                </c:pt>
                <c:pt idx="2852">
                  <c:v>-85556.388999999996</c:v>
                </c:pt>
                <c:pt idx="2853">
                  <c:v>-85576.168300000005</c:v>
                </c:pt>
                <c:pt idx="2854">
                  <c:v>-85544.519799999995</c:v>
                </c:pt>
                <c:pt idx="2855">
                  <c:v>-85528.794500000004</c:v>
                </c:pt>
                <c:pt idx="2856">
                  <c:v>-85547.524799999999</c:v>
                </c:pt>
                <c:pt idx="2857">
                  <c:v>-85540.052299999996</c:v>
                </c:pt>
                <c:pt idx="2858">
                  <c:v>-85552.685800000007</c:v>
                </c:pt>
                <c:pt idx="2859">
                  <c:v>-85539.779299999995</c:v>
                </c:pt>
                <c:pt idx="2860">
                  <c:v>-85562.909700000004</c:v>
                </c:pt>
                <c:pt idx="2861">
                  <c:v>-85582.126000000004</c:v>
                </c:pt>
                <c:pt idx="2862">
                  <c:v>-85544.716</c:v>
                </c:pt>
                <c:pt idx="2863">
                  <c:v>-85544.78</c:v>
                </c:pt>
                <c:pt idx="2864">
                  <c:v>-85625.227700000003</c:v>
                </c:pt>
                <c:pt idx="2865">
                  <c:v>-85613.277300000002</c:v>
                </c:pt>
                <c:pt idx="2866">
                  <c:v>-85599.047600000005</c:v>
                </c:pt>
                <c:pt idx="2867">
                  <c:v>-85622.8223</c:v>
                </c:pt>
                <c:pt idx="2868">
                  <c:v>-85653.369000000006</c:v>
                </c:pt>
                <c:pt idx="2869">
                  <c:v>-85654.359100000001</c:v>
                </c:pt>
                <c:pt idx="2870">
                  <c:v>-85675.240300000005</c:v>
                </c:pt>
                <c:pt idx="2871">
                  <c:v>-85691.202399999995</c:v>
                </c:pt>
                <c:pt idx="2872">
                  <c:v>-85671.477100000004</c:v>
                </c:pt>
                <c:pt idx="2873">
                  <c:v>-85654.367899999997</c:v>
                </c:pt>
                <c:pt idx="2874">
                  <c:v>-85654.644</c:v>
                </c:pt>
                <c:pt idx="2875">
                  <c:v>-85677.272400000002</c:v>
                </c:pt>
                <c:pt idx="2876">
                  <c:v>-85637.918999999994</c:v>
                </c:pt>
                <c:pt idx="2877">
                  <c:v>-85670.129799999995</c:v>
                </c:pt>
                <c:pt idx="2878">
                  <c:v>-85639.811900000001</c:v>
                </c:pt>
                <c:pt idx="2879">
                  <c:v>-85628.357499999998</c:v>
                </c:pt>
                <c:pt idx="2880">
                  <c:v>-85587.611099999995</c:v>
                </c:pt>
                <c:pt idx="2881">
                  <c:v>-85561.068899999998</c:v>
                </c:pt>
                <c:pt idx="2882">
                  <c:v>-85561.523700000005</c:v>
                </c:pt>
                <c:pt idx="2883">
                  <c:v>-85559.190499999997</c:v>
                </c:pt>
                <c:pt idx="2884">
                  <c:v>-85587.1446</c:v>
                </c:pt>
                <c:pt idx="2885">
                  <c:v>-85581.852899999998</c:v>
                </c:pt>
                <c:pt idx="2886">
                  <c:v>-85602.032900000006</c:v>
                </c:pt>
                <c:pt idx="2887">
                  <c:v>-85623.411999999997</c:v>
                </c:pt>
                <c:pt idx="2888">
                  <c:v>-85612.517200000002</c:v>
                </c:pt>
                <c:pt idx="2889">
                  <c:v>-85592.308099999995</c:v>
                </c:pt>
                <c:pt idx="2890">
                  <c:v>-85584.521900000007</c:v>
                </c:pt>
                <c:pt idx="2891">
                  <c:v>-85561.938999999998</c:v>
                </c:pt>
                <c:pt idx="2892">
                  <c:v>-85554.308300000004</c:v>
                </c:pt>
                <c:pt idx="2893">
                  <c:v>-85561.008199999997</c:v>
                </c:pt>
                <c:pt idx="2894">
                  <c:v>-85535.755900000004</c:v>
                </c:pt>
                <c:pt idx="2895">
                  <c:v>-85544.524900000004</c:v>
                </c:pt>
                <c:pt idx="2896">
                  <c:v>-85529.627999999997</c:v>
                </c:pt>
                <c:pt idx="2897">
                  <c:v>-85513.784700000004</c:v>
                </c:pt>
                <c:pt idx="2898">
                  <c:v>-85543.434299999994</c:v>
                </c:pt>
                <c:pt idx="2899">
                  <c:v>-85557.522899999996</c:v>
                </c:pt>
                <c:pt idx="2900">
                  <c:v>-85553.463300000003</c:v>
                </c:pt>
                <c:pt idx="2901">
                  <c:v>-85537.036300000007</c:v>
                </c:pt>
                <c:pt idx="2902">
                  <c:v>-85562.240699999995</c:v>
                </c:pt>
                <c:pt idx="2903">
                  <c:v>-85579.728199999998</c:v>
                </c:pt>
                <c:pt idx="2904">
                  <c:v>-85591.205400000006</c:v>
                </c:pt>
                <c:pt idx="2905">
                  <c:v>-85621.905599999998</c:v>
                </c:pt>
                <c:pt idx="2906">
                  <c:v>-85659.199600000007</c:v>
                </c:pt>
                <c:pt idx="2907">
                  <c:v>-85589.659400000004</c:v>
                </c:pt>
                <c:pt idx="2908">
                  <c:v>-85604.192999999999</c:v>
                </c:pt>
                <c:pt idx="2909">
                  <c:v>-85611.813999999998</c:v>
                </c:pt>
                <c:pt idx="2910">
                  <c:v>-85607.205100000006</c:v>
                </c:pt>
                <c:pt idx="2911">
                  <c:v>-85612.431500000006</c:v>
                </c:pt>
                <c:pt idx="2912">
                  <c:v>-85593.898799999995</c:v>
                </c:pt>
                <c:pt idx="2913">
                  <c:v>-85624.841700000004</c:v>
                </c:pt>
                <c:pt idx="2914">
                  <c:v>-85637.646399999998</c:v>
                </c:pt>
                <c:pt idx="2915">
                  <c:v>-85647.729900000006</c:v>
                </c:pt>
                <c:pt idx="2916">
                  <c:v>-85652.620200000005</c:v>
                </c:pt>
                <c:pt idx="2917">
                  <c:v>-85608.347599999994</c:v>
                </c:pt>
                <c:pt idx="2918">
                  <c:v>-85583.219800000006</c:v>
                </c:pt>
                <c:pt idx="2919">
                  <c:v>-85549.1587</c:v>
                </c:pt>
                <c:pt idx="2920">
                  <c:v>-85574.005600000004</c:v>
                </c:pt>
                <c:pt idx="2921">
                  <c:v>-85590.183000000005</c:v>
                </c:pt>
                <c:pt idx="2922">
                  <c:v>-85569.748500000002</c:v>
                </c:pt>
                <c:pt idx="2923">
                  <c:v>-85579.961200000005</c:v>
                </c:pt>
                <c:pt idx="2924">
                  <c:v>-85576.984200000006</c:v>
                </c:pt>
                <c:pt idx="2925">
                  <c:v>-85592.532000000007</c:v>
                </c:pt>
                <c:pt idx="2926">
                  <c:v>-85602.969400000002</c:v>
                </c:pt>
                <c:pt idx="2927">
                  <c:v>-85584.304699999993</c:v>
                </c:pt>
                <c:pt idx="2928">
                  <c:v>-85605.194199999998</c:v>
                </c:pt>
                <c:pt idx="2929">
                  <c:v>-85628.158899999995</c:v>
                </c:pt>
                <c:pt idx="2930">
                  <c:v>-85611.795199999993</c:v>
                </c:pt>
                <c:pt idx="2931">
                  <c:v>-85603.7978</c:v>
                </c:pt>
                <c:pt idx="2932">
                  <c:v>-85617.123000000007</c:v>
                </c:pt>
                <c:pt idx="2933">
                  <c:v>-85617.709400000007</c:v>
                </c:pt>
                <c:pt idx="2934">
                  <c:v>-85610.497499999998</c:v>
                </c:pt>
                <c:pt idx="2935">
                  <c:v>-85609.6152</c:v>
                </c:pt>
                <c:pt idx="2936">
                  <c:v>-85620.120200000005</c:v>
                </c:pt>
                <c:pt idx="2937">
                  <c:v>-85646.936000000002</c:v>
                </c:pt>
                <c:pt idx="2938">
                  <c:v>-85652.230500000005</c:v>
                </c:pt>
                <c:pt idx="2939">
                  <c:v>-85659.772400000002</c:v>
                </c:pt>
                <c:pt idx="2940">
                  <c:v>-85576.598199999993</c:v>
                </c:pt>
                <c:pt idx="2941">
                  <c:v>-85596.052599999995</c:v>
                </c:pt>
                <c:pt idx="2942">
                  <c:v>-85606.832999999999</c:v>
                </c:pt>
                <c:pt idx="2943">
                  <c:v>-85616.7592</c:v>
                </c:pt>
                <c:pt idx="2944">
                  <c:v>-85602.593099999998</c:v>
                </c:pt>
                <c:pt idx="2945">
                  <c:v>-85583.647200000007</c:v>
                </c:pt>
                <c:pt idx="2946">
                  <c:v>-85580.837</c:v>
                </c:pt>
                <c:pt idx="2947">
                  <c:v>-85565.575700000001</c:v>
                </c:pt>
                <c:pt idx="2948">
                  <c:v>-85600.936199999996</c:v>
                </c:pt>
                <c:pt idx="2949">
                  <c:v>-85571.501099999994</c:v>
                </c:pt>
                <c:pt idx="2950">
                  <c:v>-85561.114300000001</c:v>
                </c:pt>
                <c:pt idx="2951">
                  <c:v>-85574.376199999999</c:v>
                </c:pt>
                <c:pt idx="2952">
                  <c:v>-85567.892900000006</c:v>
                </c:pt>
                <c:pt idx="2953">
                  <c:v>-85496.536500000002</c:v>
                </c:pt>
                <c:pt idx="2954">
                  <c:v>-85515.327099999995</c:v>
                </c:pt>
                <c:pt idx="2955">
                  <c:v>-85531.984599999996</c:v>
                </c:pt>
                <c:pt idx="2956">
                  <c:v>-85496.4902</c:v>
                </c:pt>
                <c:pt idx="2957">
                  <c:v>-85525.676900000006</c:v>
                </c:pt>
                <c:pt idx="2958">
                  <c:v>-85524.968699999998</c:v>
                </c:pt>
                <c:pt idx="2959">
                  <c:v>-85533.553899999999</c:v>
                </c:pt>
                <c:pt idx="2960">
                  <c:v>-85538.758199999997</c:v>
                </c:pt>
                <c:pt idx="2961">
                  <c:v>-85583.565199999997</c:v>
                </c:pt>
                <c:pt idx="2962">
                  <c:v>-85594.2402</c:v>
                </c:pt>
                <c:pt idx="2963">
                  <c:v>-85578.321400000001</c:v>
                </c:pt>
                <c:pt idx="2964">
                  <c:v>-85574.105100000001</c:v>
                </c:pt>
                <c:pt idx="2965">
                  <c:v>-85566.792199999996</c:v>
                </c:pt>
                <c:pt idx="2966">
                  <c:v>-85562.819799999997</c:v>
                </c:pt>
                <c:pt idx="2967">
                  <c:v>-85574.23</c:v>
                </c:pt>
                <c:pt idx="2968">
                  <c:v>-85596.923800000004</c:v>
                </c:pt>
                <c:pt idx="2969">
                  <c:v>-85587.473700000002</c:v>
                </c:pt>
                <c:pt idx="2970">
                  <c:v>-85557.929499999998</c:v>
                </c:pt>
                <c:pt idx="2971">
                  <c:v>-85570.212299999999</c:v>
                </c:pt>
                <c:pt idx="2972">
                  <c:v>-85579.916100000002</c:v>
                </c:pt>
                <c:pt idx="2973">
                  <c:v>-85556.441999999995</c:v>
                </c:pt>
                <c:pt idx="2974">
                  <c:v>-85575.899399999995</c:v>
                </c:pt>
                <c:pt idx="2975">
                  <c:v>-85581.653000000006</c:v>
                </c:pt>
                <c:pt idx="2976">
                  <c:v>-85557.720300000001</c:v>
                </c:pt>
                <c:pt idx="2977">
                  <c:v>-85529.584600000002</c:v>
                </c:pt>
                <c:pt idx="2978">
                  <c:v>-85582.053</c:v>
                </c:pt>
                <c:pt idx="2979">
                  <c:v>-85573.116599999994</c:v>
                </c:pt>
                <c:pt idx="2980">
                  <c:v>-85558.191099999996</c:v>
                </c:pt>
                <c:pt idx="2981">
                  <c:v>-85559.224600000001</c:v>
                </c:pt>
                <c:pt idx="2982">
                  <c:v>-85551.799299999999</c:v>
                </c:pt>
                <c:pt idx="2983">
                  <c:v>-85548.698999999993</c:v>
                </c:pt>
                <c:pt idx="2984">
                  <c:v>-85554.918000000005</c:v>
                </c:pt>
                <c:pt idx="2985">
                  <c:v>-85549.408500000005</c:v>
                </c:pt>
                <c:pt idx="2986">
                  <c:v>-85564.6587</c:v>
                </c:pt>
                <c:pt idx="2987">
                  <c:v>-85576.323300000004</c:v>
                </c:pt>
                <c:pt idx="2988">
                  <c:v>-85570.778600000005</c:v>
                </c:pt>
                <c:pt idx="2989">
                  <c:v>-85576.216</c:v>
                </c:pt>
                <c:pt idx="2990">
                  <c:v>-85598.403600000005</c:v>
                </c:pt>
                <c:pt idx="2991">
                  <c:v>-85585.061400000006</c:v>
                </c:pt>
                <c:pt idx="2992">
                  <c:v>-85570.829599999997</c:v>
                </c:pt>
                <c:pt idx="2993">
                  <c:v>-85553.990099999995</c:v>
                </c:pt>
                <c:pt idx="2994">
                  <c:v>-85545.6348</c:v>
                </c:pt>
                <c:pt idx="2995">
                  <c:v>-85483.303899999999</c:v>
                </c:pt>
                <c:pt idx="2996">
                  <c:v>-85493.144700000004</c:v>
                </c:pt>
                <c:pt idx="2997">
                  <c:v>-85499.396599999993</c:v>
                </c:pt>
                <c:pt idx="2998">
                  <c:v>-85516.012700000007</c:v>
                </c:pt>
                <c:pt idx="2999">
                  <c:v>-85530.303899999999</c:v>
                </c:pt>
                <c:pt idx="3000">
                  <c:v>-85546.1538</c:v>
                </c:pt>
                <c:pt idx="3001">
                  <c:v>-85555.565400000007</c:v>
                </c:pt>
                <c:pt idx="3002">
                  <c:v>-85518.807000000001</c:v>
                </c:pt>
                <c:pt idx="3003">
                  <c:v>-85521.6777</c:v>
                </c:pt>
                <c:pt idx="3004">
                  <c:v>-85529.785600000003</c:v>
                </c:pt>
                <c:pt idx="3005">
                  <c:v>-85575.445200000002</c:v>
                </c:pt>
                <c:pt idx="3006">
                  <c:v>-85581.982099999994</c:v>
                </c:pt>
                <c:pt idx="3007">
                  <c:v>-85565.977799999993</c:v>
                </c:pt>
                <c:pt idx="3008">
                  <c:v>-85557.718999999997</c:v>
                </c:pt>
                <c:pt idx="3009">
                  <c:v>-85524.585099999997</c:v>
                </c:pt>
                <c:pt idx="3010">
                  <c:v>-85569.493300000002</c:v>
                </c:pt>
                <c:pt idx="3011">
                  <c:v>-85587.975099999996</c:v>
                </c:pt>
                <c:pt idx="3012">
                  <c:v>-85628.9139</c:v>
                </c:pt>
                <c:pt idx="3013">
                  <c:v>-85590.584099999993</c:v>
                </c:pt>
                <c:pt idx="3014">
                  <c:v>-85591.050300000003</c:v>
                </c:pt>
                <c:pt idx="3015">
                  <c:v>-85551.332800000004</c:v>
                </c:pt>
                <c:pt idx="3016">
                  <c:v>-85585.049199999994</c:v>
                </c:pt>
                <c:pt idx="3017">
                  <c:v>-85628.413499999995</c:v>
                </c:pt>
                <c:pt idx="3018">
                  <c:v>-85604.544200000004</c:v>
                </c:pt>
                <c:pt idx="3019">
                  <c:v>-85617.066399999996</c:v>
                </c:pt>
                <c:pt idx="3020">
                  <c:v>-85634.785399999993</c:v>
                </c:pt>
                <c:pt idx="3021">
                  <c:v>-85606.954800000007</c:v>
                </c:pt>
                <c:pt idx="3022">
                  <c:v>-85571.098599999998</c:v>
                </c:pt>
                <c:pt idx="3023">
                  <c:v>-85538.188200000004</c:v>
                </c:pt>
                <c:pt idx="3024">
                  <c:v>-85550.821200000006</c:v>
                </c:pt>
                <c:pt idx="3025">
                  <c:v>-85544.291500000007</c:v>
                </c:pt>
                <c:pt idx="3026">
                  <c:v>-85532.479399999997</c:v>
                </c:pt>
                <c:pt idx="3027">
                  <c:v>-85538.012400000007</c:v>
                </c:pt>
                <c:pt idx="3028">
                  <c:v>-85526.355800000005</c:v>
                </c:pt>
                <c:pt idx="3029">
                  <c:v>-85527.324200000003</c:v>
                </c:pt>
                <c:pt idx="3030">
                  <c:v>-85547.268299999996</c:v>
                </c:pt>
                <c:pt idx="3031">
                  <c:v>-85527.978000000003</c:v>
                </c:pt>
                <c:pt idx="3032">
                  <c:v>-85538.529200000004</c:v>
                </c:pt>
                <c:pt idx="3033">
                  <c:v>-85523.895399999994</c:v>
                </c:pt>
                <c:pt idx="3034">
                  <c:v>-85527.668900000004</c:v>
                </c:pt>
                <c:pt idx="3035">
                  <c:v>-85534.604600000006</c:v>
                </c:pt>
                <c:pt idx="3036">
                  <c:v>-85524.024999999994</c:v>
                </c:pt>
                <c:pt idx="3037">
                  <c:v>-85516.888500000001</c:v>
                </c:pt>
                <c:pt idx="3038">
                  <c:v>-85510.608099999998</c:v>
                </c:pt>
                <c:pt idx="3039">
                  <c:v>-85529.315900000001</c:v>
                </c:pt>
                <c:pt idx="3040">
                  <c:v>-85529.943199999994</c:v>
                </c:pt>
                <c:pt idx="3041">
                  <c:v>-85554.438399999999</c:v>
                </c:pt>
                <c:pt idx="3042">
                  <c:v>-85523.005900000004</c:v>
                </c:pt>
                <c:pt idx="3043">
                  <c:v>-85535.610700000005</c:v>
                </c:pt>
                <c:pt idx="3044">
                  <c:v>-85514.066099999996</c:v>
                </c:pt>
                <c:pt idx="3045">
                  <c:v>-85500.883400000006</c:v>
                </c:pt>
                <c:pt idx="3046">
                  <c:v>-85507.926999999996</c:v>
                </c:pt>
                <c:pt idx="3047">
                  <c:v>-85475.512499999997</c:v>
                </c:pt>
                <c:pt idx="3048">
                  <c:v>-85486.628400000001</c:v>
                </c:pt>
                <c:pt idx="3049">
                  <c:v>-85504.786099999998</c:v>
                </c:pt>
                <c:pt idx="3050">
                  <c:v>-85519.604600000006</c:v>
                </c:pt>
                <c:pt idx="3051">
                  <c:v>-85560.987899999993</c:v>
                </c:pt>
                <c:pt idx="3052">
                  <c:v>-85541.045299999998</c:v>
                </c:pt>
                <c:pt idx="3053">
                  <c:v>-85552.351200000005</c:v>
                </c:pt>
                <c:pt idx="3054">
                  <c:v>-85551.713000000003</c:v>
                </c:pt>
                <c:pt idx="3055">
                  <c:v>-85520.356799999994</c:v>
                </c:pt>
                <c:pt idx="3056">
                  <c:v>-85533.220100000006</c:v>
                </c:pt>
                <c:pt idx="3057">
                  <c:v>-85543.417000000001</c:v>
                </c:pt>
                <c:pt idx="3058">
                  <c:v>-85557.033100000001</c:v>
                </c:pt>
                <c:pt idx="3059">
                  <c:v>-85550.957599999994</c:v>
                </c:pt>
                <c:pt idx="3060">
                  <c:v>-85539.742700000003</c:v>
                </c:pt>
                <c:pt idx="3061">
                  <c:v>-85558.789000000004</c:v>
                </c:pt>
                <c:pt idx="3062">
                  <c:v>-85557.845499999996</c:v>
                </c:pt>
                <c:pt idx="3063">
                  <c:v>-85579.253200000006</c:v>
                </c:pt>
                <c:pt idx="3064">
                  <c:v>-85583.642900000006</c:v>
                </c:pt>
                <c:pt idx="3065">
                  <c:v>-85574.491399999999</c:v>
                </c:pt>
                <c:pt idx="3066">
                  <c:v>-85535.100699999995</c:v>
                </c:pt>
                <c:pt idx="3067">
                  <c:v>-85555.840400000001</c:v>
                </c:pt>
                <c:pt idx="3068">
                  <c:v>-85524.2215</c:v>
                </c:pt>
                <c:pt idx="3069">
                  <c:v>-85524.583599999998</c:v>
                </c:pt>
                <c:pt idx="3070">
                  <c:v>-85536.332800000004</c:v>
                </c:pt>
                <c:pt idx="3071">
                  <c:v>-85552.997000000003</c:v>
                </c:pt>
                <c:pt idx="3072">
                  <c:v>-85558.120599999995</c:v>
                </c:pt>
                <c:pt idx="3073">
                  <c:v>-85519.439799999993</c:v>
                </c:pt>
                <c:pt idx="3074">
                  <c:v>-85534.139800000004</c:v>
                </c:pt>
                <c:pt idx="3075">
                  <c:v>-85562.051600000006</c:v>
                </c:pt>
                <c:pt idx="3076">
                  <c:v>-85606.382599999997</c:v>
                </c:pt>
                <c:pt idx="3077">
                  <c:v>-85599.517900000006</c:v>
                </c:pt>
                <c:pt idx="3078">
                  <c:v>-85588.770600000003</c:v>
                </c:pt>
                <c:pt idx="3079">
                  <c:v>-85549.613800000006</c:v>
                </c:pt>
                <c:pt idx="3080">
                  <c:v>-85551.0671</c:v>
                </c:pt>
                <c:pt idx="3081">
                  <c:v>-85549.443400000004</c:v>
                </c:pt>
                <c:pt idx="3082">
                  <c:v>-85527.706699999995</c:v>
                </c:pt>
                <c:pt idx="3083">
                  <c:v>-85515.901299999998</c:v>
                </c:pt>
                <c:pt idx="3084">
                  <c:v>-85548.783500000005</c:v>
                </c:pt>
                <c:pt idx="3085">
                  <c:v>-85564.253400000001</c:v>
                </c:pt>
                <c:pt idx="3086">
                  <c:v>-85552.125799999994</c:v>
                </c:pt>
                <c:pt idx="3087">
                  <c:v>-85534.623800000001</c:v>
                </c:pt>
                <c:pt idx="3088">
                  <c:v>-85559.258199999997</c:v>
                </c:pt>
                <c:pt idx="3089">
                  <c:v>-85563.1973</c:v>
                </c:pt>
                <c:pt idx="3090">
                  <c:v>-85552.637199999997</c:v>
                </c:pt>
                <c:pt idx="3091">
                  <c:v>-85549.814100000003</c:v>
                </c:pt>
                <c:pt idx="3092">
                  <c:v>-85551.195600000006</c:v>
                </c:pt>
                <c:pt idx="3093">
                  <c:v>-85551.6829</c:v>
                </c:pt>
                <c:pt idx="3094">
                  <c:v>-85555.384900000005</c:v>
                </c:pt>
                <c:pt idx="3095">
                  <c:v>-85572.701700000005</c:v>
                </c:pt>
                <c:pt idx="3096">
                  <c:v>-85583.895799999998</c:v>
                </c:pt>
                <c:pt idx="3097">
                  <c:v>-85583.1492</c:v>
                </c:pt>
                <c:pt idx="3098">
                  <c:v>-85609.130399999995</c:v>
                </c:pt>
                <c:pt idx="3099">
                  <c:v>-85580.943299999999</c:v>
                </c:pt>
                <c:pt idx="3100">
                  <c:v>-85603.824999999997</c:v>
                </c:pt>
                <c:pt idx="3101">
                  <c:v>-85598.447100000005</c:v>
                </c:pt>
                <c:pt idx="3102">
                  <c:v>-85613.591499999995</c:v>
                </c:pt>
                <c:pt idx="3103">
                  <c:v>-85631.513800000001</c:v>
                </c:pt>
                <c:pt idx="3104">
                  <c:v>-85598.729399999997</c:v>
                </c:pt>
                <c:pt idx="3105">
                  <c:v>-85603.685899999997</c:v>
                </c:pt>
                <c:pt idx="3106">
                  <c:v>-85595.121199999994</c:v>
                </c:pt>
                <c:pt idx="3107">
                  <c:v>-85583.099700000006</c:v>
                </c:pt>
                <c:pt idx="3108">
                  <c:v>-85588.9136</c:v>
                </c:pt>
                <c:pt idx="3109">
                  <c:v>-85564.144899999999</c:v>
                </c:pt>
                <c:pt idx="3110">
                  <c:v>-85523.859599999996</c:v>
                </c:pt>
                <c:pt idx="3111">
                  <c:v>-85546.378599999996</c:v>
                </c:pt>
                <c:pt idx="3112">
                  <c:v>-85577.704599999997</c:v>
                </c:pt>
                <c:pt idx="3113">
                  <c:v>-85565.541500000007</c:v>
                </c:pt>
                <c:pt idx="3114">
                  <c:v>-85584.43</c:v>
                </c:pt>
                <c:pt idx="3115">
                  <c:v>-85539.608999999997</c:v>
                </c:pt>
                <c:pt idx="3116">
                  <c:v>-85581.040200000003</c:v>
                </c:pt>
                <c:pt idx="3117">
                  <c:v>-85589.229000000007</c:v>
                </c:pt>
                <c:pt idx="3118">
                  <c:v>-85570.001699999993</c:v>
                </c:pt>
                <c:pt idx="3119">
                  <c:v>-85576.686100000006</c:v>
                </c:pt>
                <c:pt idx="3120">
                  <c:v>-85575.201000000001</c:v>
                </c:pt>
                <c:pt idx="3121">
                  <c:v>-85523.376799999998</c:v>
                </c:pt>
                <c:pt idx="3122">
                  <c:v>-85507.202000000005</c:v>
                </c:pt>
                <c:pt idx="3123">
                  <c:v>-85492.205499999996</c:v>
                </c:pt>
                <c:pt idx="3124">
                  <c:v>-85531.2399</c:v>
                </c:pt>
                <c:pt idx="3125">
                  <c:v>-85534.383799999996</c:v>
                </c:pt>
                <c:pt idx="3126">
                  <c:v>-85496.147899999996</c:v>
                </c:pt>
                <c:pt idx="3127">
                  <c:v>-85528.827399999995</c:v>
                </c:pt>
                <c:pt idx="3128">
                  <c:v>-85526.824299999993</c:v>
                </c:pt>
                <c:pt idx="3129">
                  <c:v>-85538.713000000003</c:v>
                </c:pt>
                <c:pt idx="3130">
                  <c:v>-85504.639999999999</c:v>
                </c:pt>
                <c:pt idx="3131">
                  <c:v>-85532.828599999993</c:v>
                </c:pt>
                <c:pt idx="3132">
                  <c:v>-85606.143500000006</c:v>
                </c:pt>
                <c:pt idx="3133">
                  <c:v>-85575.6149</c:v>
                </c:pt>
                <c:pt idx="3134">
                  <c:v>-85538.628200000006</c:v>
                </c:pt>
                <c:pt idx="3135">
                  <c:v>-85553.940199999997</c:v>
                </c:pt>
                <c:pt idx="3136">
                  <c:v>-85542.151199999993</c:v>
                </c:pt>
                <c:pt idx="3137">
                  <c:v>-85591.893299999996</c:v>
                </c:pt>
                <c:pt idx="3138">
                  <c:v>-85611.795299999998</c:v>
                </c:pt>
                <c:pt idx="3139">
                  <c:v>-85596.034400000004</c:v>
                </c:pt>
                <c:pt idx="3140">
                  <c:v>-85616.202799999999</c:v>
                </c:pt>
                <c:pt idx="3141">
                  <c:v>-85577.183900000004</c:v>
                </c:pt>
                <c:pt idx="3142">
                  <c:v>-85577.588600000003</c:v>
                </c:pt>
                <c:pt idx="3143">
                  <c:v>-85574.698999999993</c:v>
                </c:pt>
                <c:pt idx="3144">
                  <c:v>-85557.748500000002</c:v>
                </c:pt>
                <c:pt idx="3145">
                  <c:v>-85567.769799999995</c:v>
                </c:pt>
                <c:pt idx="3146">
                  <c:v>-85558.003200000006</c:v>
                </c:pt>
                <c:pt idx="3147">
                  <c:v>-85539.230899999995</c:v>
                </c:pt>
                <c:pt idx="3148">
                  <c:v>-85556.8318</c:v>
                </c:pt>
                <c:pt idx="3149">
                  <c:v>-85544.420700000002</c:v>
                </c:pt>
                <c:pt idx="3150">
                  <c:v>-85577.034499999994</c:v>
                </c:pt>
                <c:pt idx="3151">
                  <c:v>-85581.611199999999</c:v>
                </c:pt>
                <c:pt idx="3152">
                  <c:v>-85587.161200000002</c:v>
                </c:pt>
                <c:pt idx="3153">
                  <c:v>-85594.717900000003</c:v>
                </c:pt>
                <c:pt idx="3154">
                  <c:v>-85631.422300000006</c:v>
                </c:pt>
                <c:pt idx="3155">
                  <c:v>-85592.849499999997</c:v>
                </c:pt>
                <c:pt idx="3156">
                  <c:v>-85599.609500000006</c:v>
                </c:pt>
                <c:pt idx="3157">
                  <c:v>-85562.378400000001</c:v>
                </c:pt>
                <c:pt idx="3158">
                  <c:v>-85585.676500000001</c:v>
                </c:pt>
                <c:pt idx="3159">
                  <c:v>-85565.821400000001</c:v>
                </c:pt>
                <c:pt idx="3160">
                  <c:v>-85585.208700000003</c:v>
                </c:pt>
                <c:pt idx="3161">
                  <c:v>-85628.394</c:v>
                </c:pt>
                <c:pt idx="3162">
                  <c:v>-85630.669200000004</c:v>
                </c:pt>
                <c:pt idx="3163">
                  <c:v>-85641.020099999994</c:v>
                </c:pt>
                <c:pt idx="3164">
                  <c:v>-85634.148300000001</c:v>
                </c:pt>
                <c:pt idx="3165">
                  <c:v>-85623.698999999993</c:v>
                </c:pt>
                <c:pt idx="3166">
                  <c:v>-85641.353300000002</c:v>
                </c:pt>
                <c:pt idx="3167">
                  <c:v>-85611.501300000004</c:v>
                </c:pt>
                <c:pt idx="3168">
                  <c:v>-85632.763999999996</c:v>
                </c:pt>
                <c:pt idx="3169">
                  <c:v>-85622.301099999997</c:v>
                </c:pt>
                <c:pt idx="3170">
                  <c:v>-85583.782000000007</c:v>
                </c:pt>
                <c:pt idx="3171">
                  <c:v>-85589.421799999996</c:v>
                </c:pt>
                <c:pt idx="3172">
                  <c:v>-85573.7163</c:v>
                </c:pt>
                <c:pt idx="3173">
                  <c:v>-85584.8413</c:v>
                </c:pt>
                <c:pt idx="3174">
                  <c:v>-85553.009399999995</c:v>
                </c:pt>
                <c:pt idx="3175">
                  <c:v>-85593.184099999999</c:v>
                </c:pt>
                <c:pt idx="3176">
                  <c:v>-85582.732000000004</c:v>
                </c:pt>
                <c:pt idx="3177">
                  <c:v>-85589.305699999997</c:v>
                </c:pt>
                <c:pt idx="3178">
                  <c:v>-85609.1057</c:v>
                </c:pt>
                <c:pt idx="3179">
                  <c:v>-85621.803100000005</c:v>
                </c:pt>
                <c:pt idx="3180">
                  <c:v>-85605.2408</c:v>
                </c:pt>
                <c:pt idx="3181">
                  <c:v>-85609.286699999997</c:v>
                </c:pt>
                <c:pt idx="3182">
                  <c:v>-85624.336599999995</c:v>
                </c:pt>
                <c:pt idx="3183">
                  <c:v>-85656.498600000006</c:v>
                </c:pt>
                <c:pt idx="3184">
                  <c:v>-85670.709199999998</c:v>
                </c:pt>
                <c:pt idx="3185">
                  <c:v>-85644.401700000002</c:v>
                </c:pt>
                <c:pt idx="3186">
                  <c:v>-85616.104399999997</c:v>
                </c:pt>
                <c:pt idx="3187">
                  <c:v>-85597.875</c:v>
                </c:pt>
                <c:pt idx="3188">
                  <c:v>-85601.410199999998</c:v>
                </c:pt>
                <c:pt idx="3189">
                  <c:v>-85642.034</c:v>
                </c:pt>
                <c:pt idx="3190">
                  <c:v>-85636.486199999999</c:v>
                </c:pt>
                <c:pt idx="3191">
                  <c:v>-85598.005399999995</c:v>
                </c:pt>
                <c:pt idx="3192">
                  <c:v>-85617.170599999998</c:v>
                </c:pt>
                <c:pt idx="3193">
                  <c:v>-85600.059500000003</c:v>
                </c:pt>
                <c:pt idx="3194">
                  <c:v>-85589.926600000006</c:v>
                </c:pt>
                <c:pt idx="3195">
                  <c:v>-85555.626900000003</c:v>
                </c:pt>
                <c:pt idx="3196">
                  <c:v>-85560.658200000005</c:v>
                </c:pt>
                <c:pt idx="3197">
                  <c:v>-85599.321899999995</c:v>
                </c:pt>
                <c:pt idx="3198">
                  <c:v>-85615.241800000003</c:v>
                </c:pt>
                <c:pt idx="3199">
                  <c:v>-85649.6541</c:v>
                </c:pt>
                <c:pt idx="3200">
                  <c:v>-85649.343500000003</c:v>
                </c:pt>
                <c:pt idx="3201">
                  <c:v>-85633.843399999998</c:v>
                </c:pt>
                <c:pt idx="3202">
                  <c:v>-85641.736900000004</c:v>
                </c:pt>
                <c:pt idx="3203">
                  <c:v>-85623.417799999996</c:v>
                </c:pt>
                <c:pt idx="3204">
                  <c:v>-85608.592499999999</c:v>
                </c:pt>
                <c:pt idx="3205">
                  <c:v>-85574.963300000003</c:v>
                </c:pt>
                <c:pt idx="3206">
                  <c:v>-85557.0052</c:v>
                </c:pt>
                <c:pt idx="3207">
                  <c:v>-85560.436000000002</c:v>
                </c:pt>
                <c:pt idx="3208">
                  <c:v>-85543.93</c:v>
                </c:pt>
                <c:pt idx="3209">
                  <c:v>-85545.178400000004</c:v>
                </c:pt>
                <c:pt idx="3210">
                  <c:v>-85556.417100000006</c:v>
                </c:pt>
                <c:pt idx="3211">
                  <c:v>-85581.744999999995</c:v>
                </c:pt>
                <c:pt idx="3212">
                  <c:v>-85539.239700000006</c:v>
                </c:pt>
                <c:pt idx="3213">
                  <c:v>-85523.461500000005</c:v>
                </c:pt>
                <c:pt idx="3214">
                  <c:v>-85556.464300000007</c:v>
                </c:pt>
                <c:pt idx="3215">
                  <c:v>-85538.262600000002</c:v>
                </c:pt>
                <c:pt idx="3216">
                  <c:v>-85536.1875</c:v>
                </c:pt>
                <c:pt idx="3217">
                  <c:v>-85570.061700000006</c:v>
                </c:pt>
                <c:pt idx="3218">
                  <c:v>-85586.642600000006</c:v>
                </c:pt>
                <c:pt idx="3219">
                  <c:v>-85568.263399999996</c:v>
                </c:pt>
                <c:pt idx="3220">
                  <c:v>-85605.500700000004</c:v>
                </c:pt>
                <c:pt idx="3221">
                  <c:v>-85614.286300000007</c:v>
                </c:pt>
                <c:pt idx="3222">
                  <c:v>-85591.890199999994</c:v>
                </c:pt>
                <c:pt idx="3223">
                  <c:v>-85605.092999999993</c:v>
                </c:pt>
                <c:pt idx="3224">
                  <c:v>-85633.462700000004</c:v>
                </c:pt>
                <c:pt idx="3225">
                  <c:v>-85612.618400000007</c:v>
                </c:pt>
                <c:pt idx="3226">
                  <c:v>-85640.5288</c:v>
                </c:pt>
                <c:pt idx="3227">
                  <c:v>-85602.713199999998</c:v>
                </c:pt>
                <c:pt idx="3228">
                  <c:v>-85595.918799999999</c:v>
                </c:pt>
                <c:pt idx="3229">
                  <c:v>-85618.5717</c:v>
                </c:pt>
                <c:pt idx="3230">
                  <c:v>-85661.056800000006</c:v>
                </c:pt>
                <c:pt idx="3231">
                  <c:v>-85622.5766</c:v>
                </c:pt>
                <c:pt idx="3232">
                  <c:v>-85651.645099999994</c:v>
                </c:pt>
                <c:pt idx="3233">
                  <c:v>-85643.862299999993</c:v>
                </c:pt>
                <c:pt idx="3234">
                  <c:v>-85637.172099999996</c:v>
                </c:pt>
                <c:pt idx="3235">
                  <c:v>-85632.049299999999</c:v>
                </c:pt>
                <c:pt idx="3236">
                  <c:v>-85620.646399999998</c:v>
                </c:pt>
                <c:pt idx="3237">
                  <c:v>-85580.619399999996</c:v>
                </c:pt>
                <c:pt idx="3238">
                  <c:v>-85562.172900000005</c:v>
                </c:pt>
                <c:pt idx="3239">
                  <c:v>-85559.676999999996</c:v>
                </c:pt>
                <c:pt idx="3240">
                  <c:v>-85567.700599999996</c:v>
                </c:pt>
                <c:pt idx="3241">
                  <c:v>-85567.715400000001</c:v>
                </c:pt>
                <c:pt idx="3242">
                  <c:v>-85587.537800000006</c:v>
                </c:pt>
                <c:pt idx="3243">
                  <c:v>-85593.322700000004</c:v>
                </c:pt>
                <c:pt idx="3244">
                  <c:v>-85591.165800000002</c:v>
                </c:pt>
                <c:pt idx="3245">
                  <c:v>-85607.600600000005</c:v>
                </c:pt>
                <c:pt idx="3246">
                  <c:v>-85621.059699999998</c:v>
                </c:pt>
                <c:pt idx="3247">
                  <c:v>-85576.456900000005</c:v>
                </c:pt>
                <c:pt idx="3248">
                  <c:v>-85564.730100000001</c:v>
                </c:pt>
                <c:pt idx="3249">
                  <c:v>-85574.799100000004</c:v>
                </c:pt>
                <c:pt idx="3250">
                  <c:v>-85577.488800000006</c:v>
                </c:pt>
                <c:pt idx="3251">
                  <c:v>-85588.370699999999</c:v>
                </c:pt>
                <c:pt idx="3252">
                  <c:v>-85556.467300000004</c:v>
                </c:pt>
                <c:pt idx="3253">
                  <c:v>-85547.160099999994</c:v>
                </c:pt>
                <c:pt idx="3254">
                  <c:v>-85552.016499999998</c:v>
                </c:pt>
                <c:pt idx="3255">
                  <c:v>-85561.919899999994</c:v>
                </c:pt>
                <c:pt idx="3256">
                  <c:v>-85543.271399999998</c:v>
                </c:pt>
                <c:pt idx="3257">
                  <c:v>-85547.538199999995</c:v>
                </c:pt>
                <c:pt idx="3258">
                  <c:v>-85537.017099999997</c:v>
                </c:pt>
                <c:pt idx="3259">
                  <c:v>-85516.571100000001</c:v>
                </c:pt>
                <c:pt idx="3260">
                  <c:v>-85521.382400000002</c:v>
                </c:pt>
                <c:pt idx="3261">
                  <c:v>-85529.083199999994</c:v>
                </c:pt>
                <c:pt idx="3262">
                  <c:v>-85546.900500000003</c:v>
                </c:pt>
                <c:pt idx="3263">
                  <c:v>-85516.239499999996</c:v>
                </c:pt>
                <c:pt idx="3264">
                  <c:v>-85546.719200000007</c:v>
                </c:pt>
                <c:pt idx="3265">
                  <c:v>-85548.983200000002</c:v>
                </c:pt>
                <c:pt idx="3266">
                  <c:v>-85530.3796</c:v>
                </c:pt>
                <c:pt idx="3267">
                  <c:v>-85554.542499999996</c:v>
                </c:pt>
                <c:pt idx="3268">
                  <c:v>-85561.066300000006</c:v>
                </c:pt>
                <c:pt idx="3269">
                  <c:v>-85548.495999999999</c:v>
                </c:pt>
                <c:pt idx="3270">
                  <c:v>-85625.4954</c:v>
                </c:pt>
                <c:pt idx="3271">
                  <c:v>-85586.519700000004</c:v>
                </c:pt>
                <c:pt idx="3272">
                  <c:v>-85620.895399999994</c:v>
                </c:pt>
                <c:pt idx="3273">
                  <c:v>-85595.361199999999</c:v>
                </c:pt>
                <c:pt idx="3274">
                  <c:v>-85603.758000000002</c:v>
                </c:pt>
                <c:pt idx="3275">
                  <c:v>-85597.94</c:v>
                </c:pt>
                <c:pt idx="3276">
                  <c:v>-85596.513399999996</c:v>
                </c:pt>
                <c:pt idx="3277">
                  <c:v>-85595.239199999996</c:v>
                </c:pt>
                <c:pt idx="3278">
                  <c:v>-85583.243600000002</c:v>
                </c:pt>
                <c:pt idx="3279">
                  <c:v>-85593.509300000005</c:v>
                </c:pt>
                <c:pt idx="3280">
                  <c:v>-85601.987500000003</c:v>
                </c:pt>
                <c:pt idx="3281">
                  <c:v>-85630.741299999994</c:v>
                </c:pt>
                <c:pt idx="3282">
                  <c:v>-85666.453299999994</c:v>
                </c:pt>
                <c:pt idx="3283">
                  <c:v>-85667.600300000006</c:v>
                </c:pt>
                <c:pt idx="3284">
                  <c:v>-85627.601800000004</c:v>
                </c:pt>
                <c:pt idx="3285">
                  <c:v>-85607.565000000002</c:v>
                </c:pt>
                <c:pt idx="3286">
                  <c:v>-85616.819499999998</c:v>
                </c:pt>
                <c:pt idx="3287">
                  <c:v>-85598.096000000005</c:v>
                </c:pt>
                <c:pt idx="3288">
                  <c:v>-85619.389899999995</c:v>
                </c:pt>
                <c:pt idx="3289">
                  <c:v>-85639.514999999999</c:v>
                </c:pt>
                <c:pt idx="3290">
                  <c:v>-85633.853700000007</c:v>
                </c:pt>
                <c:pt idx="3291">
                  <c:v>-85623.220199999996</c:v>
                </c:pt>
                <c:pt idx="3292">
                  <c:v>-85598.004400000005</c:v>
                </c:pt>
                <c:pt idx="3293">
                  <c:v>-85590.014200000005</c:v>
                </c:pt>
                <c:pt idx="3294">
                  <c:v>-85622.497099999993</c:v>
                </c:pt>
                <c:pt idx="3295">
                  <c:v>-85614.589300000007</c:v>
                </c:pt>
                <c:pt idx="3296">
                  <c:v>-85624.177800000005</c:v>
                </c:pt>
                <c:pt idx="3297">
                  <c:v>-85601.036200000002</c:v>
                </c:pt>
                <c:pt idx="3298">
                  <c:v>-85627.213799999998</c:v>
                </c:pt>
                <c:pt idx="3299">
                  <c:v>-85595.41</c:v>
                </c:pt>
                <c:pt idx="3300">
                  <c:v>-85625.2255</c:v>
                </c:pt>
                <c:pt idx="3301">
                  <c:v>-85619.065799999997</c:v>
                </c:pt>
                <c:pt idx="3302">
                  <c:v>-85630.821500000005</c:v>
                </c:pt>
                <c:pt idx="3303">
                  <c:v>-85677.518200000006</c:v>
                </c:pt>
                <c:pt idx="3304">
                  <c:v>-85664.045400000003</c:v>
                </c:pt>
                <c:pt idx="3305">
                  <c:v>-85682.718099999998</c:v>
                </c:pt>
                <c:pt idx="3306">
                  <c:v>-85659.174799999993</c:v>
                </c:pt>
                <c:pt idx="3307">
                  <c:v>-85661.1489</c:v>
                </c:pt>
                <c:pt idx="3308">
                  <c:v>-85634.960500000001</c:v>
                </c:pt>
                <c:pt idx="3309">
                  <c:v>-85632.987999999998</c:v>
                </c:pt>
                <c:pt idx="3310">
                  <c:v>-85619.450800000006</c:v>
                </c:pt>
                <c:pt idx="3311">
                  <c:v>-85612.000100000005</c:v>
                </c:pt>
                <c:pt idx="3312">
                  <c:v>-85582.114199999996</c:v>
                </c:pt>
                <c:pt idx="3313">
                  <c:v>-85589.9136</c:v>
                </c:pt>
                <c:pt idx="3314">
                  <c:v>-85587.507400000002</c:v>
                </c:pt>
                <c:pt idx="3315">
                  <c:v>-85582.040599999993</c:v>
                </c:pt>
                <c:pt idx="3316">
                  <c:v>-85585.274999999994</c:v>
                </c:pt>
                <c:pt idx="3317">
                  <c:v>-85652.914000000004</c:v>
                </c:pt>
                <c:pt idx="3318">
                  <c:v>-85700.683900000004</c:v>
                </c:pt>
                <c:pt idx="3319">
                  <c:v>-85720.3698</c:v>
                </c:pt>
                <c:pt idx="3320">
                  <c:v>-85754.598800000007</c:v>
                </c:pt>
                <c:pt idx="3321">
                  <c:v>-85742.334099999993</c:v>
                </c:pt>
                <c:pt idx="3322">
                  <c:v>-85718.747700000007</c:v>
                </c:pt>
                <c:pt idx="3323">
                  <c:v>-85699.036800000002</c:v>
                </c:pt>
                <c:pt idx="3324">
                  <c:v>-85677.883300000001</c:v>
                </c:pt>
                <c:pt idx="3325">
                  <c:v>-85675.206600000005</c:v>
                </c:pt>
                <c:pt idx="3326">
                  <c:v>-85687.293099999995</c:v>
                </c:pt>
                <c:pt idx="3327">
                  <c:v>-85642.529299999995</c:v>
                </c:pt>
                <c:pt idx="3328">
                  <c:v>-85629.922399999996</c:v>
                </c:pt>
                <c:pt idx="3329">
                  <c:v>-85654.116299999994</c:v>
                </c:pt>
                <c:pt idx="3330">
                  <c:v>-85617.0095</c:v>
                </c:pt>
                <c:pt idx="3331">
                  <c:v>-85632.264500000005</c:v>
                </c:pt>
                <c:pt idx="3332">
                  <c:v>-85641.027799999996</c:v>
                </c:pt>
                <c:pt idx="3333">
                  <c:v>-85610.287299999996</c:v>
                </c:pt>
                <c:pt idx="3334">
                  <c:v>-85554.078299999994</c:v>
                </c:pt>
                <c:pt idx="3335">
                  <c:v>-85569.646999999997</c:v>
                </c:pt>
                <c:pt idx="3336">
                  <c:v>-85595.228600000002</c:v>
                </c:pt>
                <c:pt idx="3337">
                  <c:v>-85578.044599999994</c:v>
                </c:pt>
                <c:pt idx="3338">
                  <c:v>-85576.583899999998</c:v>
                </c:pt>
                <c:pt idx="3339">
                  <c:v>-85607.216100000005</c:v>
                </c:pt>
                <c:pt idx="3340">
                  <c:v>-85670.790299999993</c:v>
                </c:pt>
                <c:pt idx="3341">
                  <c:v>-85710.942999999999</c:v>
                </c:pt>
                <c:pt idx="3342">
                  <c:v>-85694.511700000003</c:v>
                </c:pt>
                <c:pt idx="3343">
                  <c:v>-85689.258300000001</c:v>
                </c:pt>
                <c:pt idx="3344">
                  <c:v>-85693.058699999994</c:v>
                </c:pt>
                <c:pt idx="3345">
                  <c:v>-85710.182199999996</c:v>
                </c:pt>
                <c:pt idx="3346">
                  <c:v>-85717.4764</c:v>
                </c:pt>
                <c:pt idx="3347">
                  <c:v>-85659.8</c:v>
                </c:pt>
                <c:pt idx="3348">
                  <c:v>-85621.026700000002</c:v>
                </c:pt>
                <c:pt idx="3349">
                  <c:v>-85619.645999999993</c:v>
                </c:pt>
                <c:pt idx="3350">
                  <c:v>-85619.676000000007</c:v>
                </c:pt>
                <c:pt idx="3351">
                  <c:v>-85632.878899999996</c:v>
                </c:pt>
                <c:pt idx="3352">
                  <c:v>-85609.011100000003</c:v>
                </c:pt>
                <c:pt idx="3353">
                  <c:v>-85609.571800000005</c:v>
                </c:pt>
                <c:pt idx="3354">
                  <c:v>-85607.1443</c:v>
                </c:pt>
                <c:pt idx="3355">
                  <c:v>-85578.206300000005</c:v>
                </c:pt>
                <c:pt idx="3356">
                  <c:v>-85560.562300000005</c:v>
                </c:pt>
                <c:pt idx="3357">
                  <c:v>-85572.9951</c:v>
                </c:pt>
                <c:pt idx="3358">
                  <c:v>-85552.799299999999</c:v>
                </c:pt>
                <c:pt idx="3359">
                  <c:v>-85600.074299999993</c:v>
                </c:pt>
                <c:pt idx="3360">
                  <c:v>-85605.293399999995</c:v>
                </c:pt>
                <c:pt idx="3361">
                  <c:v>-85622.313599999994</c:v>
                </c:pt>
                <c:pt idx="3362">
                  <c:v>-85607.278300000005</c:v>
                </c:pt>
                <c:pt idx="3363">
                  <c:v>-85644.265499999994</c:v>
                </c:pt>
                <c:pt idx="3364">
                  <c:v>-85654.438200000004</c:v>
                </c:pt>
                <c:pt idx="3365">
                  <c:v>-85621.440900000001</c:v>
                </c:pt>
                <c:pt idx="3366">
                  <c:v>-85598.489700000006</c:v>
                </c:pt>
                <c:pt idx="3367">
                  <c:v>-85553.509900000005</c:v>
                </c:pt>
                <c:pt idx="3368">
                  <c:v>-85523.571899999995</c:v>
                </c:pt>
                <c:pt idx="3369">
                  <c:v>-85535.068599999999</c:v>
                </c:pt>
                <c:pt idx="3370">
                  <c:v>-85522.319600000003</c:v>
                </c:pt>
                <c:pt idx="3371">
                  <c:v>-85454.445200000002</c:v>
                </c:pt>
                <c:pt idx="3372">
                  <c:v>-85455.068100000004</c:v>
                </c:pt>
                <c:pt idx="3373">
                  <c:v>-85495.483900000007</c:v>
                </c:pt>
                <c:pt idx="3374">
                  <c:v>-85533.479300000006</c:v>
                </c:pt>
                <c:pt idx="3375">
                  <c:v>-85534.935700000002</c:v>
                </c:pt>
                <c:pt idx="3376">
                  <c:v>-85537.799499999994</c:v>
                </c:pt>
                <c:pt idx="3377">
                  <c:v>-85541.765599999999</c:v>
                </c:pt>
                <c:pt idx="3378">
                  <c:v>-85509.4908</c:v>
                </c:pt>
                <c:pt idx="3379">
                  <c:v>-85519.517699999997</c:v>
                </c:pt>
                <c:pt idx="3380">
                  <c:v>-85542.313999999998</c:v>
                </c:pt>
                <c:pt idx="3381">
                  <c:v>-85551.066000000006</c:v>
                </c:pt>
                <c:pt idx="3382">
                  <c:v>-85560.124800000005</c:v>
                </c:pt>
                <c:pt idx="3383">
                  <c:v>-85606.639200000005</c:v>
                </c:pt>
                <c:pt idx="3384">
                  <c:v>-85590.650500000003</c:v>
                </c:pt>
                <c:pt idx="3385">
                  <c:v>-85601.625499999995</c:v>
                </c:pt>
                <c:pt idx="3386">
                  <c:v>-85604.482999999993</c:v>
                </c:pt>
                <c:pt idx="3387">
                  <c:v>-85604.937999999995</c:v>
                </c:pt>
                <c:pt idx="3388">
                  <c:v>-85590.751300000004</c:v>
                </c:pt>
                <c:pt idx="3389">
                  <c:v>-85568.715299999996</c:v>
                </c:pt>
                <c:pt idx="3390">
                  <c:v>-85581.947400000005</c:v>
                </c:pt>
                <c:pt idx="3391">
                  <c:v>-85543.997600000002</c:v>
                </c:pt>
                <c:pt idx="3392">
                  <c:v>-85524.574600000007</c:v>
                </c:pt>
                <c:pt idx="3393">
                  <c:v>-85537.462400000004</c:v>
                </c:pt>
                <c:pt idx="3394">
                  <c:v>-85562.380900000004</c:v>
                </c:pt>
                <c:pt idx="3395">
                  <c:v>-85626.527100000007</c:v>
                </c:pt>
                <c:pt idx="3396">
                  <c:v>-85608.876900000003</c:v>
                </c:pt>
                <c:pt idx="3397">
                  <c:v>-85583.574600000007</c:v>
                </c:pt>
                <c:pt idx="3398">
                  <c:v>-85620.173500000004</c:v>
                </c:pt>
                <c:pt idx="3399">
                  <c:v>-85642.9905</c:v>
                </c:pt>
                <c:pt idx="3400">
                  <c:v>-85647.2693</c:v>
                </c:pt>
                <c:pt idx="3401">
                  <c:v>-85679.896299999993</c:v>
                </c:pt>
                <c:pt idx="3402">
                  <c:v>-85671.720300000001</c:v>
                </c:pt>
                <c:pt idx="3403">
                  <c:v>-85652.1636</c:v>
                </c:pt>
                <c:pt idx="3404">
                  <c:v>-85615.662200000006</c:v>
                </c:pt>
                <c:pt idx="3405">
                  <c:v>-85574.03</c:v>
                </c:pt>
                <c:pt idx="3406">
                  <c:v>-85580.051200000002</c:v>
                </c:pt>
                <c:pt idx="3407">
                  <c:v>-85586.3217</c:v>
                </c:pt>
                <c:pt idx="3408">
                  <c:v>-85573.796000000002</c:v>
                </c:pt>
                <c:pt idx="3409">
                  <c:v>-85572.907800000001</c:v>
                </c:pt>
                <c:pt idx="3410">
                  <c:v>-85614.773700000005</c:v>
                </c:pt>
                <c:pt idx="3411">
                  <c:v>-85658.769100000005</c:v>
                </c:pt>
                <c:pt idx="3412">
                  <c:v>-85616.109500000006</c:v>
                </c:pt>
                <c:pt idx="3413">
                  <c:v>-85604.788499999995</c:v>
                </c:pt>
                <c:pt idx="3414">
                  <c:v>-85580.658899999995</c:v>
                </c:pt>
                <c:pt idx="3415">
                  <c:v>-85587.8992</c:v>
                </c:pt>
                <c:pt idx="3416">
                  <c:v>-85618.7261</c:v>
                </c:pt>
                <c:pt idx="3417">
                  <c:v>-85581.762700000007</c:v>
                </c:pt>
                <c:pt idx="3418">
                  <c:v>-85612.268599999996</c:v>
                </c:pt>
                <c:pt idx="3419">
                  <c:v>-85617.912800000006</c:v>
                </c:pt>
                <c:pt idx="3420">
                  <c:v>-85604.922999999995</c:v>
                </c:pt>
                <c:pt idx="3421">
                  <c:v>-85600.305999999997</c:v>
                </c:pt>
                <c:pt idx="3422">
                  <c:v>-85585.728199999998</c:v>
                </c:pt>
                <c:pt idx="3423">
                  <c:v>-85570.583499999993</c:v>
                </c:pt>
                <c:pt idx="3424">
                  <c:v>-85593.695999999996</c:v>
                </c:pt>
                <c:pt idx="3425">
                  <c:v>-85617.934299999994</c:v>
                </c:pt>
                <c:pt idx="3426">
                  <c:v>-85589.876499999998</c:v>
                </c:pt>
                <c:pt idx="3427">
                  <c:v>-85604.742100000003</c:v>
                </c:pt>
                <c:pt idx="3428">
                  <c:v>-85588.027400000006</c:v>
                </c:pt>
                <c:pt idx="3429">
                  <c:v>-85548.827699999994</c:v>
                </c:pt>
                <c:pt idx="3430">
                  <c:v>-85538.786399999997</c:v>
                </c:pt>
                <c:pt idx="3431">
                  <c:v>-85545.303599999999</c:v>
                </c:pt>
                <c:pt idx="3432">
                  <c:v>-85533.753700000001</c:v>
                </c:pt>
                <c:pt idx="3433">
                  <c:v>-85529.700299999997</c:v>
                </c:pt>
                <c:pt idx="3434">
                  <c:v>-85492.032800000001</c:v>
                </c:pt>
                <c:pt idx="3435">
                  <c:v>-85528.758900000001</c:v>
                </c:pt>
                <c:pt idx="3436">
                  <c:v>-85554.911200000002</c:v>
                </c:pt>
                <c:pt idx="3437">
                  <c:v>-85581.816500000001</c:v>
                </c:pt>
                <c:pt idx="3438">
                  <c:v>-85570.485400000005</c:v>
                </c:pt>
                <c:pt idx="3439">
                  <c:v>-85569.7978</c:v>
                </c:pt>
                <c:pt idx="3440">
                  <c:v>-85606.724199999997</c:v>
                </c:pt>
                <c:pt idx="3441">
                  <c:v>-85555.794800000003</c:v>
                </c:pt>
                <c:pt idx="3442">
                  <c:v>-85580.665699999998</c:v>
                </c:pt>
                <c:pt idx="3443">
                  <c:v>-85563.166899999997</c:v>
                </c:pt>
                <c:pt idx="3444">
                  <c:v>-85537.712299999999</c:v>
                </c:pt>
                <c:pt idx="3445">
                  <c:v>-85555.486699999994</c:v>
                </c:pt>
                <c:pt idx="3446">
                  <c:v>-85575.631200000003</c:v>
                </c:pt>
                <c:pt idx="3447">
                  <c:v>-85571.404899999994</c:v>
                </c:pt>
                <c:pt idx="3448">
                  <c:v>-85559.620699999999</c:v>
                </c:pt>
                <c:pt idx="3449">
                  <c:v>-85555.730299999996</c:v>
                </c:pt>
                <c:pt idx="3450">
                  <c:v>-85565.805099999998</c:v>
                </c:pt>
                <c:pt idx="3451">
                  <c:v>-85588.203099999999</c:v>
                </c:pt>
                <c:pt idx="3452">
                  <c:v>-85558.403300000005</c:v>
                </c:pt>
                <c:pt idx="3453">
                  <c:v>-85556.404599999994</c:v>
                </c:pt>
                <c:pt idx="3454">
                  <c:v>-85609.927299999996</c:v>
                </c:pt>
                <c:pt idx="3455">
                  <c:v>-85583.883300000001</c:v>
                </c:pt>
                <c:pt idx="3456">
                  <c:v>-85621.944799999997</c:v>
                </c:pt>
                <c:pt idx="3457">
                  <c:v>-85636.555399999997</c:v>
                </c:pt>
                <c:pt idx="3458">
                  <c:v>-85627.235700000005</c:v>
                </c:pt>
                <c:pt idx="3459">
                  <c:v>-85630.575400000002</c:v>
                </c:pt>
                <c:pt idx="3460">
                  <c:v>-85656.6391</c:v>
                </c:pt>
                <c:pt idx="3461">
                  <c:v>-85632.522599999997</c:v>
                </c:pt>
                <c:pt idx="3462">
                  <c:v>-85645.618700000006</c:v>
                </c:pt>
                <c:pt idx="3463">
                  <c:v>-85621.4568</c:v>
                </c:pt>
                <c:pt idx="3464">
                  <c:v>-85635.6152</c:v>
                </c:pt>
                <c:pt idx="3465">
                  <c:v>-85644.887499999997</c:v>
                </c:pt>
                <c:pt idx="3466">
                  <c:v>-85600.895799999998</c:v>
                </c:pt>
                <c:pt idx="3467">
                  <c:v>-85594.741099999999</c:v>
                </c:pt>
                <c:pt idx="3468">
                  <c:v>-85576.393599999996</c:v>
                </c:pt>
                <c:pt idx="3469">
                  <c:v>-85531.082299999995</c:v>
                </c:pt>
                <c:pt idx="3470">
                  <c:v>-85552.533500000005</c:v>
                </c:pt>
                <c:pt idx="3471">
                  <c:v>-85579.107900000003</c:v>
                </c:pt>
                <c:pt idx="3472">
                  <c:v>-85573.516300000003</c:v>
                </c:pt>
                <c:pt idx="3473">
                  <c:v>-85577.564799999993</c:v>
                </c:pt>
                <c:pt idx="3474">
                  <c:v>-85583.796499999997</c:v>
                </c:pt>
                <c:pt idx="3475">
                  <c:v>-85580.105200000005</c:v>
                </c:pt>
                <c:pt idx="3476">
                  <c:v>-85550.965500000006</c:v>
                </c:pt>
                <c:pt idx="3477">
                  <c:v>-85592.032800000001</c:v>
                </c:pt>
                <c:pt idx="3478">
                  <c:v>-85607.0046</c:v>
                </c:pt>
                <c:pt idx="3479">
                  <c:v>-85604.063299999994</c:v>
                </c:pt>
                <c:pt idx="3480">
                  <c:v>-85582.489799999996</c:v>
                </c:pt>
                <c:pt idx="3481">
                  <c:v>-85568.850300000006</c:v>
                </c:pt>
                <c:pt idx="3482">
                  <c:v>-85546.630799999999</c:v>
                </c:pt>
                <c:pt idx="3483">
                  <c:v>-85580.186300000001</c:v>
                </c:pt>
                <c:pt idx="3484">
                  <c:v>-85609.625799999994</c:v>
                </c:pt>
                <c:pt idx="3485">
                  <c:v>-85619.907099999997</c:v>
                </c:pt>
                <c:pt idx="3486">
                  <c:v>-85659.989199999996</c:v>
                </c:pt>
                <c:pt idx="3487">
                  <c:v>-85608.542199999996</c:v>
                </c:pt>
                <c:pt idx="3488">
                  <c:v>-85610.837499999994</c:v>
                </c:pt>
                <c:pt idx="3489">
                  <c:v>-85555.001199999999</c:v>
                </c:pt>
                <c:pt idx="3490">
                  <c:v>-85568.678599999999</c:v>
                </c:pt>
                <c:pt idx="3491">
                  <c:v>-85531.618300000002</c:v>
                </c:pt>
                <c:pt idx="3492">
                  <c:v>-85517.252900000007</c:v>
                </c:pt>
                <c:pt idx="3493">
                  <c:v>-85551.781900000002</c:v>
                </c:pt>
                <c:pt idx="3494">
                  <c:v>-85530.2264</c:v>
                </c:pt>
                <c:pt idx="3495">
                  <c:v>-85515.248200000002</c:v>
                </c:pt>
                <c:pt idx="3496">
                  <c:v>-85542.510399999999</c:v>
                </c:pt>
                <c:pt idx="3497">
                  <c:v>-85557.023499999996</c:v>
                </c:pt>
                <c:pt idx="3498">
                  <c:v>-85533.173200000005</c:v>
                </c:pt>
                <c:pt idx="3499">
                  <c:v>-85582.109500000006</c:v>
                </c:pt>
                <c:pt idx="3500">
                  <c:v>-85573.578299999994</c:v>
                </c:pt>
                <c:pt idx="3501">
                  <c:v>-85577.756500000003</c:v>
                </c:pt>
                <c:pt idx="3502">
                  <c:v>-85556.607699999993</c:v>
                </c:pt>
                <c:pt idx="3503">
                  <c:v>-85585.342300000004</c:v>
                </c:pt>
                <c:pt idx="3504">
                  <c:v>-85596.119000000006</c:v>
                </c:pt>
                <c:pt idx="3505">
                  <c:v>-85617.947899999999</c:v>
                </c:pt>
                <c:pt idx="3506">
                  <c:v>-85611.713699999993</c:v>
                </c:pt>
                <c:pt idx="3507">
                  <c:v>-85631.566800000001</c:v>
                </c:pt>
                <c:pt idx="3508">
                  <c:v>-85619.729800000001</c:v>
                </c:pt>
                <c:pt idx="3509">
                  <c:v>-85609.379499999995</c:v>
                </c:pt>
                <c:pt idx="3510">
                  <c:v>-85602.094800000006</c:v>
                </c:pt>
                <c:pt idx="3511">
                  <c:v>-85607.223400000003</c:v>
                </c:pt>
                <c:pt idx="3512">
                  <c:v>-85602.368199999997</c:v>
                </c:pt>
                <c:pt idx="3513">
                  <c:v>-85597.022700000001</c:v>
                </c:pt>
                <c:pt idx="3514">
                  <c:v>-85636.095499999996</c:v>
                </c:pt>
                <c:pt idx="3515">
                  <c:v>-85601.292600000001</c:v>
                </c:pt>
                <c:pt idx="3516">
                  <c:v>-85594.238500000007</c:v>
                </c:pt>
                <c:pt idx="3517">
                  <c:v>-85592.9519</c:v>
                </c:pt>
                <c:pt idx="3518">
                  <c:v>-85573.148300000001</c:v>
                </c:pt>
                <c:pt idx="3519">
                  <c:v>-85572.998300000007</c:v>
                </c:pt>
                <c:pt idx="3520">
                  <c:v>-85571.987399999998</c:v>
                </c:pt>
                <c:pt idx="3521">
                  <c:v>-85583.079500000007</c:v>
                </c:pt>
                <c:pt idx="3522">
                  <c:v>-85598.868499999997</c:v>
                </c:pt>
                <c:pt idx="3523">
                  <c:v>-85625.541800000006</c:v>
                </c:pt>
                <c:pt idx="3524">
                  <c:v>-85610.844599999997</c:v>
                </c:pt>
                <c:pt idx="3525">
                  <c:v>-85581.758000000002</c:v>
                </c:pt>
                <c:pt idx="3526">
                  <c:v>-85526.114199999996</c:v>
                </c:pt>
                <c:pt idx="3527">
                  <c:v>-85520.873600000006</c:v>
                </c:pt>
                <c:pt idx="3528">
                  <c:v>-85514.888000000006</c:v>
                </c:pt>
                <c:pt idx="3529">
                  <c:v>-85516.358200000002</c:v>
                </c:pt>
                <c:pt idx="3530">
                  <c:v>-85487.264899999995</c:v>
                </c:pt>
                <c:pt idx="3531">
                  <c:v>-85495.467399999994</c:v>
                </c:pt>
                <c:pt idx="3532">
                  <c:v>-85546.125599999999</c:v>
                </c:pt>
                <c:pt idx="3533">
                  <c:v>-85584.703899999993</c:v>
                </c:pt>
                <c:pt idx="3534">
                  <c:v>-85582.726599999995</c:v>
                </c:pt>
                <c:pt idx="3535">
                  <c:v>-85563.640700000004</c:v>
                </c:pt>
                <c:pt idx="3536">
                  <c:v>-85535.656499999997</c:v>
                </c:pt>
                <c:pt idx="3537">
                  <c:v>-85532.676500000001</c:v>
                </c:pt>
                <c:pt idx="3538">
                  <c:v>-85524.513000000006</c:v>
                </c:pt>
                <c:pt idx="3539">
                  <c:v>-85501.799899999998</c:v>
                </c:pt>
                <c:pt idx="3540">
                  <c:v>-85483.633600000001</c:v>
                </c:pt>
                <c:pt idx="3541">
                  <c:v>-85510.598100000003</c:v>
                </c:pt>
                <c:pt idx="3542">
                  <c:v>-85515.678799999994</c:v>
                </c:pt>
                <c:pt idx="3543">
                  <c:v>-85527.924100000004</c:v>
                </c:pt>
                <c:pt idx="3544">
                  <c:v>-85550.406900000002</c:v>
                </c:pt>
                <c:pt idx="3545">
                  <c:v>-85522.203899999993</c:v>
                </c:pt>
                <c:pt idx="3546">
                  <c:v>-85523.642699999997</c:v>
                </c:pt>
                <c:pt idx="3547">
                  <c:v>-85543.035000000003</c:v>
                </c:pt>
                <c:pt idx="3548">
                  <c:v>-85548.731599999999</c:v>
                </c:pt>
                <c:pt idx="3549">
                  <c:v>-85553.762600000002</c:v>
                </c:pt>
                <c:pt idx="3550">
                  <c:v>-85555.903200000001</c:v>
                </c:pt>
                <c:pt idx="3551">
                  <c:v>-85605.409199999995</c:v>
                </c:pt>
                <c:pt idx="3552">
                  <c:v>-85583.666400000002</c:v>
                </c:pt>
                <c:pt idx="3553">
                  <c:v>-85563.638099999996</c:v>
                </c:pt>
                <c:pt idx="3554">
                  <c:v>-85549.323799999998</c:v>
                </c:pt>
                <c:pt idx="3555">
                  <c:v>-85574.114600000001</c:v>
                </c:pt>
                <c:pt idx="3556">
                  <c:v>-85571.641699999993</c:v>
                </c:pt>
                <c:pt idx="3557">
                  <c:v>-85559.091100000005</c:v>
                </c:pt>
                <c:pt idx="3558">
                  <c:v>-85538.739199999996</c:v>
                </c:pt>
                <c:pt idx="3559">
                  <c:v>-85556.278600000005</c:v>
                </c:pt>
                <c:pt idx="3560">
                  <c:v>-85552.71</c:v>
                </c:pt>
                <c:pt idx="3561">
                  <c:v>-85519.796900000001</c:v>
                </c:pt>
                <c:pt idx="3562">
                  <c:v>-85507.835300000006</c:v>
                </c:pt>
                <c:pt idx="3563">
                  <c:v>-85536.428799999994</c:v>
                </c:pt>
                <c:pt idx="3564">
                  <c:v>-85543.332999999999</c:v>
                </c:pt>
                <c:pt idx="3565">
                  <c:v>-85553.756299999994</c:v>
                </c:pt>
                <c:pt idx="3566">
                  <c:v>-85570.583799999993</c:v>
                </c:pt>
                <c:pt idx="3567">
                  <c:v>-85555.287800000006</c:v>
                </c:pt>
                <c:pt idx="3568">
                  <c:v>-85531.435400000002</c:v>
                </c:pt>
                <c:pt idx="3569">
                  <c:v>-85543.305500000002</c:v>
                </c:pt>
                <c:pt idx="3570">
                  <c:v>-85548.662400000001</c:v>
                </c:pt>
                <c:pt idx="3571">
                  <c:v>-85567.667000000001</c:v>
                </c:pt>
                <c:pt idx="3572">
                  <c:v>-85592.311199999996</c:v>
                </c:pt>
                <c:pt idx="3573">
                  <c:v>-85583.721600000004</c:v>
                </c:pt>
                <c:pt idx="3574">
                  <c:v>-85600.172200000001</c:v>
                </c:pt>
                <c:pt idx="3575">
                  <c:v>-85594.882700000002</c:v>
                </c:pt>
                <c:pt idx="3576">
                  <c:v>-85584.548500000004</c:v>
                </c:pt>
                <c:pt idx="3577">
                  <c:v>-85540.535199999998</c:v>
                </c:pt>
                <c:pt idx="3578">
                  <c:v>-85515.492499999993</c:v>
                </c:pt>
                <c:pt idx="3579">
                  <c:v>-85490.983800000002</c:v>
                </c:pt>
                <c:pt idx="3580">
                  <c:v>-85525.838300000003</c:v>
                </c:pt>
                <c:pt idx="3581">
                  <c:v>-85521.329599999997</c:v>
                </c:pt>
                <c:pt idx="3582">
                  <c:v>-85569.642600000006</c:v>
                </c:pt>
                <c:pt idx="3583">
                  <c:v>-85574.611000000004</c:v>
                </c:pt>
                <c:pt idx="3584">
                  <c:v>-85574.597200000004</c:v>
                </c:pt>
                <c:pt idx="3585">
                  <c:v>-85532.688200000004</c:v>
                </c:pt>
                <c:pt idx="3586">
                  <c:v>-85525.876000000004</c:v>
                </c:pt>
                <c:pt idx="3587">
                  <c:v>-85570.620299999995</c:v>
                </c:pt>
                <c:pt idx="3588">
                  <c:v>-85571.452799999999</c:v>
                </c:pt>
                <c:pt idx="3589">
                  <c:v>-85555.570900000006</c:v>
                </c:pt>
                <c:pt idx="3590">
                  <c:v>-85595.573799999998</c:v>
                </c:pt>
                <c:pt idx="3591">
                  <c:v>-85610.941699999996</c:v>
                </c:pt>
                <c:pt idx="3592">
                  <c:v>-85586.707599999994</c:v>
                </c:pt>
                <c:pt idx="3593">
                  <c:v>-85610.615099999995</c:v>
                </c:pt>
                <c:pt idx="3594">
                  <c:v>-85613.5628</c:v>
                </c:pt>
                <c:pt idx="3595">
                  <c:v>-85591.958599999998</c:v>
                </c:pt>
                <c:pt idx="3596">
                  <c:v>-85591.563200000004</c:v>
                </c:pt>
                <c:pt idx="3597">
                  <c:v>-85551.278200000001</c:v>
                </c:pt>
                <c:pt idx="3598">
                  <c:v>-85536.455799999996</c:v>
                </c:pt>
                <c:pt idx="3599">
                  <c:v>-85559.070800000001</c:v>
                </c:pt>
                <c:pt idx="3600">
                  <c:v>-85556.880900000004</c:v>
                </c:pt>
                <c:pt idx="3601">
                  <c:v>-85539.832399999999</c:v>
                </c:pt>
                <c:pt idx="3602">
                  <c:v>-85535.719100000002</c:v>
                </c:pt>
                <c:pt idx="3603">
                  <c:v>-85513.687699999995</c:v>
                </c:pt>
                <c:pt idx="3604">
                  <c:v>-85536.066800000001</c:v>
                </c:pt>
                <c:pt idx="3605">
                  <c:v>-85547.346799999999</c:v>
                </c:pt>
                <c:pt idx="3606">
                  <c:v>-85532.392900000006</c:v>
                </c:pt>
                <c:pt idx="3607">
                  <c:v>-85551.458700000003</c:v>
                </c:pt>
                <c:pt idx="3608">
                  <c:v>-85577.819099999993</c:v>
                </c:pt>
                <c:pt idx="3609">
                  <c:v>-85540.794099999999</c:v>
                </c:pt>
                <c:pt idx="3610">
                  <c:v>-85533.087499999994</c:v>
                </c:pt>
                <c:pt idx="3611">
                  <c:v>-85527.120599999995</c:v>
                </c:pt>
                <c:pt idx="3612">
                  <c:v>-85544.660399999993</c:v>
                </c:pt>
                <c:pt idx="3613">
                  <c:v>-85543.662100000001</c:v>
                </c:pt>
                <c:pt idx="3614">
                  <c:v>-85560.818899999998</c:v>
                </c:pt>
                <c:pt idx="3615">
                  <c:v>-85582.668399999995</c:v>
                </c:pt>
                <c:pt idx="3616">
                  <c:v>-85608.389200000005</c:v>
                </c:pt>
                <c:pt idx="3617">
                  <c:v>-85610.673299999995</c:v>
                </c:pt>
                <c:pt idx="3618">
                  <c:v>-85582.671900000001</c:v>
                </c:pt>
                <c:pt idx="3619">
                  <c:v>-85557.177899999995</c:v>
                </c:pt>
                <c:pt idx="3620">
                  <c:v>-85601.588799999998</c:v>
                </c:pt>
                <c:pt idx="3621">
                  <c:v>-85623.744600000005</c:v>
                </c:pt>
                <c:pt idx="3622">
                  <c:v>-85621.087799999994</c:v>
                </c:pt>
                <c:pt idx="3623">
                  <c:v>-85648.115099999995</c:v>
                </c:pt>
                <c:pt idx="3624">
                  <c:v>-85620.527400000006</c:v>
                </c:pt>
                <c:pt idx="3625">
                  <c:v>-85642.071599999996</c:v>
                </c:pt>
                <c:pt idx="3626">
                  <c:v>-85635.559299999994</c:v>
                </c:pt>
                <c:pt idx="3627">
                  <c:v>-85611.547399999996</c:v>
                </c:pt>
                <c:pt idx="3628">
                  <c:v>-85624.186900000001</c:v>
                </c:pt>
                <c:pt idx="3629">
                  <c:v>-85616.568100000004</c:v>
                </c:pt>
                <c:pt idx="3630">
                  <c:v>-85575.429699999993</c:v>
                </c:pt>
                <c:pt idx="3631">
                  <c:v>-85556.071899999995</c:v>
                </c:pt>
                <c:pt idx="3632">
                  <c:v>-85534.858600000007</c:v>
                </c:pt>
                <c:pt idx="3633">
                  <c:v>-85526.337899999999</c:v>
                </c:pt>
                <c:pt idx="3634">
                  <c:v>-85526.229200000002</c:v>
                </c:pt>
                <c:pt idx="3635">
                  <c:v>-85598.584600000002</c:v>
                </c:pt>
                <c:pt idx="3636">
                  <c:v>-85598.845499999996</c:v>
                </c:pt>
                <c:pt idx="3637">
                  <c:v>-85595.452699999994</c:v>
                </c:pt>
                <c:pt idx="3638">
                  <c:v>-85585.007800000007</c:v>
                </c:pt>
                <c:pt idx="3639">
                  <c:v>-85594.475900000005</c:v>
                </c:pt>
                <c:pt idx="3640">
                  <c:v>-85630.327600000004</c:v>
                </c:pt>
                <c:pt idx="3641">
                  <c:v>-85582.283599999995</c:v>
                </c:pt>
                <c:pt idx="3642">
                  <c:v>-85553.502500000002</c:v>
                </c:pt>
                <c:pt idx="3643">
                  <c:v>-85566.820600000006</c:v>
                </c:pt>
                <c:pt idx="3644">
                  <c:v>-85556.896500000003</c:v>
                </c:pt>
                <c:pt idx="3645">
                  <c:v>-85573.057799999995</c:v>
                </c:pt>
                <c:pt idx="3646">
                  <c:v>-85555.272899999996</c:v>
                </c:pt>
                <c:pt idx="3647">
                  <c:v>-85545.493600000002</c:v>
                </c:pt>
                <c:pt idx="3648">
                  <c:v>-85584.226599999995</c:v>
                </c:pt>
                <c:pt idx="3649">
                  <c:v>-85615.136899999998</c:v>
                </c:pt>
                <c:pt idx="3650">
                  <c:v>-85595.910099999994</c:v>
                </c:pt>
                <c:pt idx="3651">
                  <c:v>-85590.124500000005</c:v>
                </c:pt>
                <c:pt idx="3652">
                  <c:v>-85625.641699999993</c:v>
                </c:pt>
                <c:pt idx="3653">
                  <c:v>-85619.2549</c:v>
                </c:pt>
                <c:pt idx="3654">
                  <c:v>-85601.2255</c:v>
                </c:pt>
                <c:pt idx="3655">
                  <c:v>-85608.917700000005</c:v>
                </c:pt>
                <c:pt idx="3656">
                  <c:v>-85595.767000000007</c:v>
                </c:pt>
                <c:pt idx="3657">
                  <c:v>-85588.948699999994</c:v>
                </c:pt>
                <c:pt idx="3658">
                  <c:v>-85582.550799999997</c:v>
                </c:pt>
                <c:pt idx="3659">
                  <c:v>-85566.230100000001</c:v>
                </c:pt>
                <c:pt idx="3660">
                  <c:v>-85549.989499999996</c:v>
                </c:pt>
                <c:pt idx="3661">
                  <c:v>-85562.140400000004</c:v>
                </c:pt>
                <c:pt idx="3662">
                  <c:v>-85584.229200000002</c:v>
                </c:pt>
                <c:pt idx="3663">
                  <c:v>-85553.805900000007</c:v>
                </c:pt>
                <c:pt idx="3664">
                  <c:v>-85568.544399999999</c:v>
                </c:pt>
                <c:pt idx="3665">
                  <c:v>-85610.661200000002</c:v>
                </c:pt>
                <c:pt idx="3666">
                  <c:v>-85598.998200000002</c:v>
                </c:pt>
                <c:pt idx="3667">
                  <c:v>-85583.081200000001</c:v>
                </c:pt>
                <c:pt idx="3668">
                  <c:v>-85571.286699999997</c:v>
                </c:pt>
                <c:pt idx="3669">
                  <c:v>-85573.142600000006</c:v>
                </c:pt>
                <c:pt idx="3670">
                  <c:v>-85553.496400000004</c:v>
                </c:pt>
                <c:pt idx="3671">
                  <c:v>-85547.268800000005</c:v>
                </c:pt>
                <c:pt idx="3672">
                  <c:v>-85524.069900000002</c:v>
                </c:pt>
                <c:pt idx="3673">
                  <c:v>-85489.070500000002</c:v>
                </c:pt>
                <c:pt idx="3674">
                  <c:v>-85511.298599999995</c:v>
                </c:pt>
                <c:pt idx="3675">
                  <c:v>-85541.273499999996</c:v>
                </c:pt>
                <c:pt idx="3676">
                  <c:v>-85519.287700000001</c:v>
                </c:pt>
                <c:pt idx="3677">
                  <c:v>-85517.3799</c:v>
                </c:pt>
                <c:pt idx="3678">
                  <c:v>-85488.424400000004</c:v>
                </c:pt>
                <c:pt idx="3679">
                  <c:v>-85507.661600000007</c:v>
                </c:pt>
                <c:pt idx="3680">
                  <c:v>-85528.675199999998</c:v>
                </c:pt>
                <c:pt idx="3681">
                  <c:v>-85534.405700000003</c:v>
                </c:pt>
                <c:pt idx="3682">
                  <c:v>-85511.310200000007</c:v>
                </c:pt>
                <c:pt idx="3683">
                  <c:v>-85575.935299999997</c:v>
                </c:pt>
                <c:pt idx="3684">
                  <c:v>-85578.823199999999</c:v>
                </c:pt>
                <c:pt idx="3685">
                  <c:v>-85562.4427</c:v>
                </c:pt>
                <c:pt idx="3686">
                  <c:v>-85564.337499999994</c:v>
                </c:pt>
                <c:pt idx="3687">
                  <c:v>-85540.255099999995</c:v>
                </c:pt>
                <c:pt idx="3688">
                  <c:v>-85593.252999999997</c:v>
                </c:pt>
                <c:pt idx="3689">
                  <c:v>-85605.857000000004</c:v>
                </c:pt>
                <c:pt idx="3690">
                  <c:v>-85594.409100000004</c:v>
                </c:pt>
                <c:pt idx="3691">
                  <c:v>-85594.3024</c:v>
                </c:pt>
                <c:pt idx="3692">
                  <c:v>-85562.834700000007</c:v>
                </c:pt>
                <c:pt idx="3693">
                  <c:v>-85552.949200000003</c:v>
                </c:pt>
                <c:pt idx="3694">
                  <c:v>-85548.311400000006</c:v>
                </c:pt>
                <c:pt idx="3695">
                  <c:v>-85552.487899999993</c:v>
                </c:pt>
                <c:pt idx="3696">
                  <c:v>-85629.467099999994</c:v>
                </c:pt>
                <c:pt idx="3697">
                  <c:v>-85671.660399999993</c:v>
                </c:pt>
                <c:pt idx="3698">
                  <c:v>-85617.184800000003</c:v>
                </c:pt>
                <c:pt idx="3699">
                  <c:v>-85640.007899999997</c:v>
                </c:pt>
                <c:pt idx="3700">
                  <c:v>-85631.227400000003</c:v>
                </c:pt>
                <c:pt idx="3701">
                  <c:v>-85613.630499999999</c:v>
                </c:pt>
                <c:pt idx="3702">
                  <c:v>-85596.454299999998</c:v>
                </c:pt>
                <c:pt idx="3703">
                  <c:v>-85610.167000000001</c:v>
                </c:pt>
                <c:pt idx="3704">
                  <c:v>-85612.312399999995</c:v>
                </c:pt>
                <c:pt idx="3705">
                  <c:v>-85622.487599999993</c:v>
                </c:pt>
                <c:pt idx="3706">
                  <c:v>-85607.735400000005</c:v>
                </c:pt>
                <c:pt idx="3707">
                  <c:v>-85601.220199999996</c:v>
                </c:pt>
                <c:pt idx="3708">
                  <c:v>-85556.694300000003</c:v>
                </c:pt>
                <c:pt idx="3709">
                  <c:v>-85565.695600000006</c:v>
                </c:pt>
                <c:pt idx="3710">
                  <c:v>-85555.346099999995</c:v>
                </c:pt>
                <c:pt idx="3711">
                  <c:v>-85582.963799999998</c:v>
                </c:pt>
                <c:pt idx="3712">
                  <c:v>-85577.620599999995</c:v>
                </c:pt>
                <c:pt idx="3713">
                  <c:v>-85594.284199999995</c:v>
                </c:pt>
                <c:pt idx="3714">
                  <c:v>-85595.887100000007</c:v>
                </c:pt>
                <c:pt idx="3715">
                  <c:v>-85586.104300000006</c:v>
                </c:pt>
                <c:pt idx="3716">
                  <c:v>-85596.926200000002</c:v>
                </c:pt>
                <c:pt idx="3717">
                  <c:v>-85578.389599999995</c:v>
                </c:pt>
                <c:pt idx="3718">
                  <c:v>-85553.433600000004</c:v>
                </c:pt>
                <c:pt idx="3719">
                  <c:v>-85569.203699999998</c:v>
                </c:pt>
                <c:pt idx="3720">
                  <c:v>-85599.773199999996</c:v>
                </c:pt>
                <c:pt idx="3721">
                  <c:v>-85594.942299999995</c:v>
                </c:pt>
                <c:pt idx="3722">
                  <c:v>-85620.049299999999</c:v>
                </c:pt>
                <c:pt idx="3723">
                  <c:v>-85604.1443</c:v>
                </c:pt>
                <c:pt idx="3724">
                  <c:v>-85588.849300000002</c:v>
                </c:pt>
                <c:pt idx="3725">
                  <c:v>-85580.397800000006</c:v>
                </c:pt>
                <c:pt idx="3726">
                  <c:v>-85592.560400000002</c:v>
                </c:pt>
                <c:pt idx="3727">
                  <c:v>-85588.293099999995</c:v>
                </c:pt>
                <c:pt idx="3728">
                  <c:v>-85577.927299999996</c:v>
                </c:pt>
                <c:pt idx="3729">
                  <c:v>-85552.619300000006</c:v>
                </c:pt>
                <c:pt idx="3730">
                  <c:v>-85548.388900000005</c:v>
                </c:pt>
                <c:pt idx="3731">
                  <c:v>-85512.873200000002</c:v>
                </c:pt>
                <c:pt idx="3732">
                  <c:v>-85510.832200000004</c:v>
                </c:pt>
                <c:pt idx="3733">
                  <c:v>-85514.842399999994</c:v>
                </c:pt>
                <c:pt idx="3734">
                  <c:v>-85581.245800000004</c:v>
                </c:pt>
                <c:pt idx="3735">
                  <c:v>-85602.719299999997</c:v>
                </c:pt>
                <c:pt idx="3736">
                  <c:v>-85615.4712</c:v>
                </c:pt>
                <c:pt idx="3737">
                  <c:v>-85594.593800000002</c:v>
                </c:pt>
                <c:pt idx="3738">
                  <c:v>-85587.124599999996</c:v>
                </c:pt>
                <c:pt idx="3739">
                  <c:v>-85603.105800000005</c:v>
                </c:pt>
                <c:pt idx="3740">
                  <c:v>-85615.165500000003</c:v>
                </c:pt>
                <c:pt idx="3741">
                  <c:v>-85599.215899999996</c:v>
                </c:pt>
                <c:pt idx="3742">
                  <c:v>-85580.187699999995</c:v>
                </c:pt>
                <c:pt idx="3743">
                  <c:v>-85606.375199999995</c:v>
                </c:pt>
                <c:pt idx="3744">
                  <c:v>-85602.014800000004</c:v>
                </c:pt>
                <c:pt idx="3745">
                  <c:v>-85578.918799999999</c:v>
                </c:pt>
                <c:pt idx="3746">
                  <c:v>-85599.570300000007</c:v>
                </c:pt>
                <c:pt idx="3747">
                  <c:v>-85613.438899999994</c:v>
                </c:pt>
                <c:pt idx="3748">
                  <c:v>-85599.419699999999</c:v>
                </c:pt>
                <c:pt idx="3749">
                  <c:v>-85656.374800000005</c:v>
                </c:pt>
                <c:pt idx="3750">
                  <c:v>-85636.744699999996</c:v>
                </c:pt>
                <c:pt idx="3751">
                  <c:v>-85605.2356</c:v>
                </c:pt>
                <c:pt idx="3752">
                  <c:v>-85630.338900000002</c:v>
                </c:pt>
                <c:pt idx="3753">
                  <c:v>-85606.465200000006</c:v>
                </c:pt>
                <c:pt idx="3754">
                  <c:v>-85638.728900000002</c:v>
                </c:pt>
                <c:pt idx="3755">
                  <c:v>-85627.569199999998</c:v>
                </c:pt>
                <c:pt idx="3756">
                  <c:v>-85651.878599999996</c:v>
                </c:pt>
                <c:pt idx="3757">
                  <c:v>-85593.278999999995</c:v>
                </c:pt>
                <c:pt idx="3758">
                  <c:v>-85623.162700000001</c:v>
                </c:pt>
                <c:pt idx="3759">
                  <c:v>-85625.002099999998</c:v>
                </c:pt>
                <c:pt idx="3760">
                  <c:v>-85611.286600000007</c:v>
                </c:pt>
                <c:pt idx="3761">
                  <c:v>-85592.023000000001</c:v>
                </c:pt>
                <c:pt idx="3762">
                  <c:v>-85594.718399999998</c:v>
                </c:pt>
                <c:pt idx="3763">
                  <c:v>-85603.386899999998</c:v>
                </c:pt>
                <c:pt idx="3764">
                  <c:v>-85576.676399999997</c:v>
                </c:pt>
                <c:pt idx="3765">
                  <c:v>-85581.973700000002</c:v>
                </c:pt>
                <c:pt idx="3766">
                  <c:v>-85614.809200000003</c:v>
                </c:pt>
                <c:pt idx="3767">
                  <c:v>-85578.811199999996</c:v>
                </c:pt>
                <c:pt idx="3768">
                  <c:v>-85584.283200000005</c:v>
                </c:pt>
                <c:pt idx="3769">
                  <c:v>-85623.792799999996</c:v>
                </c:pt>
                <c:pt idx="3770">
                  <c:v>-85615.562999999995</c:v>
                </c:pt>
                <c:pt idx="3771">
                  <c:v>-85596.547300000006</c:v>
                </c:pt>
                <c:pt idx="3772">
                  <c:v>-85585.907099999997</c:v>
                </c:pt>
                <c:pt idx="3773">
                  <c:v>-85541.624400000001</c:v>
                </c:pt>
                <c:pt idx="3774">
                  <c:v>-85525.869600000005</c:v>
                </c:pt>
                <c:pt idx="3775">
                  <c:v>-85553.215800000005</c:v>
                </c:pt>
                <c:pt idx="3776">
                  <c:v>-85548.036200000002</c:v>
                </c:pt>
                <c:pt idx="3777">
                  <c:v>-85539.949800000002</c:v>
                </c:pt>
                <c:pt idx="3778">
                  <c:v>-85563.435800000007</c:v>
                </c:pt>
                <c:pt idx="3779">
                  <c:v>-85545.696400000001</c:v>
                </c:pt>
                <c:pt idx="3780">
                  <c:v>-85532.0144</c:v>
                </c:pt>
                <c:pt idx="3781">
                  <c:v>-85533.988599999997</c:v>
                </c:pt>
                <c:pt idx="3782">
                  <c:v>-85534.341400000005</c:v>
                </c:pt>
                <c:pt idx="3783">
                  <c:v>-85530.493499999997</c:v>
                </c:pt>
                <c:pt idx="3784">
                  <c:v>-85554.131099999999</c:v>
                </c:pt>
                <c:pt idx="3785">
                  <c:v>-85559.304399999994</c:v>
                </c:pt>
                <c:pt idx="3786">
                  <c:v>-85550.032000000007</c:v>
                </c:pt>
                <c:pt idx="3787">
                  <c:v>-85588.346699999995</c:v>
                </c:pt>
                <c:pt idx="3788">
                  <c:v>-85613.198600000003</c:v>
                </c:pt>
                <c:pt idx="3789">
                  <c:v>-85584.448600000003</c:v>
                </c:pt>
                <c:pt idx="3790">
                  <c:v>-85567.133000000002</c:v>
                </c:pt>
                <c:pt idx="3791">
                  <c:v>-85580.6636</c:v>
                </c:pt>
                <c:pt idx="3792">
                  <c:v>-85568.005099999995</c:v>
                </c:pt>
                <c:pt idx="3793">
                  <c:v>-85525.129100000006</c:v>
                </c:pt>
                <c:pt idx="3794">
                  <c:v>-85523.402799999996</c:v>
                </c:pt>
                <c:pt idx="3795">
                  <c:v>-85525.384600000005</c:v>
                </c:pt>
                <c:pt idx="3796">
                  <c:v>-85547.067800000004</c:v>
                </c:pt>
                <c:pt idx="3797">
                  <c:v>-85582.409599999999</c:v>
                </c:pt>
                <c:pt idx="3798">
                  <c:v>-85598.967699999994</c:v>
                </c:pt>
                <c:pt idx="3799">
                  <c:v>-85584.487299999993</c:v>
                </c:pt>
                <c:pt idx="3800">
                  <c:v>-85600.600999999995</c:v>
                </c:pt>
                <c:pt idx="3801">
                  <c:v>-85564.872199999998</c:v>
                </c:pt>
                <c:pt idx="3802">
                  <c:v>-85552.130600000004</c:v>
                </c:pt>
                <c:pt idx="3803">
                  <c:v>-85551.262000000002</c:v>
                </c:pt>
                <c:pt idx="3804">
                  <c:v>-85497.810599999997</c:v>
                </c:pt>
                <c:pt idx="3805">
                  <c:v>-85487.218399999998</c:v>
                </c:pt>
                <c:pt idx="3806">
                  <c:v>-85507.505600000004</c:v>
                </c:pt>
                <c:pt idx="3807">
                  <c:v>-85484.800099999993</c:v>
                </c:pt>
                <c:pt idx="3808">
                  <c:v>-85487.644199999995</c:v>
                </c:pt>
                <c:pt idx="3809">
                  <c:v>-85506.668799999999</c:v>
                </c:pt>
                <c:pt idx="3810">
                  <c:v>-85512.127099999998</c:v>
                </c:pt>
                <c:pt idx="3811">
                  <c:v>-85542.729900000006</c:v>
                </c:pt>
                <c:pt idx="3812">
                  <c:v>-85521.866399999999</c:v>
                </c:pt>
                <c:pt idx="3813">
                  <c:v>-85560.187300000005</c:v>
                </c:pt>
                <c:pt idx="3814">
                  <c:v>-85506.192899999995</c:v>
                </c:pt>
                <c:pt idx="3815">
                  <c:v>-85520.195600000006</c:v>
                </c:pt>
                <c:pt idx="3816">
                  <c:v>-85519.711599999995</c:v>
                </c:pt>
                <c:pt idx="3817">
                  <c:v>-85529.378400000001</c:v>
                </c:pt>
                <c:pt idx="3818">
                  <c:v>-85526.003800000006</c:v>
                </c:pt>
                <c:pt idx="3819">
                  <c:v>-85501.670100000003</c:v>
                </c:pt>
                <c:pt idx="3820">
                  <c:v>-85501.862500000003</c:v>
                </c:pt>
                <c:pt idx="3821">
                  <c:v>-85464.615000000005</c:v>
                </c:pt>
                <c:pt idx="3822">
                  <c:v>-85496.795299999998</c:v>
                </c:pt>
                <c:pt idx="3823">
                  <c:v>-85511.718999999997</c:v>
                </c:pt>
                <c:pt idx="3824">
                  <c:v>-85503.248099999997</c:v>
                </c:pt>
                <c:pt idx="3825">
                  <c:v>-85529.8851</c:v>
                </c:pt>
                <c:pt idx="3826">
                  <c:v>-85514.869399999996</c:v>
                </c:pt>
                <c:pt idx="3827">
                  <c:v>-85484.823399999994</c:v>
                </c:pt>
                <c:pt idx="3828">
                  <c:v>-85492.724799999996</c:v>
                </c:pt>
                <c:pt idx="3829">
                  <c:v>-85487.881899999993</c:v>
                </c:pt>
                <c:pt idx="3830">
                  <c:v>-85523.790399999998</c:v>
                </c:pt>
                <c:pt idx="3831">
                  <c:v>-85549.723100000003</c:v>
                </c:pt>
                <c:pt idx="3832">
                  <c:v>-85527.303599999999</c:v>
                </c:pt>
                <c:pt idx="3833">
                  <c:v>-85517.882700000002</c:v>
                </c:pt>
                <c:pt idx="3834">
                  <c:v>-85533.1</c:v>
                </c:pt>
                <c:pt idx="3835">
                  <c:v>-85573.422999999995</c:v>
                </c:pt>
                <c:pt idx="3836">
                  <c:v>-85562.714399999997</c:v>
                </c:pt>
                <c:pt idx="3837">
                  <c:v>-85543.709099999993</c:v>
                </c:pt>
                <c:pt idx="3838">
                  <c:v>-85550.509000000005</c:v>
                </c:pt>
                <c:pt idx="3839">
                  <c:v>-85550.565300000002</c:v>
                </c:pt>
                <c:pt idx="3840">
                  <c:v>-85542.327499999999</c:v>
                </c:pt>
                <c:pt idx="3841">
                  <c:v>-85544.857699999993</c:v>
                </c:pt>
                <c:pt idx="3842">
                  <c:v>-85567.970100000006</c:v>
                </c:pt>
                <c:pt idx="3843">
                  <c:v>-85569.215800000005</c:v>
                </c:pt>
                <c:pt idx="3844">
                  <c:v>-85517.313599999994</c:v>
                </c:pt>
                <c:pt idx="3845">
                  <c:v>-85550.462</c:v>
                </c:pt>
                <c:pt idx="3846">
                  <c:v>-85568.066000000006</c:v>
                </c:pt>
                <c:pt idx="3847">
                  <c:v>-85585.829800000007</c:v>
                </c:pt>
                <c:pt idx="3848">
                  <c:v>-85565.001600000003</c:v>
                </c:pt>
                <c:pt idx="3849">
                  <c:v>-85591.425600000002</c:v>
                </c:pt>
                <c:pt idx="3850">
                  <c:v>-85596.004300000001</c:v>
                </c:pt>
                <c:pt idx="3851">
                  <c:v>-85602.684500000003</c:v>
                </c:pt>
                <c:pt idx="3852">
                  <c:v>-85578.899699999994</c:v>
                </c:pt>
                <c:pt idx="3853">
                  <c:v>-85597.298699999999</c:v>
                </c:pt>
                <c:pt idx="3854">
                  <c:v>-85604.898199999996</c:v>
                </c:pt>
                <c:pt idx="3855">
                  <c:v>-85613.8658</c:v>
                </c:pt>
                <c:pt idx="3856">
                  <c:v>-85617.814299999998</c:v>
                </c:pt>
                <c:pt idx="3857">
                  <c:v>-85645.321599999996</c:v>
                </c:pt>
                <c:pt idx="3858">
                  <c:v>-85643.241299999994</c:v>
                </c:pt>
                <c:pt idx="3859">
                  <c:v>-85640.401599999997</c:v>
                </c:pt>
                <c:pt idx="3860">
                  <c:v>-85615.894899999999</c:v>
                </c:pt>
                <c:pt idx="3861">
                  <c:v>-85604.598700000002</c:v>
                </c:pt>
                <c:pt idx="3862">
                  <c:v>-85586.234400000001</c:v>
                </c:pt>
                <c:pt idx="3863">
                  <c:v>-85593.976299999995</c:v>
                </c:pt>
                <c:pt idx="3864">
                  <c:v>-85615.359400000001</c:v>
                </c:pt>
                <c:pt idx="3865">
                  <c:v>-85627.340200000006</c:v>
                </c:pt>
                <c:pt idx="3866">
                  <c:v>-85603.254300000001</c:v>
                </c:pt>
                <c:pt idx="3867">
                  <c:v>-85603.450800000006</c:v>
                </c:pt>
                <c:pt idx="3868">
                  <c:v>-85606.061199999996</c:v>
                </c:pt>
                <c:pt idx="3869">
                  <c:v>-85579.073999999993</c:v>
                </c:pt>
                <c:pt idx="3870">
                  <c:v>-85591.412400000001</c:v>
                </c:pt>
                <c:pt idx="3871">
                  <c:v>-85655.038</c:v>
                </c:pt>
                <c:pt idx="3872">
                  <c:v>-85682.072899999999</c:v>
                </c:pt>
                <c:pt idx="3873">
                  <c:v>-85665.739600000001</c:v>
                </c:pt>
                <c:pt idx="3874">
                  <c:v>-85660.638000000006</c:v>
                </c:pt>
                <c:pt idx="3875">
                  <c:v>-85617.171100000007</c:v>
                </c:pt>
                <c:pt idx="3876">
                  <c:v>-85556.086599999995</c:v>
                </c:pt>
                <c:pt idx="3877">
                  <c:v>-85580.986900000004</c:v>
                </c:pt>
                <c:pt idx="3878">
                  <c:v>-85554.826000000001</c:v>
                </c:pt>
                <c:pt idx="3879">
                  <c:v>-85609.133499999996</c:v>
                </c:pt>
                <c:pt idx="3880">
                  <c:v>-85552.804499999998</c:v>
                </c:pt>
                <c:pt idx="3881">
                  <c:v>-85564.125199999995</c:v>
                </c:pt>
                <c:pt idx="3882">
                  <c:v>-85517.150599999994</c:v>
                </c:pt>
                <c:pt idx="3883">
                  <c:v>-85563.185700000002</c:v>
                </c:pt>
                <c:pt idx="3884">
                  <c:v>-85567.702900000004</c:v>
                </c:pt>
                <c:pt idx="3885">
                  <c:v>-85538.754000000001</c:v>
                </c:pt>
                <c:pt idx="3886">
                  <c:v>-85540.967000000004</c:v>
                </c:pt>
                <c:pt idx="3887">
                  <c:v>-85561.380699999994</c:v>
                </c:pt>
                <c:pt idx="3888">
                  <c:v>-85573.2788</c:v>
                </c:pt>
                <c:pt idx="3889">
                  <c:v>-85580.716400000005</c:v>
                </c:pt>
                <c:pt idx="3890">
                  <c:v>-85558.064499999993</c:v>
                </c:pt>
                <c:pt idx="3891">
                  <c:v>-85597.370200000005</c:v>
                </c:pt>
                <c:pt idx="3892">
                  <c:v>-85594.384099999996</c:v>
                </c:pt>
                <c:pt idx="3893">
                  <c:v>-85571.683999999994</c:v>
                </c:pt>
                <c:pt idx="3894">
                  <c:v>-85597.032900000006</c:v>
                </c:pt>
                <c:pt idx="3895">
                  <c:v>-85608.753700000001</c:v>
                </c:pt>
                <c:pt idx="3896">
                  <c:v>-85597.460500000001</c:v>
                </c:pt>
                <c:pt idx="3897">
                  <c:v>-85587.696599999996</c:v>
                </c:pt>
                <c:pt idx="3898">
                  <c:v>-85598.1152</c:v>
                </c:pt>
                <c:pt idx="3899">
                  <c:v>-85613.697400000005</c:v>
                </c:pt>
                <c:pt idx="3900">
                  <c:v>-85602.166700000002</c:v>
                </c:pt>
                <c:pt idx="3901">
                  <c:v>-85608.194699999993</c:v>
                </c:pt>
                <c:pt idx="3902">
                  <c:v>-85610.355899999995</c:v>
                </c:pt>
                <c:pt idx="3903">
                  <c:v>-85626.884900000005</c:v>
                </c:pt>
                <c:pt idx="3904">
                  <c:v>-85603.322799999994</c:v>
                </c:pt>
                <c:pt idx="3905">
                  <c:v>-85632.075500000006</c:v>
                </c:pt>
                <c:pt idx="3906">
                  <c:v>-85621.590700000001</c:v>
                </c:pt>
                <c:pt idx="3907">
                  <c:v>-85647.561799999996</c:v>
                </c:pt>
                <c:pt idx="3908">
                  <c:v>-85664.313599999994</c:v>
                </c:pt>
                <c:pt idx="3909">
                  <c:v>-85674.597899999993</c:v>
                </c:pt>
                <c:pt idx="3910">
                  <c:v>-85672.448099999994</c:v>
                </c:pt>
                <c:pt idx="3911">
                  <c:v>-85671.562600000005</c:v>
                </c:pt>
                <c:pt idx="3912">
                  <c:v>-85659.330600000001</c:v>
                </c:pt>
                <c:pt idx="3913">
                  <c:v>-85666.042000000001</c:v>
                </c:pt>
                <c:pt idx="3914">
                  <c:v>-85617.225600000005</c:v>
                </c:pt>
                <c:pt idx="3915">
                  <c:v>-85567.752999999997</c:v>
                </c:pt>
                <c:pt idx="3916">
                  <c:v>-85545.46</c:v>
                </c:pt>
                <c:pt idx="3917">
                  <c:v>-85556.584499999997</c:v>
                </c:pt>
                <c:pt idx="3918">
                  <c:v>-85579.380399999995</c:v>
                </c:pt>
                <c:pt idx="3919">
                  <c:v>-85562.778399999996</c:v>
                </c:pt>
                <c:pt idx="3920">
                  <c:v>-85563.731400000004</c:v>
                </c:pt>
                <c:pt idx="3921">
                  <c:v>-85560.040299999993</c:v>
                </c:pt>
                <c:pt idx="3922">
                  <c:v>-85591.160600000003</c:v>
                </c:pt>
                <c:pt idx="3923">
                  <c:v>-85635.703800000003</c:v>
                </c:pt>
                <c:pt idx="3924">
                  <c:v>-85603.004000000001</c:v>
                </c:pt>
                <c:pt idx="3925">
                  <c:v>-85577.694799999997</c:v>
                </c:pt>
                <c:pt idx="3926">
                  <c:v>-85576.504700000005</c:v>
                </c:pt>
                <c:pt idx="3927">
                  <c:v>-85575.343299999993</c:v>
                </c:pt>
                <c:pt idx="3928">
                  <c:v>-85575.662500000006</c:v>
                </c:pt>
                <c:pt idx="3929">
                  <c:v>-85600.207800000004</c:v>
                </c:pt>
                <c:pt idx="3930">
                  <c:v>-85592.701700000005</c:v>
                </c:pt>
                <c:pt idx="3931">
                  <c:v>-85626.568299999999</c:v>
                </c:pt>
                <c:pt idx="3932">
                  <c:v>-85619.458599999998</c:v>
                </c:pt>
                <c:pt idx="3933">
                  <c:v>-85593.502399999998</c:v>
                </c:pt>
                <c:pt idx="3934">
                  <c:v>-85568.313299999994</c:v>
                </c:pt>
                <c:pt idx="3935">
                  <c:v>-85563.535199999998</c:v>
                </c:pt>
                <c:pt idx="3936">
                  <c:v>-85538.551600000006</c:v>
                </c:pt>
                <c:pt idx="3937">
                  <c:v>-85490.403300000005</c:v>
                </c:pt>
                <c:pt idx="3938">
                  <c:v>-85483.092999999993</c:v>
                </c:pt>
                <c:pt idx="3939">
                  <c:v>-85478.945099999997</c:v>
                </c:pt>
                <c:pt idx="3940">
                  <c:v>-85518.222500000003</c:v>
                </c:pt>
                <c:pt idx="3941">
                  <c:v>-85499.631399999998</c:v>
                </c:pt>
                <c:pt idx="3942">
                  <c:v>-85502.947400000005</c:v>
                </c:pt>
                <c:pt idx="3943">
                  <c:v>-85509.400599999994</c:v>
                </c:pt>
                <c:pt idx="3944">
                  <c:v>-85537.95</c:v>
                </c:pt>
                <c:pt idx="3945">
                  <c:v>-85563.864199999996</c:v>
                </c:pt>
                <c:pt idx="3946">
                  <c:v>-85570.112099999998</c:v>
                </c:pt>
                <c:pt idx="3947">
                  <c:v>-85542.144</c:v>
                </c:pt>
                <c:pt idx="3948">
                  <c:v>-85540.837</c:v>
                </c:pt>
                <c:pt idx="3949">
                  <c:v>-85500.926600000006</c:v>
                </c:pt>
                <c:pt idx="3950">
                  <c:v>-85521.747700000007</c:v>
                </c:pt>
                <c:pt idx="3951">
                  <c:v>-85535.59</c:v>
                </c:pt>
                <c:pt idx="3952">
                  <c:v>-85560.726299999995</c:v>
                </c:pt>
                <c:pt idx="3953">
                  <c:v>-85579.002900000007</c:v>
                </c:pt>
                <c:pt idx="3954">
                  <c:v>-85580.088099999994</c:v>
                </c:pt>
                <c:pt idx="3955">
                  <c:v>-85598.123699999996</c:v>
                </c:pt>
                <c:pt idx="3956">
                  <c:v>-85573.840200000006</c:v>
                </c:pt>
                <c:pt idx="3957">
                  <c:v>-85574.622399999993</c:v>
                </c:pt>
                <c:pt idx="3958">
                  <c:v>-85612.957999999999</c:v>
                </c:pt>
                <c:pt idx="3959">
                  <c:v>-85613.31</c:v>
                </c:pt>
                <c:pt idx="3960">
                  <c:v>-85576.428100000005</c:v>
                </c:pt>
                <c:pt idx="3961">
                  <c:v>-85570.874599999996</c:v>
                </c:pt>
                <c:pt idx="3962">
                  <c:v>-85586.055399999997</c:v>
                </c:pt>
                <c:pt idx="3963">
                  <c:v>-85611.767600000006</c:v>
                </c:pt>
                <c:pt idx="3964">
                  <c:v>-85581.876300000004</c:v>
                </c:pt>
                <c:pt idx="3965">
                  <c:v>-85583.455499999996</c:v>
                </c:pt>
                <c:pt idx="3966">
                  <c:v>-85608.304600000003</c:v>
                </c:pt>
                <c:pt idx="3967">
                  <c:v>-85592.667700000005</c:v>
                </c:pt>
                <c:pt idx="3968">
                  <c:v>-85560.400599999994</c:v>
                </c:pt>
                <c:pt idx="3969">
                  <c:v>-85592.706699999995</c:v>
                </c:pt>
                <c:pt idx="3970">
                  <c:v>-85601.039699999994</c:v>
                </c:pt>
                <c:pt idx="3971">
                  <c:v>-85576.143100000001</c:v>
                </c:pt>
                <c:pt idx="3972">
                  <c:v>-85629.451700000005</c:v>
                </c:pt>
                <c:pt idx="3973">
                  <c:v>-85619.043000000005</c:v>
                </c:pt>
                <c:pt idx="3974">
                  <c:v>-85623.690900000001</c:v>
                </c:pt>
                <c:pt idx="3975">
                  <c:v>-85613.0288</c:v>
                </c:pt>
                <c:pt idx="3976">
                  <c:v>-85616.320300000007</c:v>
                </c:pt>
                <c:pt idx="3977">
                  <c:v>-85599.678599999999</c:v>
                </c:pt>
                <c:pt idx="3978">
                  <c:v>-85587.576199999996</c:v>
                </c:pt>
                <c:pt idx="3979">
                  <c:v>-85583.241599999994</c:v>
                </c:pt>
                <c:pt idx="3980">
                  <c:v>-85585.922500000001</c:v>
                </c:pt>
                <c:pt idx="3981">
                  <c:v>-85573.140400000004</c:v>
                </c:pt>
                <c:pt idx="3982">
                  <c:v>-85597.345100000006</c:v>
                </c:pt>
                <c:pt idx="3983">
                  <c:v>-85596.675700000007</c:v>
                </c:pt>
                <c:pt idx="3984">
                  <c:v>-85573.8459</c:v>
                </c:pt>
                <c:pt idx="3985">
                  <c:v>-85549.903300000005</c:v>
                </c:pt>
                <c:pt idx="3986">
                  <c:v>-85558.268400000001</c:v>
                </c:pt>
                <c:pt idx="3987">
                  <c:v>-85550.154899999994</c:v>
                </c:pt>
                <c:pt idx="3988">
                  <c:v>-85543.116999999998</c:v>
                </c:pt>
                <c:pt idx="3989">
                  <c:v>-85584.541700000002</c:v>
                </c:pt>
                <c:pt idx="3990">
                  <c:v>-85632.789600000004</c:v>
                </c:pt>
                <c:pt idx="3991">
                  <c:v>-85643.832899999994</c:v>
                </c:pt>
                <c:pt idx="3992">
                  <c:v>-85593.8989</c:v>
                </c:pt>
                <c:pt idx="3993">
                  <c:v>-85574.598700000002</c:v>
                </c:pt>
                <c:pt idx="3994">
                  <c:v>-85571.874299999996</c:v>
                </c:pt>
                <c:pt idx="3995">
                  <c:v>-85588.811499999996</c:v>
                </c:pt>
                <c:pt idx="3996">
                  <c:v>-85568.051200000002</c:v>
                </c:pt>
                <c:pt idx="3997">
                  <c:v>-85575.271900000007</c:v>
                </c:pt>
                <c:pt idx="3998">
                  <c:v>-85554.920499999993</c:v>
                </c:pt>
                <c:pt idx="3999">
                  <c:v>-85553.461800000005</c:v>
                </c:pt>
                <c:pt idx="4000">
                  <c:v>-85567.929499999998</c:v>
                </c:pt>
                <c:pt idx="4001">
                  <c:v>-85565.108699999997</c:v>
                </c:pt>
                <c:pt idx="4002">
                  <c:v>-85561.329599999997</c:v>
                </c:pt>
                <c:pt idx="4003">
                  <c:v>-85551.972999999998</c:v>
                </c:pt>
                <c:pt idx="4004">
                  <c:v>-85571.579899999997</c:v>
                </c:pt>
                <c:pt idx="4005">
                  <c:v>-85553.5236</c:v>
                </c:pt>
                <c:pt idx="4006">
                  <c:v>-85525.402400000006</c:v>
                </c:pt>
                <c:pt idx="4007">
                  <c:v>-85600.430999999997</c:v>
                </c:pt>
                <c:pt idx="4008">
                  <c:v>-85613.107600000003</c:v>
                </c:pt>
                <c:pt idx="4009">
                  <c:v>-85591.112299999993</c:v>
                </c:pt>
                <c:pt idx="4010">
                  <c:v>-85586.216799999995</c:v>
                </c:pt>
                <c:pt idx="4011">
                  <c:v>-85640.671499999997</c:v>
                </c:pt>
                <c:pt idx="4012">
                  <c:v>-85634.708400000003</c:v>
                </c:pt>
                <c:pt idx="4013">
                  <c:v>-85599.981299999999</c:v>
                </c:pt>
                <c:pt idx="4014">
                  <c:v>-85581.179600000003</c:v>
                </c:pt>
                <c:pt idx="4015">
                  <c:v>-85593.854099999997</c:v>
                </c:pt>
                <c:pt idx="4016">
                  <c:v>-85601.948099999994</c:v>
                </c:pt>
                <c:pt idx="4017">
                  <c:v>-85587.6728</c:v>
                </c:pt>
                <c:pt idx="4018">
                  <c:v>-85596.445699999997</c:v>
                </c:pt>
                <c:pt idx="4019">
                  <c:v>-85579.005000000005</c:v>
                </c:pt>
                <c:pt idx="4020">
                  <c:v>-85572.499899999995</c:v>
                </c:pt>
                <c:pt idx="4021">
                  <c:v>-85592.528699999995</c:v>
                </c:pt>
                <c:pt idx="4022">
                  <c:v>-85595.802899999995</c:v>
                </c:pt>
                <c:pt idx="4023">
                  <c:v>-85577.521599999993</c:v>
                </c:pt>
                <c:pt idx="4024">
                  <c:v>-85589.661300000007</c:v>
                </c:pt>
                <c:pt idx="4025">
                  <c:v>-85599.092300000004</c:v>
                </c:pt>
                <c:pt idx="4026">
                  <c:v>-85595.044500000004</c:v>
                </c:pt>
                <c:pt idx="4027">
                  <c:v>-85597.883400000006</c:v>
                </c:pt>
                <c:pt idx="4028">
                  <c:v>-85579.325700000001</c:v>
                </c:pt>
                <c:pt idx="4029">
                  <c:v>-85577.097599999994</c:v>
                </c:pt>
                <c:pt idx="4030">
                  <c:v>-85584.412700000001</c:v>
                </c:pt>
                <c:pt idx="4031">
                  <c:v>-85584.224799999996</c:v>
                </c:pt>
                <c:pt idx="4032">
                  <c:v>-85567.934299999994</c:v>
                </c:pt>
                <c:pt idx="4033">
                  <c:v>-85544.388000000006</c:v>
                </c:pt>
                <c:pt idx="4034">
                  <c:v>-85549.408500000005</c:v>
                </c:pt>
                <c:pt idx="4035">
                  <c:v>-85601.741200000004</c:v>
                </c:pt>
                <c:pt idx="4036">
                  <c:v>-85615.119000000006</c:v>
                </c:pt>
                <c:pt idx="4037">
                  <c:v>-85633.080499999996</c:v>
                </c:pt>
                <c:pt idx="4038">
                  <c:v>-85623.084700000007</c:v>
                </c:pt>
                <c:pt idx="4039">
                  <c:v>-85641.774999999994</c:v>
                </c:pt>
                <c:pt idx="4040">
                  <c:v>-85686.342999999993</c:v>
                </c:pt>
                <c:pt idx="4041">
                  <c:v>-85644.474000000002</c:v>
                </c:pt>
                <c:pt idx="4042">
                  <c:v>-85633.2598</c:v>
                </c:pt>
                <c:pt idx="4043">
                  <c:v>-85576.176900000006</c:v>
                </c:pt>
                <c:pt idx="4044">
                  <c:v>-85538.987800000003</c:v>
                </c:pt>
                <c:pt idx="4045">
                  <c:v>-85548.388300000006</c:v>
                </c:pt>
                <c:pt idx="4046">
                  <c:v>-85547.965599999996</c:v>
                </c:pt>
                <c:pt idx="4047">
                  <c:v>-85516.788499999995</c:v>
                </c:pt>
                <c:pt idx="4048">
                  <c:v>-85539.384900000005</c:v>
                </c:pt>
                <c:pt idx="4049">
                  <c:v>-85575.686799999996</c:v>
                </c:pt>
                <c:pt idx="4050">
                  <c:v>-85611.194799999997</c:v>
                </c:pt>
                <c:pt idx="4051">
                  <c:v>-85647.785099999994</c:v>
                </c:pt>
                <c:pt idx="4052">
                  <c:v>-85657.301900000006</c:v>
                </c:pt>
                <c:pt idx="4053">
                  <c:v>-85642.435299999997</c:v>
                </c:pt>
                <c:pt idx="4054">
                  <c:v>-85589.156199999998</c:v>
                </c:pt>
                <c:pt idx="4055">
                  <c:v>-85554.856400000004</c:v>
                </c:pt>
                <c:pt idx="4056">
                  <c:v>-85558.478300000002</c:v>
                </c:pt>
                <c:pt idx="4057">
                  <c:v>-85570.758000000002</c:v>
                </c:pt>
                <c:pt idx="4058">
                  <c:v>-85584.896900000007</c:v>
                </c:pt>
                <c:pt idx="4059">
                  <c:v>-85612.881299999994</c:v>
                </c:pt>
                <c:pt idx="4060">
                  <c:v>-85616.3894</c:v>
                </c:pt>
                <c:pt idx="4061">
                  <c:v>-85578.215700000001</c:v>
                </c:pt>
                <c:pt idx="4062">
                  <c:v>-85564.996599999999</c:v>
                </c:pt>
                <c:pt idx="4063">
                  <c:v>-85592.017300000007</c:v>
                </c:pt>
                <c:pt idx="4064">
                  <c:v>-85613.4761</c:v>
                </c:pt>
                <c:pt idx="4065">
                  <c:v>-85655.382899999997</c:v>
                </c:pt>
                <c:pt idx="4066">
                  <c:v>-85653.960699999996</c:v>
                </c:pt>
                <c:pt idx="4067">
                  <c:v>-85638.839900000006</c:v>
                </c:pt>
                <c:pt idx="4068">
                  <c:v>-85653.321599999996</c:v>
                </c:pt>
                <c:pt idx="4069">
                  <c:v>-85638.163</c:v>
                </c:pt>
                <c:pt idx="4070">
                  <c:v>-85638.212700000004</c:v>
                </c:pt>
                <c:pt idx="4071">
                  <c:v>-85645.940199999997</c:v>
                </c:pt>
                <c:pt idx="4072">
                  <c:v>-85639.283299999996</c:v>
                </c:pt>
                <c:pt idx="4073">
                  <c:v>-85629.264200000005</c:v>
                </c:pt>
                <c:pt idx="4074">
                  <c:v>-85619.881899999993</c:v>
                </c:pt>
                <c:pt idx="4075">
                  <c:v>-85641.627299999993</c:v>
                </c:pt>
                <c:pt idx="4076">
                  <c:v>-85619.083599999998</c:v>
                </c:pt>
                <c:pt idx="4077">
                  <c:v>-85597.471699999995</c:v>
                </c:pt>
                <c:pt idx="4078">
                  <c:v>-85590.766600000003</c:v>
                </c:pt>
                <c:pt idx="4079">
                  <c:v>-85606.237899999993</c:v>
                </c:pt>
                <c:pt idx="4080">
                  <c:v>-85606.950500000006</c:v>
                </c:pt>
                <c:pt idx="4081">
                  <c:v>-85600.455100000006</c:v>
                </c:pt>
                <c:pt idx="4082">
                  <c:v>-85597.556100000002</c:v>
                </c:pt>
                <c:pt idx="4083">
                  <c:v>-85562.786800000002</c:v>
                </c:pt>
                <c:pt idx="4084">
                  <c:v>-85550.440499999997</c:v>
                </c:pt>
                <c:pt idx="4085">
                  <c:v>-85556.036800000002</c:v>
                </c:pt>
                <c:pt idx="4086">
                  <c:v>-85585.832899999994</c:v>
                </c:pt>
                <c:pt idx="4087">
                  <c:v>-85605.580100000006</c:v>
                </c:pt>
                <c:pt idx="4088">
                  <c:v>-85622.707200000004</c:v>
                </c:pt>
                <c:pt idx="4089">
                  <c:v>-85602.636700000003</c:v>
                </c:pt>
                <c:pt idx="4090">
                  <c:v>-85612.592999999993</c:v>
                </c:pt>
                <c:pt idx="4091">
                  <c:v>-85617.651800000007</c:v>
                </c:pt>
                <c:pt idx="4092">
                  <c:v>-85644.337700000004</c:v>
                </c:pt>
                <c:pt idx="4093">
                  <c:v>-85648.684299999994</c:v>
                </c:pt>
                <c:pt idx="4094">
                  <c:v>-85630.507199999993</c:v>
                </c:pt>
                <c:pt idx="4095">
                  <c:v>-85672.660600000003</c:v>
                </c:pt>
                <c:pt idx="4096">
                  <c:v>-85635.837</c:v>
                </c:pt>
                <c:pt idx="4097">
                  <c:v>-85646.030799999993</c:v>
                </c:pt>
                <c:pt idx="4098">
                  <c:v>-85670.433600000004</c:v>
                </c:pt>
                <c:pt idx="4099">
                  <c:v>-85633.362899999993</c:v>
                </c:pt>
                <c:pt idx="4100">
                  <c:v>-85620.405700000003</c:v>
                </c:pt>
                <c:pt idx="4101">
                  <c:v>-85601.978600000002</c:v>
                </c:pt>
                <c:pt idx="4102">
                  <c:v>-85611.573000000004</c:v>
                </c:pt>
                <c:pt idx="4103">
                  <c:v>-85633.162500000006</c:v>
                </c:pt>
                <c:pt idx="4104">
                  <c:v>-85636.037100000001</c:v>
                </c:pt>
                <c:pt idx="4105">
                  <c:v>-85696.349100000007</c:v>
                </c:pt>
                <c:pt idx="4106">
                  <c:v>-85698.769799999995</c:v>
                </c:pt>
                <c:pt idx="4107">
                  <c:v>-85715.3269</c:v>
                </c:pt>
                <c:pt idx="4108">
                  <c:v>-85703.646699999998</c:v>
                </c:pt>
                <c:pt idx="4109">
                  <c:v>-85694.145099999994</c:v>
                </c:pt>
                <c:pt idx="4110">
                  <c:v>-85719.439799999993</c:v>
                </c:pt>
                <c:pt idx="4111">
                  <c:v>-85659.8321</c:v>
                </c:pt>
                <c:pt idx="4112">
                  <c:v>-85637.573499999999</c:v>
                </c:pt>
                <c:pt idx="4113">
                  <c:v>-85610.858500000002</c:v>
                </c:pt>
                <c:pt idx="4114">
                  <c:v>-85622.075599999996</c:v>
                </c:pt>
                <c:pt idx="4115">
                  <c:v>-85620.1109</c:v>
                </c:pt>
                <c:pt idx="4116">
                  <c:v>-85616.996100000004</c:v>
                </c:pt>
                <c:pt idx="4117">
                  <c:v>-85621.501999999993</c:v>
                </c:pt>
                <c:pt idx="4118">
                  <c:v>-85633.001399999994</c:v>
                </c:pt>
                <c:pt idx="4119">
                  <c:v>-85598.776700000002</c:v>
                </c:pt>
                <c:pt idx="4120">
                  <c:v>-85629.053899999999</c:v>
                </c:pt>
                <c:pt idx="4121">
                  <c:v>-85613.474600000001</c:v>
                </c:pt>
                <c:pt idx="4122">
                  <c:v>-85597.022100000002</c:v>
                </c:pt>
                <c:pt idx="4123">
                  <c:v>-85610.395799999998</c:v>
                </c:pt>
                <c:pt idx="4124">
                  <c:v>-85593.499500000005</c:v>
                </c:pt>
                <c:pt idx="4125">
                  <c:v>-85607.294699999999</c:v>
                </c:pt>
                <c:pt idx="4126">
                  <c:v>-85601.228300000002</c:v>
                </c:pt>
                <c:pt idx="4127">
                  <c:v>-85601.8946</c:v>
                </c:pt>
                <c:pt idx="4128">
                  <c:v>-85559.543799999999</c:v>
                </c:pt>
                <c:pt idx="4129">
                  <c:v>-85537.1014</c:v>
                </c:pt>
                <c:pt idx="4130">
                  <c:v>-85547.643100000001</c:v>
                </c:pt>
                <c:pt idx="4131">
                  <c:v>-85587.376399999994</c:v>
                </c:pt>
                <c:pt idx="4132">
                  <c:v>-85609.768599999996</c:v>
                </c:pt>
                <c:pt idx="4133">
                  <c:v>-85563.295800000007</c:v>
                </c:pt>
                <c:pt idx="4134">
                  <c:v>-85536.073900000003</c:v>
                </c:pt>
                <c:pt idx="4135">
                  <c:v>-85575.305900000007</c:v>
                </c:pt>
                <c:pt idx="4136">
                  <c:v>-85591.977899999998</c:v>
                </c:pt>
                <c:pt idx="4137">
                  <c:v>-85599.807100000005</c:v>
                </c:pt>
                <c:pt idx="4138">
                  <c:v>-85588.772599999997</c:v>
                </c:pt>
                <c:pt idx="4139">
                  <c:v>-85585.365900000004</c:v>
                </c:pt>
                <c:pt idx="4140">
                  <c:v>-85598.831099999996</c:v>
                </c:pt>
                <c:pt idx="4141">
                  <c:v>-85588.827600000004</c:v>
                </c:pt>
                <c:pt idx="4142">
                  <c:v>-85549.889599999995</c:v>
                </c:pt>
                <c:pt idx="4143">
                  <c:v>-85527.018100000001</c:v>
                </c:pt>
                <c:pt idx="4144">
                  <c:v>-85545.724600000001</c:v>
                </c:pt>
                <c:pt idx="4145">
                  <c:v>-85532.700100000002</c:v>
                </c:pt>
                <c:pt idx="4146">
                  <c:v>-85526.960600000006</c:v>
                </c:pt>
                <c:pt idx="4147">
                  <c:v>-85541.82</c:v>
                </c:pt>
                <c:pt idx="4148">
                  <c:v>-85526.685200000007</c:v>
                </c:pt>
                <c:pt idx="4149">
                  <c:v>-85519.821500000005</c:v>
                </c:pt>
                <c:pt idx="4150">
                  <c:v>-85547.127299999993</c:v>
                </c:pt>
                <c:pt idx="4151">
                  <c:v>-85524.441699999996</c:v>
                </c:pt>
                <c:pt idx="4152">
                  <c:v>-85540.404299999995</c:v>
                </c:pt>
                <c:pt idx="4153">
                  <c:v>-85579.680600000007</c:v>
                </c:pt>
                <c:pt idx="4154">
                  <c:v>-85557.641699999993</c:v>
                </c:pt>
                <c:pt idx="4155">
                  <c:v>-85568.251399999994</c:v>
                </c:pt>
                <c:pt idx="4156">
                  <c:v>-85549.212299999999</c:v>
                </c:pt>
                <c:pt idx="4157">
                  <c:v>-85541.763099999996</c:v>
                </c:pt>
                <c:pt idx="4158">
                  <c:v>-85531.623800000001</c:v>
                </c:pt>
                <c:pt idx="4159">
                  <c:v>-85533.930099999998</c:v>
                </c:pt>
                <c:pt idx="4160">
                  <c:v>-85555.407999999996</c:v>
                </c:pt>
                <c:pt idx="4161">
                  <c:v>-85570.847299999994</c:v>
                </c:pt>
                <c:pt idx="4162">
                  <c:v>-85608.491500000004</c:v>
                </c:pt>
                <c:pt idx="4163">
                  <c:v>-85603.108500000002</c:v>
                </c:pt>
                <c:pt idx="4164">
                  <c:v>-85583.802500000005</c:v>
                </c:pt>
                <c:pt idx="4165">
                  <c:v>-85606.333100000003</c:v>
                </c:pt>
                <c:pt idx="4166">
                  <c:v>-85576.432100000005</c:v>
                </c:pt>
                <c:pt idx="4167">
                  <c:v>-85563.008700000006</c:v>
                </c:pt>
                <c:pt idx="4168">
                  <c:v>-85604.750199999995</c:v>
                </c:pt>
                <c:pt idx="4169">
                  <c:v>-85606.660900000003</c:v>
                </c:pt>
                <c:pt idx="4170">
                  <c:v>-85627.894100000005</c:v>
                </c:pt>
                <c:pt idx="4171">
                  <c:v>-85665.975900000005</c:v>
                </c:pt>
                <c:pt idx="4172">
                  <c:v>-85644.078599999993</c:v>
                </c:pt>
                <c:pt idx="4173">
                  <c:v>-85617.366800000003</c:v>
                </c:pt>
                <c:pt idx="4174">
                  <c:v>-85619.040599999993</c:v>
                </c:pt>
                <c:pt idx="4175">
                  <c:v>-85610.518500000006</c:v>
                </c:pt>
                <c:pt idx="4176">
                  <c:v>-85609.641900000002</c:v>
                </c:pt>
                <c:pt idx="4177">
                  <c:v>-85568.061799999996</c:v>
                </c:pt>
                <c:pt idx="4178">
                  <c:v>-85582.2209</c:v>
                </c:pt>
                <c:pt idx="4179">
                  <c:v>-85576.370599999995</c:v>
                </c:pt>
                <c:pt idx="4180">
                  <c:v>-85559.6299</c:v>
                </c:pt>
                <c:pt idx="4181">
                  <c:v>-85563.390799999994</c:v>
                </c:pt>
                <c:pt idx="4182">
                  <c:v>-85568.718800000002</c:v>
                </c:pt>
                <c:pt idx="4183">
                  <c:v>-85547.388900000005</c:v>
                </c:pt>
                <c:pt idx="4184">
                  <c:v>-85576.489499999996</c:v>
                </c:pt>
                <c:pt idx="4185">
                  <c:v>-85596.584900000002</c:v>
                </c:pt>
                <c:pt idx="4186">
                  <c:v>-85603.974100000007</c:v>
                </c:pt>
                <c:pt idx="4187">
                  <c:v>-85587.455300000001</c:v>
                </c:pt>
                <c:pt idx="4188">
                  <c:v>-85536.965400000001</c:v>
                </c:pt>
                <c:pt idx="4189">
                  <c:v>-85528.283299999996</c:v>
                </c:pt>
                <c:pt idx="4190">
                  <c:v>-85572.215599999996</c:v>
                </c:pt>
                <c:pt idx="4191">
                  <c:v>-85589.3698</c:v>
                </c:pt>
                <c:pt idx="4192">
                  <c:v>-85575.904200000004</c:v>
                </c:pt>
                <c:pt idx="4193">
                  <c:v>-85623.353099999993</c:v>
                </c:pt>
                <c:pt idx="4194">
                  <c:v>-85582.437099999996</c:v>
                </c:pt>
                <c:pt idx="4195">
                  <c:v>-85608.015400000004</c:v>
                </c:pt>
                <c:pt idx="4196">
                  <c:v>-85591.982600000003</c:v>
                </c:pt>
                <c:pt idx="4197">
                  <c:v>-85605.696899999995</c:v>
                </c:pt>
                <c:pt idx="4198">
                  <c:v>-85568.042400000006</c:v>
                </c:pt>
                <c:pt idx="4199">
                  <c:v>-85577.925199999998</c:v>
                </c:pt>
                <c:pt idx="4200">
                  <c:v>-85557.271999999997</c:v>
                </c:pt>
                <c:pt idx="4201">
                  <c:v>-85528.451499999996</c:v>
                </c:pt>
                <c:pt idx="4202">
                  <c:v>-85539.107600000003</c:v>
                </c:pt>
                <c:pt idx="4203">
                  <c:v>-85552.334099999993</c:v>
                </c:pt>
                <c:pt idx="4204">
                  <c:v>-85564.873000000007</c:v>
                </c:pt>
                <c:pt idx="4205">
                  <c:v>-85531.993700000006</c:v>
                </c:pt>
                <c:pt idx="4206">
                  <c:v>-85540.218099999998</c:v>
                </c:pt>
                <c:pt idx="4207">
                  <c:v>-85551.9323</c:v>
                </c:pt>
                <c:pt idx="4208">
                  <c:v>-85516.6783</c:v>
                </c:pt>
                <c:pt idx="4209">
                  <c:v>-85514.917400000006</c:v>
                </c:pt>
                <c:pt idx="4210">
                  <c:v>-85551.923599999995</c:v>
                </c:pt>
                <c:pt idx="4211">
                  <c:v>-85530.787800000006</c:v>
                </c:pt>
                <c:pt idx="4212">
                  <c:v>-85534.267000000007</c:v>
                </c:pt>
                <c:pt idx="4213">
                  <c:v>-85534.489600000001</c:v>
                </c:pt>
                <c:pt idx="4214">
                  <c:v>-85570.605800000005</c:v>
                </c:pt>
                <c:pt idx="4215">
                  <c:v>-85642.501600000003</c:v>
                </c:pt>
                <c:pt idx="4216">
                  <c:v>-85631.8557</c:v>
                </c:pt>
                <c:pt idx="4217">
                  <c:v>-85645.609500000006</c:v>
                </c:pt>
                <c:pt idx="4218">
                  <c:v>-85618.4611</c:v>
                </c:pt>
                <c:pt idx="4219">
                  <c:v>-85638.160099999994</c:v>
                </c:pt>
                <c:pt idx="4220">
                  <c:v>-85622.403900000005</c:v>
                </c:pt>
                <c:pt idx="4221">
                  <c:v>-85624.706300000005</c:v>
                </c:pt>
                <c:pt idx="4222">
                  <c:v>-85638.740699999995</c:v>
                </c:pt>
                <c:pt idx="4223">
                  <c:v>-85636.222599999994</c:v>
                </c:pt>
                <c:pt idx="4224">
                  <c:v>-85631.229500000001</c:v>
                </c:pt>
                <c:pt idx="4225">
                  <c:v>-85623.189799999993</c:v>
                </c:pt>
                <c:pt idx="4226">
                  <c:v>-85601.831300000005</c:v>
                </c:pt>
                <c:pt idx="4227">
                  <c:v>-85631.531600000002</c:v>
                </c:pt>
                <c:pt idx="4228">
                  <c:v>-85637.737999999998</c:v>
                </c:pt>
                <c:pt idx="4229">
                  <c:v>-85635.880300000004</c:v>
                </c:pt>
                <c:pt idx="4230">
                  <c:v>-85613.675700000007</c:v>
                </c:pt>
                <c:pt idx="4231">
                  <c:v>-85591.175799999997</c:v>
                </c:pt>
                <c:pt idx="4232">
                  <c:v>-85562.619000000006</c:v>
                </c:pt>
                <c:pt idx="4233">
                  <c:v>-85545.198199999999</c:v>
                </c:pt>
                <c:pt idx="4234">
                  <c:v>-85565.548999999999</c:v>
                </c:pt>
                <c:pt idx="4235">
                  <c:v>-85592.912599999996</c:v>
                </c:pt>
                <c:pt idx="4236">
                  <c:v>-85628.470400000006</c:v>
                </c:pt>
                <c:pt idx="4237">
                  <c:v>-85613.316099999996</c:v>
                </c:pt>
                <c:pt idx="4238">
                  <c:v>-85641.630799999999</c:v>
                </c:pt>
                <c:pt idx="4239">
                  <c:v>-85634.7068</c:v>
                </c:pt>
                <c:pt idx="4240">
                  <c:v>-85590.684200000003</c:v>
                </c:pt>
                <c:pt idx="4241">
                  <c:v>-85593.9666</c:v>
                </c:pt>
                <c:pt idx="4242">
                  <c:v>-85583.396900000007</c:v>
                </c:pt>
                <c:pt idx="4243">
                  <c:v>-85566.324900000007</c:v>
                </c:pt>
                <c:pt idx="4244">
                  <c:v>-85541.087899999999</c:v>
                </c:pt>
                <c:pt idx="4245">
                  <c:v>-85582.765199999994</c:v>
                </c:pt>
                <c:pt idx="4246">
                  <c:v>-85582.311000000002</c:v>
                </c:pt>
                <c:pt idx="4247">
                  <c:v>-85567.586899999995</c:v>
                </c:pt>
                <c:pt idx="4248">
                  <c:v>-85570.248600000006</c:v>
                </c:pt>
                <c:pt idx="4249">
                  <c:v>-85578.219500000007</c:v>
                </c:pt>
                <c:pt idx="4250">
                  <c:v>-85580.407900000006</c:v>
                </c:pt>
                <c:pt idx="4251">
                  <c:v>-85569.425799999997</c:v>
                </c:pt>
                <c:pt idx="4252">
                  <c:v>-85539.359599999996</c:v>
                </c:pt>
                <c:pt idx="4253">
                  <c:v>-85546.748200000002</c:v>
                </c:pt>
                <c:pt idx="4254">
                  <c:v>-85611.769</c:v>
                </c:pt>
                <c:pt idx="4255">
                  <c:v>-85620.184899999993</c:v>
                </c:pt>
                <c:pt idx="4256">
                  <c:v>-85620.426800000001</c:v>
                </c:pt>
                <c:pt idx="4257">
                  <c:v>-85620.785399999993</c:v>
                </c:pt>
                <c:pt idx="4258">
                  <c:v>-85607.075299999997</c:v>
                </c:pt>
                <c:pt idx="4259">
                  <c:v>-85630.822700000004</c:v>
                </c:pt>
                <c:pt idx="4260">
                  <c:v>-85589.940400000007</c:v>
                </c:pt>
                <c:pt idx="4261">
                  <c:v>-85568.033800000005</c:v>
                </c:pt>
                <c:pt idx="4262">
                  <c:v>-85559.060599999997</c:v>
                </c:pt>
                <c:pt idx="4263">
                  <c:v>-85540.865000000005</c:v>
                </c:pt>
                <c:pt idx="4264">
                  <c:v>-85514.915800000002</c:v>
                </c:pt>
                <c:pt idx="4265">
                  <c:v>-85561.936700000006</c:v>
                </c:pt>
                <c:pt idx="4266">
                  <c:v>-85524.213199999998</c:v>
                </c:pt>
                <c:pt idx="4267">
                  <c:v>-85571.3802</c:v>
                </c:pt>
                <c:pt idx="4268">
                  <c:v>-85635.2408</c:v>
                </c:pt>
                <c:pt idx="4269">
                  <c:v>-85625.33</c:v>
                </c:pt>
                <c:pt idx="4270">
                  <c:v>-85620.496199999994</c:v>
                </c:pt>
                <c:pt idx="4271">
                  <c:v>-85596.839300000007</c:v>
                </c:pt>
                <c:pt idx="4272">
                  <c:v>-85573.859100000001</c:v>
                </c:pt>
                <c:pt idx="4273">
                  <c:v>-85564.132700000002</c:v>
                </c:pt>
                <c:pt idx="4274">
                  <c:v>-85554.198499999999</c:v>
                </c:pt>
                <c:pt idx="4275">
                  <c:v>-85532.697499999995</c:v>
                </c:pt>
                <c:pt idx="4276">
                  <c:v>-85534.573799999998</c:v>
                </c:pt>
                <c:pt idx="4277">
                  <c:v>-85582.880900000004</c:v>
                </c:pt>
                <c:pt idx="4278">
                  <c:v>-85554.424100000004</c:v>
                </c:pt>
                <c:pt idx="4279">
                  <c:v>-85541.862299999993</c:v>
                </c:pt>
                <c:pt idx="4280">
                  <c:v>-85510.850699999995</c:v>
                </c:pt>
                <c:pt idx="4281">
                  <c:v>-85522.483800000002</c:v>
                </c:pt>
                <c:pt idx="4282">
                  <c:v>-85539.044200000004</c:v>
                </c:pt>
                <c:pt idx="4283">
                  <c:v>-85527.920400000003</c:v>
                </c:pt>
                <c:pt idx="4284">
                  <c:v>-85546.343999999997</c:v>
                </c:pt>
                <c:pt idx="4285">
                  <c:v>-85558.578299999994</c:v>
                </c:pt>
                <c:pt idx="4286">
                  <c:v>-85596.294999999998</c:v>
                </c:pt>
                <c:pt idx="4287">
                  <c:v>-85603.1109</c:v>
                </c:pt>
                <c:pt idx="4288">
                  <c:v>-85585.821299999996</c:v>
                </c:pt>
                <c:pt idx="4289">
                  <c:v>-85601.534</c:v>
                </c:pt>
                <c:pt idx="4290">
                  <c:v>-85611.601999999999</c:v>
                </c:pt>
                <c:pt idx="4291">
                  <c:v>-85631.041200000007</c:v>
                </c:pt>
                <c:pt idx="4292">
                  <c:v>-85619.156799999997</c:v>
                </c:pt>
                <c:pt idx="4293">
                  <c:v>-85625.549899999998</c:v>
                </c:pt>
                <c:pt idx="4294">
                  <c:v>-85621.464600000007</c:v>
                </c:pt>
                <c:pt idx="4295">
                  <c:v>-85584.271599999993</c:v>
                </c:pt>
                <c:pt idx="4296">
                  <c:v>-85596.207399999999</c:v>
                </c:pt>
                <c:pt idx="4297">
                  <c:v>-85581.534</c:v>
                </c:pt>
                <c:pt idx="4298">
                  <c:v>-85591.3891</c:v>
                </c:pt>
                <c:pt idx="4299">
                  <c:v>-85624.284700000004</c:v>
                </c:pt>
                <c:pt idx="4300">
                  <c:v>-85616.734800000006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62-419B-8C4E-C090D82E661F}"/>
            </c:ext>
          </c:extLst>
        </c:ser>
        <c:ser>
          <c:idx val="1"/>
          <c:order val="1"/>
          <c:tx>
            <c:v>Kinetic Energy: Cut5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Sheet1!$G$1:$G$4301</c:f>
              <c:numCache>
                <c:formatCode>General</c:formatCode>
                <c:ptCount val="4301"/>
                <c:pt idx="0">
                  <c:v>521.11779999999999</c:v>
                </c:pt>
                <c:pt idx="1">
                  <c:v>712.70489999999995</c:v>
                </c:pt>
                <c:pt idx="2">
                  <c:v>801.72109999999998</c:v>
                </c:pt>
                <c:pt idx="3">
                  <c:v>868.42669999999998</c:v>
                </c:pt>
                <c:pt idx="4">
                  <c:v>884.84040000000005</c:v>
                </c:pt>
                <c:pt idx="5">
                  <c:v>906.79049999999995</c:v>
                </c:pt>
                <c:pt idx="6">
                  <c:v>916.28729999999996</c:v>
                </c:pt>
                <c:pt idx="7">
                  <c:v>941.50789999999995</c:v>
                </c:pt>
                <c:pt idx="8">
                  <c:v>964.54039999999998</c:v>
                </c:pt>
                <c:pt idx="9">
                  <c:v>1003.0382</c:v>
                </c:pt>
                <c:pt idx="10">
                  <c:v>1063.5237999999999</c:v>
                </c:pt>
                <c:pt idx="11">
                  <c:v>1104.4612999999999</c:v>
                </c:pt>
                <c:pt idx="12">
                  <c:v>1149.1699000000001</c:v>
                </c:pt>
                <c:pt idx="13">
                  <c:v>1195.3330000000001</c:v>
                </c:pt>
                <c:pt idx="14">
                  <c:v>1241.9874</c:v>
                </c:pt>
                <c:pt idx="15">
                  <c:v>1287.1605</c:v>
                </c:pt>
                <c:pt idx="16">
                  <c:v>1354.1333999999999</c:v>
                </c:pt>
                <c:pt idx="17">
                  <c:v>1424.6315</c:v>
                </c:pt>
                <c:pt idx="18">
                  <c:v>1482.1828</c:v>
                </c:pt>
                <c:pt idx="19">
                  <c:v>1542.991</c:v>
                </c:pt>
                <c:pt idx="20">
                  <c:v>1595.7773999999999</c:v>
                </c:pt>
                <c:pt idx="21">
                  <c:v>1688.6088999999999</c:v>
                </c:pt>
                <c:pt idx="22">
                  <c:v>1735.1635000000001</c:v>
                </c:pt>
                <c:pt idx="23">
                  <c:v>1815.098</c:v>
                </c:pt>
                <c:pt idx="24">
                  <c:v>1877.99</c:v>
                </c:pt>
                <c:pt idx="25">
                  <c:v>1946.6833999999999</c:v>
                </c:pt>
                <c:pt idx="26">
                  <c:v>2007.2469000000001</c:v>
                </c:pt>
                <c:pt idx="27">
                  <c:v>2065.2608</c:v>
                </c:pt>
                <c:pt idx="28">
                  <c:v>2139.7037</c:v>
                </c:pt>
                <c:pt idx="29">
                  <c:v>2215.4092999999998</c:v>
                </c:pt>
                <c:pt idx="30">
                  <c:v>2266.0688</c:v>
                </c:pt>
                <c:pt idx="31">
                  <c:v>2348.5149999999999</c:v>
                </c:pt>
                <c:pt idx="32">
                  <c:v>2434.1536000000001</c:v>
                </c:pt>
                <c:pt idx="33">
                  <c:v>2518.6943000000001</c:v>
                </c:pt>
                <c:pt idx="34">
                  <c:v>2590.1527000000001</c:v>
                </c:pt>
                <c:pt idx="35">
                  <c:v>2666.4708000000001</c:v>
                </c:pt>
                <c:pt idx="36">
                  <c:v>2765.0488</c:v>
                </c:pt>
                <c:pt idx="37">
                  <c:v>2819.9558999999999</c:v>
                </c:pt>
                <c:pt idx="38">
                  <c:v>2900.6057000000001</c:v>
                </c:pt>
                <c:pt idx="39">
                  <c:v>2979.4497999999999</c:v>
                </c:pt>
                <c:pt idx="40">
                  <c:v>3086.5785999999998</c:v>
                </c:pt>
                <c:pt idx="41">
                  <c:v>3146.2901999999999</c:v>
                </c:pt>
                <c:pt idx="42">
                  <c:v>3218.2309</c:v>
                </c:pt>
                <c:pt idx="43">
                  <c:v>3294.7782999999999</c:v>
                </c:pt>
                <c:pt idx="44">
                  <c:v>3389.0149999999999</c:v>
                </c:pt>
                <c:pt idx="45">
                  <c:v>3451.7925</c:v>
                </c:pt>
                <c:pt idx="46">
                  <c:v>3528.3708999999999</c:v>
                </c:pt>
                <c:pt idx="47">
                  <c:v>3628.6405</c:v>
                </c:pt>
                <c:pt idx="48">
                  <c:v>3693.6079</c:v>
                </c:pt>
                <c:pt idx="49">
                  <c:v>3772.6610999999998</c:v>
                </c:pt>
                <c:pt idx="50">
                  <c:v>3882.9931000000001</c:v>
                </c:pt>
                <c:pt idx="51">
                  <c:v>3964.0362</c:v>
                </c:pt>
                <c:pt idx="52">
                  <c:v>4025.7667000000001</c:v>
                </c:pt>
                <c:pt idx="53">
                  <c:v>4116.1157999999996</c:v>
                </c:pt>
                <c:pt idx="54">
                  <c:v>4154.7313000000004</c:v>
                </c:pt>
                <c:pt idx="55">
                  <c:v>4267.0474000000004</c:v>
                </c:pt>
                <c:pt idx="56">
                  <c:v>4325.5968000000003</c:v>
                </c:pt>
                <c:pt idx="57">
                  <c:v>4427.8140999999996</c:v>
                </c:pt>
                <c:pt idx="58">
                  <c:v>4522.6131999999998</c:v>
                </c:pt>
                <c:pt idx="59">
                  <c:v>4616.2965999999997</c:v>
                </c:pt>
                <c:pt idx="60">
                  <c:v>4684.6124</c:v>
                </c:pt>
                <c:pt idx="61">
                  <c:v>4741.1859999999997</c:v>
                </c:pt>
                <c:pt idx="62">
                  <c:v>4771.6962999999996</c:v>
                </c:pt>
                <c:pt idx="63">
                  <c:v>4918.1869999999999</c:v>
                </c:pt>
                <c:pt idx="64">
                  <c:v>5008.7163</c:v>
                </c:pt>
                <c:pt idx="65">
                  <c:v>5053.2290000000003</c:v>
                </c:pt>
                <c:pt idx="66">
                  <c:v>5118.3193000000001</c:v>
                </c:pt>
                <c:pt idx="67">
                  <c:v>5240.9776000000002</c:v>
                </c:pt>
                <c:pt idx="68">
                  <c:v>5332.4911000000002</c:v>
                </c:pt>
                <c:pt idx="69">
                  <c:v>5410.1809999999996</c:v>
                </c:pt>
                <c:pt idx="70">
                  <c:v>5474.7766000000001</c:v>
                </c:pt>
                <c:pt idx="71">
                  <c:v>5582.1808000000001</c:v>
                </c:pt>
                <c:pt idx="72">
                  <c:v>5649.6607999999997</c:v>
                </c:pt>
                <c:pt idx="73">
                  <c:v>5751.0869000000002</c:v>
                </c:pt>
                <c:pt idx="74">
                  <c:v>5841.2007999999996</c:v>
                </c:pt>
                <c:pt idx="75">
                  <c:v>5884.2038000000002</c:v>
                </c:pt>
                <c:pt idx="76">
                  <c:v>5960.3243000000002</c:v>
                </c:pt>
                <c:pt idx="77">
                  <c:v>6072.9913999999999</c:v>
                </c:pt>
                <c:pt idx="78">
                  <c:v>6114.6189999999997</c:v>
                </c:pt>
                <c:pt idx="79">
                  <c:v>6241.4198999999999</c:v>
                </c:pt>
                <c:pt idx="80">
                  <c:v>6329.4822000000004</c:v>
                </c:pt>
                <c:pt idx="81">
                  <c:v>6414.1349</c:v>
                </c:pt>
                <c:pt idx="82">
                  <c:v>6456.2802000000001</c:v>
                </c:pt>
                <c:pt idx="83">
                  <c:v>6534.5721000000003</c:v>
                </c:pt>
                <c:pt idx="84">
                  <c:v>6633.9035000000003</c:v>
                </c:pt>
                <c:pt idx="85">
                  <c:v>6763.5977000000003</c:v>
                </c:pt>
                <c:pt idx="86">
                  <c:v>6786.6419999999998</c:v>
                </c:pt>
                <c:pt idx="87">
                  <c:v>6865.9677000000001</c:v>
                </c:pt>
                <c:pt idx="88">
                  <c:v>6923.835</c:v>
                </c:pt>
                <c:pt idx="89">
                  <c:v>7040.4732000000004</c:v>
                </c:pt>
                <c:pt idx="90">
                  <c:v>7142.8792999999996</c:v>
                </c:pt>
                <c:pt idx="91">
                  <c:v>7265.1103000000003</c:v>
                </c:pt>
                <c:pt idx="92">
                  <c:v>7344.5360000000001</c:v>
                </c:pt>
                <c:pt idx="93">
                  <c:v>7380.2830999999996</c:v>
                </c:pt>
                <c:pt idx="94">
                  <c:v>7474.3986000000004</c:v>
                </c:pt>
                <c:pt idx="95">
                  <c:v>7522.1531999999997</c:v>
                </c:pt>
                <c:pt idx="96">
                  <c:v>7673.2767000000003</c:v>
                </c:pt>
                <c:pt idx="97">
                  <c:v>7718.7246999999998</c:v>
                </c:pt>
                <c:pt idx="98">
                  <c:v>7834.7132000000001</c:v>
                </c:pt>
                <c:pt idx="99">
                  <c:v>7944.0501999999997</c:v>
                </c:pt>
                <c:pt idx="100">
                  <c:v>7996.8307999999997</c:v>
                </c:pt>
                <c:pt idx="101">
                  <c:v>7989.3356000000003</c:v>
                </c:pt>
                <c:pt idx="102">
                  <c:v>8170.2224999999999</c:v>
                </c:pt>
                <c:pt idx="103">
                  <c:v>8196.125</c:v>
                </c:pt>
                <c:pt idx="104">
                  <c:v>8276.7031999999999</c:v>
                </c:pt>
                <c:pt idx="105">
                  <c:v>8343.3842000000004</c:v>
                </c:pt>
                <c:pt idx="106">
                  <c:v>8422.4022999999997</c:v>
                </c:pt>
                <c:pt idx="107">
                  <c:v>8562.2091</c:v>
                </c:pt>
                <c:pt idx="108">
                  <c:v>8664.3232000000007</c:v>
                </c:pt>
                <c:pt idx="109">
                  <c:v>8687.4755999999998</c:v>
                </c:pt>
                <c:pt idx="110">
                  <c:v>8753.1746000000003</c:v>
                </c:pt>
                <c:pt idx="111">
                  <c:v>8916.8246999999992</c:v>
                </c:pt>
                <c:pt idx="112">
                  <c:v>8935.3741000000009</c:v>
                </c:pt>
                <c:pt idx="113">
                  <c:v>9081.402</c:v>
                </c:pt>
                <c:pt idx="114">
                  <c:v>9123.5463</c:v>
                </c:pt>
                <c:pt idx="115">
                  <c:v>9233.7518999999993</c:v>
                </c:pt>
                <c:pt idx="116">
                  <c:v>9335.5812000000005</c:v>
                </c:pt>
                <c:pt idx="117">
                  <c:v>9437.9549000000006</c:v>
                </c:pt>
                <c:pt idx="118">
                  <c:v>9521.9575999999997</c:v>
                </c:pt>
                <c:pt idx="119">
                  <c:v>9576.1864999999998</c:v>
                </c:pt>
                <c:pt idx="120">
                  <c:v>9598.4470000000001</c:v>
                </c:pt>
                <c:pt idx="121">
                  <c:v>9728.3940999999995</c:v>
                </c:pt>
                <c:pt idx="122">
                  <c:v>9806.9073000000008</c:v>
                </c:pt>
                <c:pt idx="123">
                  <c:v>9934.4321999999993</c:v>
                </c:pt>
                <c:pt idx="124">
                  <c:v>10002.568799999999</c:v>
                </c:pt>
                <c:pt idx="125">
                  <c:v>10043.9246</c:v>
                </c:pt>
                <c:pt idx="126">
                  <c:v>10107.107599999999</c:v>
                </c:pt>
                <c:pt idx="127">
                  <c:v>10204.681399999999</c:v>
                </c:pt>
                <c:pt idx="128">
                  <c:v>10321.9303</c:v>
                </c:pt>
                <c:pt idx="129">
                  <c:v>10336.054599999999</c:v>
                </c:pt>
                <c:pt idx="130">
                  <c:v>10460.9455</c:v>
                </c:pt>
                <c:pt idx="131">
                  <c:v>10485.51</c:v>
                </c:pt>
                <c:pt idx="132">
                  <c:v>10617.504499999999</c:v>
                </c:pt>
                <c:pt idx="133">
                  <c:v>10685.0846</c:v>
                </c:pt>
                <c:pt idx="134">
                  <c:v>10805.0782</c:v>
                </c:pt>
                <c:pt idx="135">
                  <c:v>10888.409900000001</c:v>
                </c:pt>
                <c:pt idx="136">
                  <c:v>10956.2888</c:v>
                </c:pt>
                <c:pt idx="137">
                  <c:v>10979.3824</c:v>
                </c:pt>
                <c:pt idx="138">
                  <c:v>11207.8357</c:v>
                </c:pt>
                <c:pt idx="139">
                  <c:v>11193.3354</c:v>
                </c:pt>
                <c:pt idx="140">
                  <c:v>11326.3171</c:v>
                </c:pt>
                <c:pt idx="141">
                  <c:v>11352.8505</c:v>
                </c:pt>
                <c:pt idx="142">
                  <c:v>11452.815399999999</c:v>
                </c:pt>
                <c:pt idx="143">
                  <c:v>11537.1119</c:v>
                </c:pt>
                <c:pt idx="144">
                  <c:v>11624.9676</c:v>
                </c:pt>
                <c:pt idx="145">
                  <c:v>11667.0281</c:v>
                </c:pt>
                <c:pt idx="146">
                  <c:v>11723.182699999999</c:v>
                </c:pt>
                <c:pt idx="147">
                  <c:v>11813.768</c:v>
                </c:pt>
                <c:pt idx="148">
                  <c:v>11992.669099999999</c:v>
                </c:pt>
                <c:pt idx="149">
                  <c:v>12034.1021</c:v>
                </c:pt>
                <c:pt idx="150">
                  <c:v>12163.6139</c:v>
                </c:pt>
                <c:pt idx="151">
                  <c:v>12188.5563</c:v>
                </c:pt>
                <c:pt idx="152">
                  <c:v>12250.2673</c:v>
                </c:pt>
                <c:pt idx="153">
                  <c:v>12338.6602</c:v>
                </c:pt>
                <c:pt idx="154">
                  <c:v>12453.0003</c:v>
                </c:pt>
                <c:pt idx="155">
                  <c:v>12499.9277</c:v>
                </c:pt>
                <c:pt idx="156">
                  <c:v>12582.107</c:v>
                </c:pt>
                <c:pt idx="157">
                  <c:v>12563.9825</c:v>
                </c:pt>
                <c:pt idx="158">
                  <c:v>12806.2551</c:v>
                </c:pt>
                <c:pt idx="159">
                  <c:v>12843.130999999999</c:v>
                </c:pt>
                <c:pt idx="160">
                  <c:v>12868.8251</c:v>
                </c:pt>
                <c:pt idx="161">
                  <c:v>13131.8634</c:v>
                </c:pt>
                <c:pt idx="162">
                  <c:v>13166.5888</c:v>
                </c:pt>
                <c:pt idx="163">
                  <c:v>13263.4823</c:v>
                </c:pt>
                <c:pt idx="164">
                  <c:v>13243.1867</c:v>
                </c:pt>
                <c:pt idx="165">
                  <c:v>13277.8891</c:v>
                </c:pt>
                <c:pt idx="166">
                  <c:v>13462.5175</c:v>
                </c:pt>
                <c:pt idx="167">
                  <c:v>13446.8663</c:v>
                </c:pt>
                <c:pt idx="168">
                  <c:v>13481.6427</c:v>
                </c:pt>
                <c:pt idx="169">
                  <c:v>13553.3622</c:v>
                </c:pt>
                <c:pt idx="170">
                  <c:v>13715.643400000001</c:v>
                </c:pt>
                <c:pt idx="171">
                  <c:v>13743.4125</c:v>
                </c:pt>
                <c:pt idx="172">
                  <c:v>13826.7289</c:v>
                </c:pt>
                <c:pt idx="173">
                  <c:v>13936.852999999999</c:v>
                </c:pt>
                <c:pt idx="174">
                  <c:v>14068.5751</c:v>
                </c:pt>
                <c:pt idx="175">
                  <c:v>14152.3109</c:v>
                </c:pt>
                <c:pt idx="176">
                  <c:v>14244.7426</c:v>
                </c:pt>
                <c:pt idx="177">
                  <c:v>14266.5911</c:v>
                </c:pt>
                <c:pt idx="178">
                  <c:v>14433.2641</c:v>
                </c:pt>
                <c:pt idx="179">
                  <c:v>14470.168299999999</c:v>
                </c:pt>
                <c:pt idx="180">
                  <c:v>14643.697099999999</c:v>
                </c:pt>
                <c:pt idx="181">
                  <c:v>14498.2312</c:v>
                </c:pt>
                <c:pt idx="182">
                  <c:v>14675.081899999999</c:v>
                </c:pt>
                <c:pt idx="183">
                  <c:v>14755.6644</c:v>
                </c:pt>
                <c:pt idx="184">
                  <c:v>14814.2657</c:v>
                </c:pt>
                <c:pt idx="185">
                  <c:v>14922.9673</c:v>
                </c:pt>
                <c:pt idx="186">
                  <c:v>15024.847</c:v>
                </c:pt>
                <c:pt idx="187">
                  <c:v>15163.563200000001</c:v>
                </c:pt>
                <c:pt idx="188">
                  <c:v>15169.870500000001</c:v>
                </c:pt>
                <c:pt idx="189">
                  <c:v>15181.645699999999</c:v>
                </c:pt>
                <c:pt idx="190">
                  <c:v>15211.4267</c:v>
                </c:pt>
                <c:pt idx="191">
                  <c:v>15468.018899999999</c:v>
                </c:pt>
                <c:pt idx="192">
                  <c:v>15418.680700000001</c:v>
                </c:pt>
                <c:pt idx="193">
                  <c:v>15529.461600000001</c:v>
                </c:pt>
                <c:pt idx="194">
                  <c:v>15590.105600000001</c:v>
                </c:pt>
                <c:pt idx="195">
                  <c:v>15588.630499999999</c:v>
                </c:pt>
                <c:pt idx="196">
                  <c:v>15833.420599999999</c:v>
                </c:pt>
                <c:pt idx="197">
                  <c:v>15770.180700000001</c:v>
                </c:pt>
                <c:pt idx="198">
                  <c:v>15925.352199999999</c:v>
                </c:pt>
                <c:pt idx="199">
                  <c:v>16074.304</c:v>
                </c:pt>
                <c:pt idx="200">
                  <c:v>16095.948700000001</c:v>
                </c:pt>
                <c:pt idx="201">
                  <c:v>16290.113300000001</c:v>
                </c:pt>
                <c:pt idx="202">
                  <c:v>16227.5818</c:v>
                </c:pt>
                <c:pt idx="203">
                  <c:v>16314.5522</c:v>
                </c:pt>
                <c:pt idx="204">
                  <c:v>16445.788700000001</c:v>
                </c:pt>
                <c:pt idx="205">
                  <c:v>16501.4372</c:v>
                </c:pt>
                <c:pt idx="206">
                  <c:v>16501.425299999999</c:v>
                </c:pt>
                <c:pt idx="207">
                  <c:v>16552.6774</c:v>
                </c:pt>
                <c:pt idx="208">
                  <c:v>16777.188699999999</c:v>
                </c:pt>
                <c:pt idx="209">
                  <c:v>16765.394700000001</c:v>
                </c:pt>
                <c:pt idx="210">
                  <c:v>16891.084999999999</c:v>
                </c:pt>
                <c:pt idx="211">
                  <c:v>17012.900000000001</c:v>
                </c:pt>
                <c:pt idx="212">
                  <c:v>16957.914499999999</c:v>
                </c:pt>
                <c:pt idx="213">
                  <c:v>17020.837500000001</c:v>
                </c:pt>
                <c:pt idx="214">
                  <c:v>17144.0874</c:v>
                </c:pt>
                <c:pt idx="215">
                  <c:v>17306.974900000001</c:v>
                </c:pt>
                <c:pt idx="216">
                  <c:v>17221.5864</c:v>
                </c:pt>
                <c:pt idx="217">
                  <c:v>17367.1299</c:v>
                </c:pt>
                <c:pt idx="218">
                  <c:v>17347.785100000001</c:v>
                </c:pt>
                <c:pt idx="219">
                  <c:v>17510.4257</c:v>
                </c:pt>
                <c:pt idx="220">
                  <c:v>17522.342799999999</c:v>
                </c:pt>
                <c:pt idx="221">
                  <c:v>17734.411199999999</c:v>
                </c:pt>
                <c:pt idx="222">
                  <c:v>17750.094000000001</c:v>
                </c:pt>
                <c:pt idx="223">
                  <c:v>17905.343099999998</c:v>
                </c:pt>
                <c:pt idx="224">
                  <c:v>18084.178599999999</c:v>
                </c:pt>
                <c:pt idx="225">
                  <c:v>18137.843700000001</c:v>
                </c:pt>
                <c:pt idx="226">
                  <c:v>18138.5556</c:v>
                </c:pt>
                <c:pt idx="227">
                  <c:v>18220.576300000001</c:v>
                </c:pt>
                <c:pt idx="228">
                  <c:v>18303.625100000001</c:v>
                </c:pt>
                <c:pt idx="229">
                  <c:v>18431.384699999999</c:v>
                </c:pt>
                <c:pt idx="230">
                  <c:v>18493.2258</c:v>
                </c:pt>
                <c:pt idx="231">
                  <c:v>18549.537799999998</c:v>
                </c:pt>
                <c:pt idx="232">
                  <c:v>18542.411899999999</c:v>
                </c:pt>
                <c:pt idx="233">
                  <c:v>18622.334999999999</c:v>
                </c:pt>
                <c:pt idx="234">
                  <c:v>18709.032299999999</c:v>
                </c:pt>
                <c:pt idx="235">
                  <c:v>18955.741999999998</c:v>
                </c:pt>
                <c:pt idx="236">
                  <c:v>19046.001799999998</c:v>
                </c:pt>
                <c:pt idx="237">
                  <c:v>18959.987000000001</c:v>
                </c:pt>
                <c:pt idx="238">
                  <c:v>19065.979500000001</c:v>
                </c:pt>
                <c:pt idx="239">
                  <c:v>19311.2183</c:v>
                </c:pt>
                <c:pt idx="240">
                  <c:v>19342.761999999999</c:v>
                </c:pt>
                <c:pt idx="241">
                  <c:v>19338.441699999999</c:v>
                </c:pt>
                <c:pt idx="242">
                  <c:v>19469.562900000001</c:v>
                </c:pt>
                <c:pt idx="243">
                  <c:v>19597.500599999999</c:v>
                </c:pt>
                <c:pt idx="244">
                  <c:v>19647.353999999999</c:v>
                </c:pt>
                <c:pt idx="245">
                  <c:v>19779.999199999998</c:v>
                </c:pt>
                <c:pt idx="246">
                  <c:v>19549.575799999999</c:v>
                </c:pt>
                <c:pt idx="247">
                  <c:v>19885.3449</c:v>
                </c:pt>
                <c:pt idx="248">
                  <c:v>19863.401999999998</c:v>
                </c:pt>
                <c:pt idx="249">
                  <c:v>19966.450099999998</c:v>
                </c:pt>
                <c:pt idx="250">
                  <c:v>19985.919699999999</c:v>
                </c:pt>
                <c:pt idx="251">
                  <c:v>20962.606299999999</c:v>
                </c:pt>
                <c:pt idx="252">
                  <c:v>21180.646100000002</c:v>
                </c:pt>
                <c:pt idx="253">
                  <c:v>21269.937900000001</c:v>
                </c:pt>
                <c:pt idx="254">
                  <c:v>21687.016800000001</c:v>
                </c:pt>
                <c:pt idx="255">
                  <c:v>21666.441299999999</c:v>
                </c:pt>
                <c:pt idx="256">
                  <c:v>21542.6332</c:v>
                </c:pt>
                <c:pt idx="257">
                  <c:v>21609.374599999999</c:v>
                </c:pt>
                <c:pt idx="258">
                  <c:v>21574.150900000001</c:v>
                </c:pt>
                <c:pt idx="259">
                  <c:v>21587.3472</c:v>
                </c:pt>
                <c:pt idx="260">
                  <c:v>21421.633999999998</c:v>
                </c:pt>
                <c:pt idx="261">
                  <c:v>21444.7916</c:v>
                </c:pt>
                <c:pt idx="262">
                  <c:v>21634.4967</c:v>
                </c:pt>
                <c:pt idx="263">
                  <c:v>21576.409500000002</c:v>
                </c:pt>
                <c:pt idx="264">
                  <c:v>21427.2366</c:v>
                </c:pt>
                <c:pt idx="265">
                  <c:v>21471.527699999999</c:v>
                </c:pt>
                <c:pt idx="266">
                  <c:v>21532.392100000001</c:v>
                </c:pt>
                <c:pt idx="267">
                  <c:v>21390.526999999998</c:v>
                </c:pt>
                <c:pt idx="268">
                  <c:v>21423.554400000001</c:v>
                </c:pt>
                <c:pt idx="269">
                  <c:v>21392.478200000001</c:v>
                </c:pt>
                <c:pt idx="270">
                  <c:v>21383.0026</c:v>
                </c:pt>
                <c:pt idx="271">
                  <c:v>21414.924999999999</c:v>
                </c:pt>
                <c:pt idx="272">
                  <c:v>21375.6414</c:v>
                </c:pt>
                <c:pt idx="273">
                  <c:v>21546.608400000001</c:v>
                </c:pt>
                <c:pt idx="274">
                  <c:v>21443.718199999999</c:v>
                </c:pt>
                <c:pt idx="275">
                  <c:v>21451.766100000001</c:v>
                </c:pt>
                <c:pt idx="276">
                  <c:v>21586.820199999998</c:v>
                </c:pt>
                <c:pt idx="277">
                  <c:v>21625.907500000001</c:v>
                </c:pt>
                <c:pt idx="278">
                  <c:v>21515.344499999999</c:v>
                </c:pt>
                <c:pt idx="279">
                  <c:v>21552.671300000002</c:v>
                </c:pt>
                <c:pt idx="280">
                  <c:v>21498.2323</c:v>
                </c:pt>
                <c:pt idx="281">
                  <c:v>21291.923500000001</c:v>
                </c:pt>
                <c:pt idx="282">
                  <c:v>21568.393400000001</c:v>
                </c:pt>
                <c:pt idx="283">
                  <c:v>21593.827499999999</c:v>
                </c:pt>
                <c:pt idx="284">
                  <c:v>21503.5831</c:v>
                </c:pt>
                <c:pt idx="285">
                  <c:v>21660.569800000001</c:v>
                </c:pt>
                <c:pt idx="286">
                  <c:v>21308.7215</c:v>
                </c:pt>
                <c:pt idx="287">
                  <c:v>21366.906500000001</c:v>
                </c:pt>
                <c:pt idx="288">
                  <c:v>21396.8017</c:v>
                </c:pt>
                <c:pt idx="289">
                  <c:v>21510.795999999998</c:v>
                </c:pt>
                <c:pt idx="290">
                  <c:v>21509.477699999999</c:v>
                </c:pt>
                <c:pt idx="291">
                  <c:v>21572.6427</c:v>
                </c:pt>
                <c:pt idx="292">
                  <c:v>21463.686099999999</c:v>
                </c:pt>
                <c:pt idx="293">
                  <c:v>21396.749400000001</c:v>
                </c:pt>
                <c:pt idx="294">
                  <c:v>21585.156599999998</c:v>
                </c:pt>
                <c:pt idx="295">
                  <c:v>21483.074400000001</c:v>
                </c:pt>
                <c:pt idx="296">
                  <c:v>21475.8289</c:v>
                </c:pt>
                <c:pt idx="297">
                  <c:v>21430.253100000002</c:v>
                </c:pt>
                <c:pt idx="298">
                  <c:v>21522.293300000001</c:v>
                </c:pt>
                <c:pt idx="299">
                  <c:v>21588.107199999999</c:v>
                </c:pt>
                <c:pt idx="300">
                  <c:v>21372.976999999999</c:v>
                </c:pt>
                <c:pt idx="301">
                  <c:v>21521.127700000001</c:v>
                </c:pt>
                <c:pt idx="302">
                  <c:v>21409.222900000001</c:v>
                </c:pt>
                <c:pt idx="303">
                  <c:v>21443.252199999999</c:v>
                </c:pt>
                <c:pt idx="304">
                  <c:v>21498.7003</c:v>
                </c:pt>
                <c:pt idx="305">
                  <c:v>21517.1721</c:v>
                </c:pt>
                <c:pt idx="306">
                  <c:v>21558.8753</c:v>
                </c:pt>
                <c:pt idx="307">
                  <c:v>21470.965700000001</c:v>
                </c:pt>
                <c:pt idx="308">
                  <c:v>21548.7621</c:v>
                </c:pt>
                <c:pt idx="309">
                  <c:v>21563.410899999999</c:v>
                </c:pt>
                <c:pt idx="310">
                  <c:v>21492.340899999999</c:v>
                </c:pt>
                <c:pt idx="311">
                  <c:v>21536.971600000001</c:v>
                </c:pt>
                <c:pt idx="312">
                  <c:v>21425.963</c:v>
                </c:pt>
                <c:pt idx="313">
                  <c:v>21457.9202</c:v>
                </c:pt>
                <c:pt idx="314">
                  <c:v>21545.274600000001</c:v>
                </c:pt>
                <c:pt idx="315">
                  <c:v>21385.051599999999</c:v>
                </c:pt>
                <c:pt idx="316">
                  <c:v>21482.351600000002</c:v>
                </c:pt>
                <c:pt idx="317">
                  <c:v>21529.968799999999</c:v>
                </c:pt>
                <c:pt idx="318">
                  <c:v>21446.701499999999</c:v>
                </c:pt>
                <c:pt idx="319">
                  <c:v>21370.208699999999</c:v>
                </c:pt>
                <c:pt idx="320">
                  <c:v>21534.902699999999</c:v>
                </c:pt>
                <c:pt idx="321">
                  <c:v>21489.734799999998</c:v>
                </c:pt>
                <c:pt idx="322">
                  <c:v>21507.955399999999</c:v>
                </c:pt>
                <c:pt idx="323">
                  <c:v>21493.722900000001</c:v>
                </c:pt>
                <c:pt idx="324">
                  <c:v>21401.900799999999</c:v>
                </c:pt>
                <c:pt idx="325">
                  <c:v>21490.855800000001</c:v>
                </c:pt>
                <c:pt idx="326">
                  <c:v>21459.407500000001</c:v>
                </c:pt>
                <c:pt idx="327">
                  <c:v>21343.737700000001</c:v>
                </c:pt>
                <c:pt idx="328">
                  <c:v>21440.5111</c:v>
                </c:pt>
                <c:pt idx="329">
                  <c:v>21546.511600000002</c:v>
                </c:pt>
                <c:pt idx="330">
                  <c:v>21534.511900000001</c:v>
                </c:pt>
                <c:pt idx="331">
                  <c:v>21303.7415</c:v>
                </c:pt>
                <c:pt idx="332">
                  <c:v>21667.349300000002</c:v>
                </c:pt>
                <c:pt idx="333">
                  <c:v>21528.017599999999</c:v>
                </c:pt>
                <c:pt idx="334">
                  <c:v>21649.021700000001</c:v>
                </c:pt>
                <c:pt idx="335">
                  <c:v>21368.246299999999</c:v>
                </c:pt>
                <c:pt idx="336">
                  <c:v>21517.183000000001</c:v>
                </c:pt>
                <c:pt idx="337">
                  <c:v>21551.6947</c:v>
                </c:pt>
                <c:pt idx="338">
                  <c:v>21215.636999999999</c:v>
                </c:pt>
                <c:pt idx="339">
                  <c:v>21478.074400000001</c:v>
                </c:pt>
                <c:pt idx="340">
                  <c:v>21512.215800000002</c:v>
                </c:pt>
                <c:pt idx="341">
                  <c:v>21504.6355</c:v>
                </c:pt>
                <c:pt idx="342">
                  <c:v>21559.8</c:v>
                </c:pt>
                <c:pt idx="343">
                  <c:v>21477.5681</c:v>
                </c:pt>
                <c:pt idx="344">
                  <c:v>21508.489000000001</c:v>
                </c:pt>
                <c:pt idx="345">
                  <c:v>21505.333900000001</c:v>
                </c:pt>
                <c:pt idx="346">
                  <c:v>21487.916099999999</c:v>
                </c:pt>
                <c:pt idx="347">
                  <c:v>21365.1276</c:v>
                </c:pt>
                <c:pt idx="348">
                  <c:v>21471.386200000001</c:v>
                </c:pt>
                <c:pt idx="349">
                  <c:v>21390.088899999999</c:v>
                </c:pt>
                <c:pt idx="350">
                  <c:v>21479.986099999998</c:v>
                </c:pt>
                <c:pt idx="351">
                  <c:v>21282.778999999999</c:v>
                </c:pt>
                <c:pt idx="352">
                  <c:v>21509.899799999999</c:v>
                </c:pt>
                <c:pt idx="353">
                  <c:v>21424.185700000002</c:v>
                </c:pt>
                <c:pt idx="354">
                  <c:v>21288.959900000002</c:v>
                </c:pt>
                <c:pt idx="355">
                  <c:v>21404.365900000001</c:v>
                </c:pt>
                <c:pt idx="356">
                  <c:v>21322.634900000001</c:v>
                </c:pt>
                <c:pt idx="357">
                  <c:v>21496.093099999998</c:v>
                </c:pt>
                <c:pt idx="358">
                  <c:v>21509.376</c:v>
                </c:pt>
                <c:pt idx="359">
                  <c:v>21530.8881</c:v>
                </c:pt>
                <c:pt idx="360">
                  <c:v>21717.8367</c:v>
                </c:pt>
                <c:pt idx="361">
                  <c:v>21455.740699999998</c:v>
                </c:pt>
                <c:pt idx="362">
                  <c:v>21585.494500000001</c:v>
                </c:pt>
                <c:pt idx="363">
                  <c:v>21276.829399999999</c:v>
                </c:pt>
                <c:pt idx="364">
                  <c:v>21489.589800000002</c:v>
                </c:pt>
                <c:pt idx="365">
                  <c:v>21473.588599999999</c:v>
                </c:pt>
                <c:pt idx="366">
                  <c:v>21515.887699999999</c:v>
                </c:pt>
                <c:pt idx="367">
                  <c:v>21552.4064</c:v>
                </c:pt>
                <c:pt idx="368">
                  <c:v>21433.772000000001</c:v>
                </c:pt>
                <c:pt idx="369">
                  <c:v>21382.018</c:v>
                </c:pt>
                <c:pt idx="370">
                  <c:v>21601.221399999999</c:v>
                </c:pt>
                <c:pt idx="371">
                  <c:v>21508.268400000001</c:v>
                </c:pt>
                <c:pt idx="372">
                  <c:v>21412.509300000002</c:v>
                </c:pt>
                <c:pt idx="373">
                  <c:v>21563.082200000001</c:v>
                </c:pt>
                <c:pt idx="374">
                  <c:v>21333.984</c:v>
                </c:pt>
                <c:pt idx="375">
                  <c:v>21671.556</c:v>
                </c:pt>
                <c:pt idx="376">
                  <c:v>21353.536199999999</c:v>
                </c:pt>
                <c:pt idx="377">
                  <c:v>21370.445400000001</c:v>
                </c:pt>
                <c:pt idx="378">
                  <c:v>21492.4002</c:v>
                </c:pt>
                <c:pt idx="379">
                  <c:v>21503.468199999999</c:v>
                </c:pt>
                <c:pt idx="380">
                  <c:v>21448.6741</c:v>
                </c:pt>
                <c:pt idx="381">
                  <c:v>21511.137699999999</c:v>
                </c:pt>
                <c:pt idx="382">
                  <c:v>21475.545399999999</c:v>
                </c:pt>
                <c:pt idx="383">
                  <c:v>21602.915799999999</c:v>
                </c:pt>
                <c:pt idx="384">
                  <c:v>21473.569500000001</c:v>
                </c:pt>
                <c:pt idx="385">
                  <c:v>21547.119200000001</c:v>
                </c:pt>
                <c:pt idx="386">
                  <c:v>21569.688399999999</c:v>
                </c:pt>
                <c:pt idx="387">
                  <c:v>21654.155999999999</c:v>
                </c:pt>
                <c:pt idx="388">
                  <c:v>21282.887500000001</c:v>
                </c:pt>
                <c:pt idx="389">
                  <c:v>21358.156800000001</c:v>
                </c:pt>
                <c:pt idx="390">
                  <c:v>21369.7389</c:v>
                </c:pt>
                <c:pt idx="391">
                  <c:v>21516.350999999999</c:v>
                </c:pt>
                <c:pt idx="392">
                  <c:v>21379.086299999999</c:v>
                </c:pt>
                <c:pt idx="393">
                  <c:v>21466.0435</c:v>
                </c:pt>
                <c:pt idx="394">
                  <c:v>21477.876899999999</c:v>
                </c:pt>
                <c:pt idx="395">
                  <c:v>21446.889299999999</c:v>
                </c:pt>
                <c:pt idx="396">
                  <c:v>21421.3145</c:v>
                </c:pt>
                <c:pt idx="397">
                  <c:v>21459.7255</c:v>
                </c:pt>
                <c:pt idx="398">
                  <c:v>21539.798999999999</c:v>
                </c:pt>
                <c:pt idx="399">
                  <c:v>21601.052100000001</c:v>
                </c:pt>
                <c:pt idx="400">
                  <c:v>21535.5622</c:v>
                </c:pt>
                <c:pt idx="401">
                  <c:v>21503.790499999999</c:v>
                </c:pt>
                <c:pt idx="402">
                  <c:v>21470.581200000001</c:v>
                </c:pt>
                <c:pt idx="403">
                  <c:v>21453.456900000001</c:v>
                </c:pt>
                <c:pt idx="404">
                  <c:v>21475.667099999999</c:v>
                </c:pt>
                <c:pt idx="405">
                  <c:v>21406.5056</c:v>
                </c:pt>
                <c:pt idx="406">
                  <c:v>21379.332699999999</c:v>
                </c:pt>
                <c:pt idx="407">
                  <c:v>21376.519899999999</c:v>
                </c:pt>
                <c:pt idx="408">
                  <c:v>21510.231100000001</c:v>
                </c:pt>
                <c:pt idx="409">
                  <c:v>21651.6816</c:v>
                </c:pt>
                <c:pt idx="410">
                  <c:v>21388.078600000001</c:v>
                </c:pt>
                <c:pt idx="411">
                  <c:v>21389.587599999999</c:v>
                </c:pt>
                <c:pt idx="412">
                  <c:v>21620.634699999999</c:v>
                </c:pt>
                <c:pt idx="413">
                  <c:v>21648.073100000001</c:v>
                </c:pt>
                <c:pt idx="414">
                  <c:v>21526.221399999999</c:v>
                </c:pt>
                <c:pt idx="415">
                  <c:v>21384.3014</c:v>
                </c:pt>
                <c:pt idx="416">
                  <c:v>21505.4683</c:v>
                </c:pt>
                <c:pt idx="417">
                  <c:v>21614.1607</c:v>
                </c:pt>
                <c:pt idx="418">
                  <c:v>21391.140500000001</c:v>
                </c:pt>
                <c:pt idx="419">
                  <c:v>21351.067999999999</c:v>
                </c:pt>
                <c:pt idx="420">
                  <c:v>21521.511299999998</c:v>
                </c:pt>
                <c:pt idx="421">
                  <c:v>21435.2274</c:v>
                </c:pt>
                <c:pt idx="422">
                  <c:v>21541.6787</c:v>
                </c:pt>
                <c:pt idx="423">
                  <c:v>21362.681700000001</c:v>
                </c:pt>
                <c:pt idx="424">
                  <c:v>21423.8027</c:v>
                </c:pt>
                <c:pt idx="425">
                  <c:v>21522.693899999998</c:v>
                </c:pt>
                <c:pt idx="426">
                  <c:v>21529.585800000001</c:v>
                </c:pt>
                <c:pt idx="427">
                  <c:v>21502.796900000001</c:v>
                </c:pt>
                <c:pt idx="428">
                  <c:v>21552.909100000001</c:v>
                </c:pt>
                <c:pt idx="429">
                  <c:v>21302.3783</c:v>
                </c:pt>
                <c:pt idx="430">
                  <c:v>21470.812099999999</c:v>
                </c:pt>
                <c:pt idx="431">
                  <c:v>21407.646799999999</c:v>
                </c:pt>
                <c:pt idx="432">
                  <c:v>21514.025600000001</c:v>
                </c:pt>
                <c:pt idx="433">
                  <c:v>21612.342199999999</c:v>
                </c:pt>
                <c:pt idx="434">
                  <c:v>21426.0923</c:v>
                </c:pt>
                <c:pt idx="435">
                  <c:v>21407.06</c:v>
                </c:pt>
                <c:pt idx="436">
                  <c:v>21481.1486</c:v>
                </c:pt>
                <c:pt idx="437">
                  <c:v>21529.179800000002</c:v>
                </c:pt>
                <c:pt idx="438">
                  <c:v>21539.096099999999</c:v>
                </c:pt>
                <c:pt idx="439">
                  <c:v>21446.081200000001</c:v>
                </c:pt>
                <c:pt idx="440">
                  <c:v>21556.718700000001</c:v>
                </c:pt>
                <c:pt idx="441">
                  <c:v>21463.536400000001</c:v>
                </c:pt>
                <c:pt idx="442">
                  <c:v>21497.672399999999</c:v>
                </c:pt>
                <c:pt idx="443">
                  <c:v>21419.720399999998</c:v>
                </c:pt>
                <c:pt idx="444">
                  <c:v>21571.686000000002</c:v>
                </c:pt>
                <c:pt idx="445">
                  <c:v>21254.8737</c:v>
                </c:pt>
                <c:pt idx="446">
                  <c:v>21487.009900000001</c:v>
                </c:pt>
                <c:pt idx="447">
                  <c:v>21401.819100000001</c:v>
                </c:pt>
                <c:pt idx="448">
                  <c:v>21514.411100000001</c:v>
                </c:pt>
                <c:pt idx="449">
                  <c:v>21316.112700000001</c:v>
                </c:pt>
                <c:pt idx="450">
                  <c:v>21424.7238</c:v>
                </c:pt>
                <c:pt idx="451">
                  <c:v>21372.943200000002</c:v>
                </c:pt>
                <c:pt idx="452">
                  <c:v>21402.2961</c:v>
                </c:pt>
                <c:pt idx="453">
                  <c:v>21431.011299999998</c:v>
                </c:pt>
                <c:pt idx="454">
                  <c:v>21533.189699999999</c:v>
                </c:pt>
                <c:pt idx="455">
                  <c:v>21551.7935</c:v>
                </c:pt>
                <c:pt idx="456">
                  <c:v>21290.2356</c:v>
                </c:pt>
                <c:pt idx="457">
                  <c:v>21615.427599999999</c:v>
                </c:pt>
                <c:pt idx="458">
                  <c:v>21491.958600000002</c:v>
                </c:pt>
                <c:pt idx="459">
                  <c:v>21582.958699999999</c:v>
                </c:pt>
                <c:pt idx="460">
                  <c:v>21478.659599999999</c:v>
                </c:pt>
                <c:pt idx="461">
                  <c:v>21334.846000000001</c:v>
                </c:pt>
                <c:pt idx="462">
                  <c:v>21383.125899999999</c:v>
                </c:pt>
                <c:pt idx="463">
                  <c:v>21454.524600000001</c:v>
                </c:pt>
                <c:pt idx="464">
                  <c:v>21523.8842</c:v>
                </c:pt>
                <c:pt idx="465">
                  <c:v>21515.836500000001</c:v>
                </c:pt>
                <c:pt idx="466">
                  <c:v>21421.6031</c:v>
                </c:pt>
                <c:pt idx="467">
                  <c:v>21507.073400000001</c:v>
                </c:pt>
                <c:pt idx="468">
                  <c:v>21583.069599999999</c:v>
                </c:pt>
                <c:pt idx="469">
                  <c:v>21535.8995</c:v>
                </c:pt>
                <c:pt idx="470">
                  <c:v>21494.387500000001</c:v>
                </c:pt>
                <c:pt idx="471">
                  <c:v>21433.422299999998</c:v>
                </c:pt>
                <c:pt idx="472">
                  <c:v>21457.963400000001</c:v>
                </c:pt>
                <c:pt idx="473">
                  <c:v>21598.3495</c:v>
                </c:pt>
                <c:pt idx="474">
                  <c:v>21471.033899999999</c:v>
                </c:pt>
                <c:pt idx="475">
                  <c:v>21371.862000000001</c:v>
                </c:pt>
                <c:pt idx="476">
                  <c:v>21443.276999999998</c:v>
                </c:pt>
                <c:pt idx="477">
                  <c:v>21533.247899999998</c:v>
                </c:pt>
                <c:pt idx="478">
                  <c:v>21447.216100000001</c:v>
                </c:pt>
                <c:pt idx="479">
                  <c:v>21544.54</c:v>
                </c:pt>
                <c:pt idx="480">
                  <c:v>21367.427899999999</c:v>
                </c:pt>
                <c:pt idx="481">
                  <c:v>21408.063999999998</c:v>
                </c:pt>
                <c:pt idx="482">
                  <c:v>21440.5023</c:v>
                </c:pt>
                <c:pt idx="483">
                  <c:v>21492.3256</c:v>
                </c:pt>
                <c:pt idx="484">
                  <c:v>21395.624299999999</c:v>
                </c:pt>
                <c:pt idx="485">
                  <c:v>21467.221000000001</c:v>
                </c:pt>
                <c:pt idx="486">
                  <c:v>21511.5569</c:v>
                </c:pt>
                <c:pt idx="487">
                  <c:v>21476.446599999999</c:v>
                </c:pt>
                <c:pt idx="488">
                  <c:v>21602.731100000001</c:v>
                </c:pt>
                <c:pt idx="489">
                  <c:v>21345.814900000001</c:v>
                </c:pt>
                <c:pt idx="490">
                  <c:v>21557.465499999998</c:v>
                </c:pt>
                <c:pt idx="491">
                  <c:v>21424.463</c:v>
                </c:pt>
                <c:pt idx="492">
                  <c:v>21441.980200000002</c:v>
                </c:pt>
                <c:pt idx="493">
                  <c:v>21472.616999999998</c:v>
                </c:pt>
                <c:pt idx="494">
                  <c:v>21498.384900000001</c:v>
                </c:pt>
                <c:pt idx="495">
                  <c:v>21418.850200000001</c:v>
                </c:pt>
                <c:pt idx="496">
                  <c:v>21421.3773</c:v>
                </c:pt>
                <c:pt idx="497">
                  <c:v>21440.5818</c:v>
                </c:pt>
                <c:pt idx="498">
                  <c:v>21510.773499999999</c:v>
                </c:pt>
                <c:pt idx="499">
                  <c:v>21599.2143</c:v>
                </c:pt>
                <c:pt idx="500">
                  <c:v>21501.277699999999</c:v>
                </c:pt>
                <c:pt idx="501">
                  <c:v>21446.9558</c:v>
                </c:pt>
                <c:pt idx="502">
                  <c:v>21412.604299999999</c:v>
                </c:pt>
                <c:pt idx="503">
                  <c:v>21373.807700000001</c:v>
                </c:pt>
                <c:pt idx="504">
                  <c:v>21495.385999999999</c:v>
                </c:pt>
                <c:pt idx="505">
                  <c:v>21607.595300000001</c:v>
                </c:pt>
                <c:pt idx="506">
                  <c:v>21482.150799999999</c:v>
                </c:pt>
                <c:pt idx="507">
                  <c:v>21588.9012</c:v>
                </c:pt>
                <c:pt idx="508">
                  <c:v>21430.7111</c:v>
                </c:pt>
                <c:pt idx="509">
                  <c:v>21447.661899999999</c:v>
                </c:pt>
                <c:pt idx="510">
                  <c:v>21559.038700000001</c:v>
                </c:pt>
                <c:pt idx="511">
                  <c:v>21391.158800000001</c:v>
                </c:pt>
                <c:pt idx="512">
                  <c:v>21488.695</c:v>
                </c:pt>
                <c:pt idx="513">
                  <c:v>21448.873299999999</c:v>
                </c:pt>
                <c:pt idx="514">
                  <c:v>21481.394</c:v>
                </c:pt>
                <c:pt idx="515">
                  <c:v>21298.3364</c:v>
                </c:pt>
                <c:pt idx="516">
                  <c:v>21468.812600000001</c:v>
                </c:pt>
                <c:pt idx="517">
                  <c:v>21426.262699999999</c:v>
                </c:pt>
                <c:pt idx="518">
                  <c:v>21580.663499999999</c:v>
                </c:pt>
                <c:pt idx="519">
                  <c:v>21410.1096</c:v>
                </c:pt>
                <c:pt idx="520">
                  <c:v>21401.272799999999</c:v>
                </c:pt>
                <c:pt idx="521">
                  <c:v>21654.7575</c:v>
                </c:pt>
                <c:pt idx="522">
                  <c:v>21415.826300000001</c:v>
                </c:pt>
                <c:pt idx="523">
                  <c:v>21442.5468</c:v>
                </c:pt>
                <c:pt idx="524">
                  <c:v>21446.198400000001</c:v>
                </c:pt>
                <c:pt idx="525">
                  <c:v>21435.599600000001</c:v>
                </c:pt>
                <c:pt idx="526">
                  <c:v>21477.367999999999</c:v>
                </c:pt>
                <c:pt idx="527">
                  <c:v>21440.913100000002</c:v>
                </c:pt>
                <c:pt idx="528">
                  <c:v>21471.192200000001</c:v>
                </c:pt>
                <c:pt idx="529">
                  <c:v>21566.952000000001</c:v>
                </c:pt>
                <c:pt idx="530">
                  <c:v>21249.569800000001</c:v>
                </c:pt>
                <c:pt idx="531">
                  <c:v>21493.070500000002</c:v>
                </c:pt>
                <c:pt idx="532">
                  <c:v>21556.992900000001</c:v>
                </c:pt>
                <c:pt idx="533">
                  <c:v>21626.333999999999</c:v>
                </c:pt>
                <c:pt idx="534">
                  <c:v>21583.483800000002</c:v>
                </c:pt>
                <c:pt idx="535">
                  <c:v>21620.854800000001</c:v>
                </c:pt>
                <c:pt idx="536">
                  <c:v>21498.514200000001</c:v>
                </c:pt>
                <c:pt idx="537">
                  <c:v>21538.763500000001</c:v>
                </c:pt>
                <c:pt idx="538">
                  <c:v>21434.382300000001</c:v>
                </c:pt>
                <c:pt idx="539">
                  <c:v>21519.227999999999</c:v>
                </c:pt>
                <c:pt idx="540">
                  <c:v>21468.807499999999</c:v>
                </c:pt>
                <c:pt idx="541">
                  <c:v>21419.7094</c:v>
                </c:pt>
                <c:pt idx="542">
                  <c:v>21536.709200000001</c:v>
                </c:pt>
                <c:pt idx="543">
                  <c:v>21597.824799999999</c:v>
                </c:pt>
                <c:pt idx="544">
                  <c:v>21531.477900000002</c:v>
                </c:pt>
                <c:pt idx="545">
                  <c:v>21358.465499999998</c:v>
                </c:pt>
                <c:pt idx="546">
                  <c:v>21400.463</c:v>
                </c:pt>
                <c:pt idx="547">
                  <c:v>21612.775300000001</c:v>
                </c:pt>
                <c:pt idx="548">
                  <c:v>21683.553400000001</c:v>
                </c:pt>
                <c:pt idx="549">
                  <c:v>21515.855100000001</c:v>
                </c:pt>
                <c:pt idx="550">
                  <c:v>21416.7781</c:v>
                </c:pt>
                <c:pt idx="551">
                  <c:v>21484.807799999999</c:v>
                </c:pt>
                <c:pt idx="552">
                  <c:v>21526.008999999998</c:v>
                </c:pt>
                <c:pt idx="553">
                  <c:v>21549.1937</c:v>
                </c:pt>
                <c:pt idx="554">
                  <c:v>21417.069200000002</c:v>
                </c:pt>
                <c:pt idx="555">
                  <c:v>21481.395499999999</c:v>
                </c:pt>
                <c:pt idx="556">
                  <c:v>21492.7749</c:v>
                </c:pt>
                <c:pt idx="557">
                  <c:v>21590.217100000002</c:v>
                </c:pt>
                <c:pt idx="558">
                  <c:v>21410.377700000001</c:v>
                </c:pt>
                <c:pt idx="559">
                  <c:v>21410.4483</c:v>
                </c:pt>
                <c:pt idx="560">
                  <c:v>21505.900799999999</c:v>
                </c:pt>
                <c:pt idx="561">
                  <c:v>21294.330300000001</c:v>
                </c:pt>
                <c:pt idx="562">
                  <c:v>21478.271100000002</c:v>
                </c:pt>
                <c:pt idx="563">
                  <c:v>21555.9221</c:v>
                </c:pt>
                <c:pt idx="564">
                  <c:v>21414.719099999998</c:v>
                </c:pt>
                <c:pt idx="565">
                  <c:v>21401.7775</c:v>
                </c:pt>
                <c:pt idx="566">
                  <c:v>21627.682400000002</c:v>
                </c:pt>
                <c:pt idx="567">
                  <c:v>21574.969799999999</c:v>
                </c:pt>
                <c:pt idx="568">
                  <c:v>21360.422699999999</c:v>
                </c:pt>
                <c:pt idx="569">
                  <c:v>21547.921200000001</c:v>
                </c:pt>
                <c:pt idx="570">
                  <c:v>21617.115900000001</c:v>
                </c:pt>
                <c:pt idx="571">
                  <c:v>21462.5118</c:v>
                </c:pt>
                <c:pt idx="572">
                  <c:v>21603.012999999999</c:v>
                </c:pt>
                <c:pt idx="573">
                  <c:v>21439.128700000001</c:v>
                </c:pt>
                <c:pt idx="574">
                  <c:v>21518.463100000001</c:v>
                </c:pt>
                <c:pt idx="575">
                  <c:v>21385.293399999999</c:v>
                </c:pt>
                <c:pt idx="576">
                  <c:v>21573.045399999999</c:v>
                </c:pt>
                <c:pt idx="577">
                  <c:v>21654.5494</c:v>
                </c:pt>
                <c:pt idx="578">
                  <c:v>21470.224200000001</c:v>
                </c:pt>
                <c:pt idx="579">
                  <c:v>21486.381399999998</c:v>
                </c:pt>
                <c:pt idx="580">
                  <c:v>21619.5749</c:v>
                </c:pt>
                <c:pt idx="581">
                  <c:v>21396.744699999999</c:v>
                </c:pt>
                <c:pt idx="582">
                  <c:v>21421.267800000001</c:v>
                </c:pt>
                <c:pt idx="583">
                  <c:v>21409.4251</c:v>
                </c:pt>
                <c:pt idx="584">
                  <c:v>21416.323400000001</c:v>
                </c:pt>
                <c:pt idx="585">
                  <c:v>21565.026399999999</c:v>
                </c:pt>
                <c:pt idx="586">
                  <c:v>21508.097099999999</c:v>
                </c:pt>
                <c:pt idx="587">
                  <c:v>21323.408599999999</c:v>
                </c:pt>
                <c:pt idx="588">
                  <c:v>21376.1819</c:v>
                </c:pt>
                <c:pt idx="589">
                  <c:v>21484.341899999999</c:v>
                </c:pt>
                <c:pt idx="590">
                  <c:v>21482.841</c:v>
                </c:pt>
                <c:pt idx="591">
                  <c:v>21452.832600000002</c:v>
                </c:pt>
                <c:pt idx="592">
                  <c:v>21474.732599999999</c:v>
                </c:pt>
                <c:pt idx="593">
                  <c:v>21518.493600000002</c:v>
                </c:pt>
                <c:pt idx="594">
                  <c:v>21530.836299999999</c:v>
                </c:pt>
                <c:pt idx="595">
                  <c:v>21671.844300000001</c:v>
                </c:pt>
                <c:pt idx="596">
                  <c:v>21531.413499999999</c:v>
                </c:pt>
                <c:pt idx="597">
                  <c:v>21494.307799999999</c:v>
                </c:pt>
                <c:pt idx="598">
                  <c:v>21475.382799999999</c:v>
                </c:pt>
                <c:pt idx="599">
                  <c:v>21655.883999999998</c:v>
                </c:pt>
                <c:pt idx="600">
                  <c:v>21626.950099999998</c:v>
                </c:pt>
                <c:pt idx="601">
                  <c:v>21488.114000000001</c:v>
                </c:pt>
                <c:pt idx="602">
                  <c:v>21523.873</c:v>
                </c:pt>
                <c:pt idx="603">
                  <c:v>21542.668099999999</c:v>
                </c:pt>
                <c:pt idx="604">
                  <c:v>21470.350600000002</c:v>
                </c:pt>
                <c:pt idx="605">
                  <c:v>21606.7821</c:v>
                </c:pt>
                <c:pt idx="606">
                  <c:v>21582.920300000002</c:v>
                </c:pt>
                <c:pt idx="607">
                  <c:v>21430.0311</c:v>
                </c:pt>
                <c:pt idx="608">
                  <c:v>21516.814200000001</c:v>
                </c:pt>
                <c:pt idx="609">
                  <c:v>21529.296900000001</c:v>
                </c:pt>
                <c:pt idx="610">
                  <c:v>21560.5628</c:v>
                </c:pt>
                <c:pt idx="611">
                  <c:v>21562.786899999999</c:v>
                </c:pt>
                <c:pt idx="612">
                  <c:v>21623.125100000001</c:v>
                </c:pt>
                <c:pt idx="613">
                  <c:v>21490.279399999999</c:v>
                </c:pt>
                <c:pt idx="614">
                  <c:v>21385.1538</c:v>
                </c:pt>
                <c:pt idx="615">
                  <c:v>21408.4591</c:v>
                </c:pt>
                <c:pt idx="616">
                  <c:v>21509.462800000001</c:v>
                </c:pt>
                <c:pt idx="617">
                  <c:v>21357.894400000001</c:v>
                </c:pt>
                <c:pt idx="618">
                  <c:v>21339.1541</c:v>
                </c:pt>
                <c:pt idx="619">
                  <c:v>21555.352699999999</c:v>
                </c:pt>
                <c:pt idx="620">
                  <c:v>21521.834800000001</c:v>
                </c:pt>
                <c:pt idx="621">
                  <c:v>21449.3259</c:v>
                </c:pt>
                <c:pt idx="622">
                  <c:v>21458.4797</c:v>
                </c:pt>
                <c:pt idx="623">
                  <c:v>21471.217799999999</c:v>
                </c:pt>
                <c:pt idx="624">
                  <c:v>21694.608700000001</c:v>
                </c:pt>
                <c:pt idx="625">
                  <c:v>21437.122500000001</c:v>
                </c:pt>
                <c:pt idx="626">
                  <c:v>21382.987000000001</c:v>
                </c:pt>
                <c:pt idx="627">
                  <c:v>21541.0481</c:v>
                </c:pt>
                <c:pt idx="628">
                  <c:v>21608.447800000002</c:v>
                </c:pt>
                <c:pt idx="629">
                  <c:v>21477.7435</c:v>
                </c:pt>
                <c:pt idx="630">
                  <c:v>21683.371999999999</c:v>
                </c:pt>
                <c:pt idx="631">
                  <c:v>21501.295099999999</c:v>
                </c:pt>
                <c:pt idx="632">
                  <c:v>21557.9692</c:v>
                </c:pt>
                <c:pt idx="633">
                  <c:v>21568.062699999999</c:v>
                </c:pt>
                <c:pt idx="634">
                  <c:v>21592.7235</c:v>
                </c:pt>
                <c:pt idx="635">
                  <c:v>21438.5481</c:v>
                </c:pt>
                <c:pt idx="636">
                  <c:v>21502.110199999999</c:v>
                </c:pt>
                <c:pt idx="637">
                  <c:v>21393.410100000001</c:v>
                </c:pt>
                <c:pt idx="638">
                  <c:v>21510.634399999999</c:v>
                </c:pt>
                <c:pt idx="639">
                  <c:v>21450.842799999999</c:v>
                </c:pt>
                <c:pt idx="640">
                  <c:v>21601.265200000002</c:v>
                </c:pt>
                <c:pt idx="641">
                  <c:v>21530.5609</c:v>
                </c:pt>
                <c:pt idx="642">
                  <c:v>21436.5406</c:v>
                </c:pt>
                <c:pt idx="643">
                  <c:v>21527.463100000001</c:v>
                </c:pt>
                <c:pt idx="644">
                  <c:v>21391.329699999998</c:v>
                </c:pt>
                <c:pt idx="645">
                  <c:v>21365.4025</c:v>
                </c:pt>
                <c:pt idx="646">
                  <c:v>21610.1777</c:v>
                </c:pt>
                <c:pt idx="647">
                  <c:v>21523.993399999999</c:v>
                </c:pt>
                <c:pt idx="648">
                  <c:v>21542.659</c:v>
                </c:pt>
                <c:pt idx="649">
                  <c:v>21604.5193</c:v>
                </c:pt>
                <c:pt idx="650">
                  <c:v>21537.989300000001</c:v>
                </c:pt>
                <c:pt idx="651">
                  <c:v>21575.219300000001</c:v>
                </c:pt>
                <c:pt idx="652">
                  <c:v>21650.268899999999</c:v>
                </c:pt>
                <c:pt idx="653">
                  <c:v>21461.796300000002</c:v>
                </c:pt>
                <c:pt idx="654">
                  <c:v>21364.061099999999</c:v>
                </c:pt>
                <c:pt idx="655">
                  <c:v>21445.229299999999</c:v>
                </c:pt>
                <c:pt idx="656">
                  <c:v>21642.357100000001</c:v>
                </c:pt>
                <c:pt idx="657">
                  <c:v>21447.6679</c:v>
                </c:pt>
                <c:pt idx="658">
                  <c:v>21500.912</c:v>
                </c:pt>
                <c:pt idx="659">
                  <c:v>21498.6587</c:v>
                </c:pt>
                <c:pt idx="660">
                  <c:v>21602.067899999998</c:v>
                </c:pt>
                <c:pt idx="661">
                  <c:v>21510.185099999999</c:v>
                </c:pt>
                <c:pt idx="662">
                  <c:v>21383.1728</c:v>
                </c:pt>
                <c:pt idx="663">
                  <c:v>21283.154200000001</c:v>
                </c:pt>
                <c:pt idx="664">
                  <c:v>21390.3645</c:v>
                </c:pt>
                <c:pt idx="665">
                  <c:v>21545.851299999998</c:v>
                </c:pt>
                <c:pt idx="666">
                  <c:v>21429.563300000002</c:v>
                </c:pt>
                <c:pt idx="667">
                  <c:v>21457.711200000002</c:v>
                </c:pt>
                <c:pt idx="668">
                  <c:v>21608.6888</c:v>
                </c:pt>
                <c:pt idx="669">
                  <c:v>21516.202300000001</c:v>
                </c:pt>
                <c:pt idx="670">
                  <c:v>21525.057199999999</c:v>
                </c:pt>
                <c:pt idx="671">
                  <c:v>21388.16</c:v>
                </c:pt>
                <c:pt idx="672">
                  <c:v>21439.4967</c:v>
                </c:pt>
                <c:pt idx="673">
                  <c:v>21503.7048</c:v>
                </c:pt>
                <c:pt idx="674">
                  <c:v>21478.761399999999</c:v>
                </c:pt>
                <c:pt idx="675">
                  <c:v>21656.6996</c:v>
                </c:pt>
                <c:pt idx="676">
                  <c:v>21607.138999999999</c:v>
                </c:pt>
                <c:pt idx="677">
                  <c:v>21505.870999999999</c:v>
                </c:pt>
                <c:pt idx="678">
                  <c:v>21545.2428</c:v>
                </c:pt>
                <c:pt idx="679">
                  <c:v>21489.26</c:v>
                </c:pt>
                <c:pt idx="680">
                  <c:v>21421.910400000001</c:v>
                </c:pt>
                <c:pt idx="681">
                  <c:v>21407.158100000001</c:v>
                </c:pt>
                <c:pt idx="682">
                  <c:v>21380.933000000001</c:v>
                </c:pt>
                <c:pt idx="683">
                  <c:v>21492.363300000001</c:v>
                </c:pt>
                <c:pt idx="684">
                  <c:v>21540.959500000001</c:v>
                </c:pt>
                <c:pt idx="685">
                  <c:v>21560.646700000001</c:v>
                </c:pt>
                <c:pt idx="686">
                  <c:v>21416.320400000001</c:v>
                </c:pt>
                <c:pt idx="687">
                  <c:v>21481.446899999999</c:v>
                </c:pt>
                <c:pt idx="688">
                  <c:v>21541.405200000001</c:v>
                </c:pt>
                <c:pt idx="689">
                  <c:v>21515.537700000001</c:v>
                </c:pt>
                <c:pt idx="690">
                  <c:v>21397.429899999999</c:v>
                </c:pt>
                <c:pt idx="691">
                  <c:v>21590.106</c:v>
                </c:pt>
                <c:pt idx="692">
                  <c:v>21455.523499999999</c:v>
                </c:pt>
                <c:pt idx="693">
                  <c:v>21368.187000000002</c:v>
                </c:pt>
                <c:pt idx="694">
                  <c:v>21582.690600000002</c:v>
                </c:pt>
                <c:pt idx="695">
                  <c:v>21394.696100000001</c:v>
                </c:pt>
                <c:pt idx="696">
                  <c:v>21496.844400000002</c:v>
                </c:pt>
                <c:pt idx="697">
                  <c:v>21250.248299999999</c:v>
                </c:pt>
                <c:pt idx="698">
                  <c:v>21239.130399999998</c:v>
                </c:pt>
                <c:pt idx="699">
                  <c:v>21466.763999999999</c:v>
                </c:pt>
                <c:pt idx="700">
                  <c:v>21479.6823</c:v>
                </c:pt>
                <c:pt idx="701">
                  <c:v>21525.360499999999</c:v>
                </c:pt>
                <c:pt idx="702">
                  <c:v>21488.900600000001</c:v>
                </c:pt>
                <c:pt idx="703">
                  <c:v>21332.828399999999</c:v>
                </c:pt>
                <c:pt idx="704">
                  <c:v>21424.4126</c:v>
                </c:pt>
                <c:pt idx="705">
                  <c:v>21363.471699999998</c:v>
                </c:pt>
                <c:pt idx="706">
                  <c:v>21450.709299999999</c:v>
                </c:pt>
                <c:pt idx="707">
                  <c:v>21476.3577</c:v>
                </c:pt>
                <c:pt idx="708">
                  <c:v>21455.846099999999</c:v>
                </c:pt>
                <c:pt idx="709">
                  <c:v>21268.6443</c:v>
                </c:pt>
                <c:pt idx="710">
                  <c:v>21565.8763</c:v>
                </c:pt>
                <c:pt idx="711">
                  <c:v>21514.316999999999</c:v>
                </c:pt>
                <c:pt idx="712">
                  <c:v>21440.133900000001</c:v>
                </c:pt>
                <c:pt idx="713">
                  <c:v>21435.4643</c:v>
                </c:pt>
                <c:pt idx="714">
                  <c:v>21436.548999999999</c:v>
                </c:pt>
                <c:pt idx="715">
                  <c:v>21496.2353</c:v>
                </c:pt>
                <c:pt idx="716">
                  <c:v>21561.473999999998</c:v>
                </c:pt>
                <c:pt idx="717">
                  <c:v>21421.140500000001</c:v>
                </c:pt>
                <c:pt idx="718">
                  <c:v>21356.7065</c:v>
                </c:pt>
                <c:pt idx="719">
                  <c:v>21560.014800000001</c:v>
                </c:pt>
                <c:pt idx="720">
                  <c:v>21550.419699999999</c:v>
                </c:pt>
                <c:pt idx="721">
                  <c:v>21484.771700000001</c:v>
                </c:pt>
                <c:pt idx="722">
                  <c:v>21403.829900000001</c:v>
                </c:pt>
                <c:pt idx="723">
                  <c:v>21560.144199999999</c:v>
                </c:pt>
                <c:pt idx="724">
                  <c:v>21450.105299999999</c:v>
                </c:pt>
                <c:pt idx="725">
                  <c:v>21499.212899999999</c:v>
                </c:pt>
                <c:pt idx="726">
                  <c:v>21409.180499999999</c:v>
                </c:pt>
                <c:pt idx="727">
                  <c:v>21475.3956</c:v>
                </c:pt>
                <c:pt idx="728">
                  <c:v>21541.8855</c:v>
                </c:pt>
                <c:pt idx="729">
                  <c:v>21419.714899999999</c:v>
                </c:pt>
                <c:pt idx="730">
                  <c:v>21614.6963</c:v>
                </c:pt>
                <c:pt idx="731">
                  <c:v>21494.372899999998</c:v>
                </c:pt>
                <c:pt idx="732">
                  <c:v>21566.78</c:v>
                </c:pt>
                <c:pt idx="733">
                  <c:v>21504.635699999999</c:v>
                </c:pt>
                <c:pt idx="734">
                  <c:v>21478.499899999999</c:v>
                </c:pt>
                <c:pt idx="735">
                  <c:v>21444.2268</c:v>
                </c:pt>
                <c:pt idx="736">
                  <c:v>21573.2336</c:v>
                </c:pt>
                <c:pt idx="737">
                  <c:v>21562.202000000001</c:v>
                </c:pt>
                <c:pt idx="738">
                  <c:v>21379.2628</c:v>
                </c:pt>
                <c:pt idx="739">
                  <c:v>21450.6414</c:v>
                </c:pt>
                <c:pt idx="740">
                  <c:v>21610.041099999999</c:v>
                </c:pt>
                <c:pt idx="741">
                  <c:v>21232.027600000001</c:v>
                </c:pt>
                <c:pt idx="742">
                  <c:v>21443.997100000001</c:v>
                </c:pt>
                <c:pt idx="743">
                  <c:v>21360.884399999999</c:v>
                </c:pt>
                <c:pt idx="744">
                  <c:v>21564.389200000001</c:v>
                </c:pt>
                <c:pt idx="745">
                  <c:v>21556.073</c:v>
                </c:pt>
                <c:pt idx="746">
                  <c:v>21557.633399999999</c:v>
                </c:pt>
                <c:pt idx="747">
                  <c:v>21477.592100000002</c:v>
                </c:pt>
                <c:pt idx="748">
                  <c:v>21357.039499999999</c:v>
                </c:pt>
                <c:pt idx="749">
                  <c:v>21345.377499999999</c:v>
                </c:pt>
                <c:pt idx="750">
                  <c:v>21436.0363</c:v>
                </c:pt>
                <c:pt idx="751">
                  <c:v>21458.4077</c:v>
                </c:pt>
                <c:pt idx="752">
                  <c:v>21451.641199999998</c:v>
                </c:pt>
                <c:pt idx="753">
                  <c:v>21303.627</c:v>
                </c:pt>
                <c:pt idx="754">
                  <c:v>21468.079000000002</c:v>
                </c:pt>
                <c:pt idx="755">
                  <c:v>21458.4058</c:v>
                </c:pt>
                <c:pt idx="756">
                  <c:v>21578.025399999999</c:v>
                </c:pt>
                <c:pt idx="757">
                  <c:v>21352.049500000001</c:v>
                </c:pt>
                <c:pt idx="758">
                  <c:v>21589.951099999998</c:v>
                </c:pt>
                <c:pt idx="759">
                  <c:v>21414.3158</c:v>
                </c:pt>
                <c:pt idx="760">
                  <c:v>21457.834200000001</c:v>
                </c:pt>
                <c:pt idx="761">
                  <c:v>21452.8069</c:v>
                </c:pt>
                <c:pt idx="762">
                  <c:v>21487.7729</c:v>
                </c:pt>
                <c:pt idx="763">
                  <c:v>21632.363099999999</c:v>
                </c:pt>
                <c:pt idx="764">
                  <c:v>21490.081600000001</c:v>
                </c:pt>
                <c:pt idx="765">
                  <c:v>21459.5033</c:v>
                </c:pt>
                <c:pt idx="766">
                  <c:v>21548.150099999999</c:v>
                </c:pt>
                <c:pt idx="767">
                  <c:v>21341.875499999998</c:v>
                </c:pt>
                <c:pt idx="768">
                  <c:v>21522.83</c:v>
                </c:pt>
                <c:pt idx="769">
                  <c:v>21480.477900000002</c:v>
                </c:pt>
                <c:pt idx="770">
                  <c:v>21480.232599999999</c:v>
                </c:pt>
                <c:pt idx="771">
                  <c:v>21539.7644</c:v>
                </c:pt>
                <c:pt idx="772">
                  <c:v>21656.679499999998</c:v>
                </c:pt>
                <c:pt idx="773">
                  <c:v>21242.151099999999</c:v>
                </c:pt>
                <c:pt idx="774">
                  <c:v>21531.719300000001</c:v>
                </c:pt>
                <c:pt idx="775">
                  <c:v>21441.396499999999</c:v>
                </c:pt>
                <c:pt idx="776">
                  <c:v>21539.784299999999</c:v>
                </c:pt>
                <c:pt idx="777">
                  <c:v>21497.369600000002</c:v>
                </c:pt>
                <c:pt idx="778">
                  <c:v>21278.7353</c:v>
                </c:pt>
                <c:pt idx="779">
                  <c:v>21354.109199999999</c:v>
                </c:pt>
                <c:pt idx="780">
                  <c:v>21514.248200000002</c:v>
                </c:pt>
                <c:pt idx="781">
                  <c:v>21630.183499999999</c:v>
                </c:pt>
                <c:pt idx="782">
                  <c:v>21501.968799999999</c:v>
                </c:pt>
                <c:pt idx="783">
                  <c:v>21427.601600000002</c:v>
                </c:pt>
                <c:pt idx="784">
                  <c:v>21564.254199999999</c:v>
                </c:pt>
                <c:pt idx="785">
                  <c:v>21361.892500000002</c:v>
                </c:pt>
                <c:pt idx="786">
                  <c:v>21416.403999999999</c:v>
                </c:pt>
                <c:pt idx="787">
                  <c:v>21549.600200000001</c:v>
                </c:pt>
                <c:pt idx="788">
                  <c:v>21429.413400000001</c:v>
                </c:pt>
                <c:pt idx="789">
                  <c:v>21379.389800000001</c:v>
                </c:pt>
                <c:pt idx="790">
                  <c:v>21638.302199999998</c:v>
                </c:pt>
                <c:pt idx="791">
                  <c:v>21496.786100000001</c:v>
                </c:pt>
                <c:pt idx="792">
                  <c:v>21351.652399999999</c:v>
                </c:pt>
                <c:pt idx="793">
                  <c:v>21637.3076</c:v>
                </c:pt>
                <c:pt idx="794">
                  <c:v>21409.238399999998</c:v>
                </c:pt>
                <c:pt idx="795">
                  <c:v>21452.045999999998</c:v>
                </c:pt>
                <c:pt idx="796">
                  <c:v>21342.649399999998</c:v>
                </c:pt>
                <c:pt idx="797">
                  <c:v>21435.73</c:v>
                </c:pt>
                <c:pt idx="798">
                  <c:v>21398.7372</c:v>
                </c:pt>
                <c:pt idx="799">
                  <c:v>21423.411</c:v>
                </c:pt>
                <c:pt idx="800">
                  <c:v>21510.0314</c:v>
                </c:pt>
                <c:pt idx="801">
                  <c:v>21477.187099999999</c:v>
                </c:pt>
                <c:pt idx="802">
                  <c:v>21525.808499999999</c:v>
                </c:pt>
                <c:pt idx="803">
                  <c:v>21559.5429</c:v>
                </c:pt>
                <c:pt idx="804">
                  <c:v>21442.605599999999</c:v>
                </c:pt>
                <c:pt idx="805">
                  <c:v>21382.247200000002</c:v>
                </c:pt>
                <c:pt idx="806">
                  <c:v>21551.8141</c:v>
                </c:pt>
                <c:pt idx="807">
                  <c:v>21549.642500000002</c:v>
                </c:pt>
                <c:pt idx="808">
                  <c:v>21430.055899999999</c:v>
                </c:pt>
                <c:pt idx="809">
                  <c:v>21529.6672</c:v>
                </c:pt>
                <c:pt idx="810">
                  <c:v>21619.213899999999</c:v>
                </c:pt>
                <c:pt idx="811">
                  <c:v>21437.560399999998</c:v>
                </c:pt>
                <c:pt idx="812">
                  <c:v>21677.4143</c:v>
                </c:pt>
                <c:pt idx="813">
                  <c:v>21546.551100000001</c:v>
                </c:pt>
                <c:pt idx="814">
                  <c:v>21601.139500000001</c:v>
                </c:pt>
                <c:pt idx="815">
                  <c:v>21406.498500000002</c:v>
                </c:pt>
                <c:pt idx="816">
                  <c:v>21516.624</c:v>
                </c:pt>
                <c:pt idx="817">
                  <c:v>21547.472000000002</c:v>
                </c:pt>
                <c:pt idx="818">
                  <c:v>21609.5916</c:v>
                </c:pt>
                <c:pt idx="819">
                  <c:v>21502.2232</c:v>
                </c:pt>
                <c:pt idx="820">
                  <c:v>21437.9984</c:v>
                </c:pt>
                <c:pt idx="821">
                  <c:v>21339.4349</c:v>
                </c:pt>
                <c:pt idx="822">
                  <c:v>21494.0537</c:v>
                </c:pt>
                <c:pt idx="823">
                  <c:v>21446.968700000001</c:v>
                </c:pt>
                <c:pt idx="824">
                  <c:v>21517.5687</c:v>
                </c:pt>
                <c:pt idx="825">
                  <c:v>21670.609499999999</c:v>
                </c:pt>
                <c:pt idx="826">
                  <c:v>21373.015100000001</c:v>
                </c:pt>
                <c:pt idx="827">
                  <c:v>21411.897300000001</c:v>
                </c:pt>
                <c:pt idx="828">
                  <c:v>21496.056400000001</c:v>
                </c:pt>
                <c:pt idx="829">
                  <c:v>21489.120900000002</c:v>
                </c:pt>
                <c:pt idx="830">
                  <c:v>21471.422699999999</c:v>
                </c:pt>
                <c:pt idx="831">
                  <c:v>21390.073</c:v>
                </c:pt>
                <c:pt idx="832">
                  <c:v>21382.4414</c:v>
                </c:pt>
                <c:pt idx="833">
                  <c:v>21465.6734</c:v>
                </c:pt>
                <c:pt idx="834">
                  <c:v>21523.333900000001</c:v>
                </c:pt>
                <c:pt idx="835">
                  <c:v>21354.9437</c:v>
                </c:pt>
                <c:pt idx="836">
                  <c:v>21387.298999999999</c:v>
                </c:pt>
                <c:pt idx="837">
                  <c:v>21515.3004</c:v>
                </c:pt>
                <c:pt idx="838">
                  <c:v>21317.491099999999</c:v>
                </c:pt>
                <c:pt idx="839">
                  <c:v>21577.624400000001</c:v>
                </c:pt>
                <c:pt idx="840">
                  <c:v>21357.7556</c:v>
                </c:pt>
                <c:pt idx="841">
                  <c:v>21465.9506</c:v>
                </c:pt>
                <c:pt idx="842">
                  <c:v>21607.129499999999</c:v>
                </c:pt>
                <c:pt idx="843">
                  <c:v>21429.753100000002</c:v>
                </c:pt>
                <c:pt idx="844">
                  <c:v>21564.515800000001</c:v>
                </c:pt>
                <c:pt idx="845">
                  <c:v>21533.8089</c:v>
                </c:pt>
                <c:pt idx="846">
                  <c:v>21508.170699999999</c:v>
                </c:pt>
                <c:pt idx="847">
                  <c:v>21458.5769</c:v>
                </c:pt>
                <c:pt idx="848">
                  <c:v>21495.899399999998</c:v>
                </c:pt>
                <c:pt idx="849">
                  <c:v>21417.669699999999</c:v>
                </c:pt>
                <c:pt idx="850">
                  <c:v>21481.577600000001</c:v>
                </c:pt>
                <c:pt idx="851">
                  <c:v>21399.450799999999</c:v>
                </c:pt>
                <c:pt idx="852">
                  <c:v>21644.5982</c:v>
                </c:pt>
                <c:pt idx="853">
                  <c:v>21361.855599999999</c:v>
                </c:pt>
                <c:pt idx="854">
                  <c:v>21481.921900000001</c:v>
                </c:pt>
                <c:pt idx="855">
                  <c:v>21443.3066</c:v>
                </c:pt>
                <c:pt idx="856">
                  <c:v>21346.336200000002</c:v>
                </c:pt>
                <c:pt idx="857">
                  <c:v>21354.158599999999</c:v>
                </c:pt>
                <c:pt idx="858">
                  <c:v>21515.779699999999</c:v>
                </c:pt>
                <c:pt idx="859">
                  <c:v>21445.207900000001</c:v>
                </c:pt>
                <c:pt idx="860">
                  <c:v>21532.964400000001</c:v>
                </c:pt>
                <c:pt idx="861">
                  <c:v>21574.435000000001</c:v>
                </c:pt>
                <c:pt idx="862">
                  <c:v>21450.598699999999</c:v>
                </c:pt>
                <c:pt idx="863">
                  <c:v>21574.388299999999</c:v>
                </c:pt>
                <c:pt idx="864">
                  <c:v>21513.457200000001</c:v>
                </c:pt>
                <c:pt idx="865">
                  <c:v>21580.411</c:v>
                </c:pt>
                <c:pt idx="866">
                  <c:v>21453.5753</c:v>
                </c:pt>
                <c:pt idx="867">
                  <c:v>21566.037</c:v>
                </c:pt>
                <c:pt idx="868">
                  <c:v>21484.948400000001</c:v>
                </c:pt>
                <c:pt idx="869">
                  <c:v>21560.229299999999</c:v>
                </c:pt>
                <c:pt idx="870">
                  <c:v>21311.735199999999</c:v>
                </c:pt>
                <c:pt idx="871">
                  <c:v>21400.258099999999</c:v>
                </c:pt>
                <c:pt idx="872">
                  <c:v>21399.6335</c:v>
                </c:pt>
                <c:pt idx="873">
                  <c:v>21478.413199999999</c:v>
                </c:pt>
                <c:pt idx="874">
                  <c:v>21446.257300000001</c:v>
                </c:pt>
                <c:pt idx="875">
                  <c:v>21324.1862</c:v>
                </c:pt>
                <c:pt idx="876">
                  <c:v>21530.931400000001</c:v>
                </c:pt>
                <c:pt idx="877">
                  <c:v>21609.026300000001</c:v>
                </c:pt>
                <c:pt idx="878">
                  <c:v>21394.872500000001</c:v>
                </c:pt>
                <c:pt idx="879">
                  <c:v>21395.989099999999</c:v>
                </c:pt>
                <c:pt idx="880">
                  <c:v>21527.950799999999</c:v>
                </c:pt>
                <c:pt idx="881">
                  <c:v>21386.100200000001</c:v>
                </c:pt>
                <c:pt idx="882">
                  <c:v>21431.1662</c:v>
                </c:pt>
                <c:pt idx="883">
                  <c:v>21493.3982</c:v>
                </c:pt>
                <c:pt idx="884">
                  <c:v>21538.1191</c:v>
                </c:pt>
                <c:pt idx="885">
                  <c:v>21453.688699999999</c:v>
                </c:pt>
                <c:pt idx="886">
                  <c:v>21492.484</c:v>
                </c:pt>
                <c:pt idx="887">
                  <c:v>21608.825400000002</c:v>
                </c:pt>
                <c:pt idx="888">
                  <c:v>21512.667700000002</c:v>
                </c:pt>
                <c:pt idx="889">
                  <c:v>21411.725600000002</c:v>
                </c:pt>
                <c:pt idx="890">
                  <c:v>21493.574700000001</c:v>
                </c:pt>
                <c:pt idx="891">
                  <c:v>21548.637999999999</c:v>
                </c:pt>
                <c:pt idx="892">
                  <c:v>21592.2222</c:v>
                </c:pt>
                <c:pt idx="893">
                  <c:v>21553.439699999999</c:v>
                </c:pt>
                <c:pt idx="894">
                  <c:v>21330.466700000001</c:v>
                </c:pt>
                <c:pt idx="895">
                  <c:v>21389.943800000001</c:v>
                </c:pt>
                <c:pt idx="896">
                  <c:v>21402.362300000001</c:v>
                </c:pt>
                <c:pt idx="897">
                  <c:v>21252.033100000001</c:v>
                </c:pt>
                <c:pt idx="898">
                  <c:v>21423.943299999999</c:v>
                </c:pt>
                <c:pt idx="899">
                  <c:v>21453.758000000002</c:v>
                </c:pt>
                <c:pt idx="900">
                  <c:v>21535.870999999999</c:v>
                </c:pt>
                <c:pt idx="901">
                  <c:v>21404.846699999998</c:v>
                </c:pt>
                <c:pt idx="902">
                  <c:v>21449.416300000001</c:v>
                </c:pt>
                <c:pt idx="903">
                  <c:v>21620.786</c:v>
                </c:pt>
                <c:pt idx="904">
                  <c:v>21638.547299999998</c:v>
                </c:pt>
                <c:pt idx="905">
                  <c:v>21436.127400000001</c:v>
                </c:pt>
                <c:pt idx="906">
                  <c:v>21392.246899999998</c:v>
                </c:pt>
                <c:pt idx="907">
                  <c:v>21432.83</c:v>
                </c:pt>
                <c:pt idx="908">
                  <c:v>21574.961500000001</c:v>
                </c:pt>
                <c:pt idx="909">
                  <c:v>21550.238399999998</c:v>
                </c:pt>
                <c:pt idx="910">
                  <c:v>21521.390599999999</c:v>
                </c:pt>
                <c:pt idx="911">
                  <c:v>21401.080999999998</c:v>
                </c:pt>
                <c:pt idx="912">
                  <c:v>21552.237499999999</c:v>
                </c:pt>
                <c:pt idx="913">
                  <c:v>21494.269499999999</c:v>
                </c:pt>
                <c:pt idx="914">
                  <c:v>21342.544099999999</c:v>
                </c:pt>
                <c:pt idx="915">
                  <c:v>21548.865900000001</c:v>
                </c:pt>
                <c:pt idx="916">
                  <c:v>21518.6852</c:v>
                </c:pt>
                <c:pt idx="917">
                  <c:v>21597.5432</c:v>
                </c:pt>
                <c:pt idx="918">
                  <c:v>21492.3665</c:v>
                </c:pt>
                <c:pt idx="919">
                  <c:v>21520.909199999998</c:v>
                </c:pt>
                <c:pt idx="920">
                  <c:v>21607.635300000002</c:v>
                </c:pt>
                <c:pt idx="921">
                  <c:v>21433.832299999998</c:v>
                </c:pt>
                <c:pt idx="922">
                  <c:v>21482.328799999999</c:v>
                </c:pt>
                <c:pt idx="923">
                  <c:v>21421.624199999998</c:v>
                </c:pt>
                <c:pt idx="924">
                  <c:v>21604.362400000002</c:v>
                </c:pt>
                <c:pt idx="925">
                  <c:v>21406.4905</c:v>
                </c:pt>
                <c:pt idx="926">
                  <c:v>21612.4362</c:v>
                </c:pt>
                <c:pt idx="927">
                  <c:v>21635.973999999998</c:v>
                </c:pt>
                <c:pt idx="928">
                  <c:v>21416.735199999999</c:v>
                </c:pt>
                <c:pt idx="929">
                  <c:v>21515.226500000001</c:v>
                </c:pt>
                <c:pt idx="930">
                  <c:v>21459.0435</c:v>
                </c:pt>
                <c:pt idx="931">
                  <c:v>21464.944200000002</c:v>
                </c:pt>
                <c:pt idx="932">
                  <c:v>21533.921200000001</c:v>
                </c:pt>
                <c:pt idx="933">
                  <c:v>21575.5514</c:v>
                </c:pt>
                <c:pt idx="934">
                  <c:v>21502.087</c:v>
                </c:pt>
                <c:pt idx="935">
                  <c:v>21466.640599999999</c:v>
                </c:pt>
                <c:pt idx="936">
                  <c:v>21471.888500000001</c:v>
                </c:pt>
                <c:pt idx="937">
                  <c:v>21535.207299999998</c:v>
                </c:pt>
                <c:pt idx="938">
                  <c:v>21506.131600000001</c:v>
                </c:pt>
                <c:pt idx="939">
                  <c:v>21516.790799999999</c:v>
                </c:pt>
                <c:pt idx="940">
                  <c:v>21523.841400000001</c:v>
                </c:pt>
                <c:pt idx="941">
                  <c:v>21346.820899999999</c:v>
                </c:pt>
                <c:pt idx="942">
                  <c:v>21230.3102</c:v>
                </c:pt>
                <c:pt idx="943">
                  <c:v>21314.347900000001</c:v>
                </c:pt>
                <c:pt idx="944">
                  <c:v>21505.809799999999</c:v>
                </c:pt>
                <c:pt idx="945">
                  <c:v>21373.383900000001</c:v>
                </c:pt>
                <c:pt idx="946">
                  <c:v>21404.088599999999</c:v>
                </c:pt>
                <c:pt idx="947">
                  <c:v>21395.151699999999</c:v>
                </c:pt>
                <c:pt idx="948">
                  <c:v>21568.212299999999</c:v>
                </c:pt>
                <c:pt idx="949">
                  <c:v>21486.500100000001</c:v>
                </c:pt>
                <c:pt idx="950">
                  <c:v>21516.887900000002</c:v>
                </c:pt>
                <c:pt idx="951">
                  <c:v>21475.226600000002</c:v>
                </c:pt>
                <c:pt idx="952">
                  <c:v>21353.368900000001</c:v>
                </c:pt>
                <c:pt idx="953">
                  <c:v>21560.591199999999</c:v>
                </c:pt>
                <c:pt idx="954">
                  <c:v>21670.8181</c:v>
                </c:pt>
                <c:pt idx="955">
                  <c:v>21510.707600000002</c:v>
                </c:pt>
                <c:pt idx="956">
                  <c:v>21489.007900000001</c:v>
                </c:pt>
                <c:pt idx="957">
                  <c:v>21526.6983</c:v>
                </c:pt>
                <c:pt idx="958">
                  <c:v>21503.2464</c:v>
                </c:pt>
                <c:pt idx="959">
                  <c:v>21555.772400000002</c:v>
                </c:pt>
                <c:pt idx="960">
                  <c:v>21454.312699999999</c:v>
                </c:pt>
                <c:pt idx="961">
                  <c:v>21481.942500000001</c:v>
                </c:pt>
                <c:pt idx="962">
                  <c:v>21421.114600000001</c:v>
                </c:pt>
                <c:pt idx="963">
                  <c:v>21578.8063</c:v>
                </c:pt>
                <c:pt idx="964">
                  <c:v>21406.710200000001</c:v>
                </c:pt>
                <c:pt idx="965">
                  <c:v>21453.5406</c:v>
                </c:pt>
                <c:pt idx="966">
                  <c:v>21376.306499999999</c:v>
                </c:pt>
                <c:pt idx="967">
                  <c:v>21502.760200000001</c:v>
                </c:pt>
                <c:pt idx="968">
                  <c:v>21468.314399999999</c:v>
                </c:pt>
                <c:pt idx="969">
                  <c:v>21430.258399999999</c:v>
                </c:pt>
                <c:pt idx="970">
                  <c:v>21574.7876</c:v>
                </c:pt>
                <c:pt idx="971">
                  <c:v>21461.1106</c:v>
                </c:pt>
                <c:pt idx="972">
                  <c:v>21563.390100000001</c:v>
                </c:pt>
                <c:pt idx="973">
                  <c:v>21568.934799999999</c:v>
                </c:pt>
                <c:pt idx="974">
                  <c:v>21422.320199999998</c:v>
                </c:pt>
                <c:pt idx="975">
                  <c:v>21325.6872</c:v>
                </c:pt>
                <c:pt idx="976">
                  <c:v>21475.650900000001</c:v>
                </c:pt>
                <c:pt idx="977">
                  <c:v>21425.374</c:v>
                </c:pt>
                <c:pt idx="978">
                  <c:v>21562.017400000001</c:v>
                </c:pt>
                <c:pt idx="979">
                  <c:v>21394.303199999998</c:v>
                </c:pt>
                <c:pt idx="980">
                  <c:v>21539.431100000002</c:v>
                </c:pt>
                <c:pt idx="981">
                  <c:v>21549.8537</c:v>
                </c:pt>
                <c:pt idx="982">
                  <c:v>21480.4961</c:v>
                </c:pt>
                <c:pt idx="983">
                  <c:v>21596.495599999998</c:v>
                </c:pt>
                <c:pt idx="984">
                  <c:v>21455.850600000002</c:v>
                </c:pt>
                <c:pt idx="985">
                  <c:v>21489.544600000001</c:v>
                </c:pt>
                <c:pt idx="986">
                  <c:v>21601.873899999999</c:v>
                </c:pt>
                <c:pt idx="987">
                  <c:v>21382.276900000001</c:v>
                </c:pt>
                <c:pt idx="988">
                  <c:v>21436.775000000001</c:v>
                </c:pt>
                <c:pt idx="989">
                  <c:v>21440.1548</c:v>
                </c:pt>
                <c:pt idx="990">
                  <c:v>21571.585500000001</c:v>
                </c:pt>
                <c:pt idx="991">
                  <c:v>21581.6113</c:v>
                </c:pt>
                <c:pt idx="992">
                  <c:v>21470.5435</c:v>
                </c:pt>
                <c:pt idx="993">
                  <c:v>21579.130499999999</c:v>
                </c:pt>
                <c:pt idx="994">
                  <c:v>21535.275000000001</c:v>
                </c:pt>
                <c:pt idx="995">
                  <c:v>21509.1414</c:v>
                </c:pt>
                <c:pt idx="996">
                  <c:v>21482.5942</c:v>
                </c:pt>
                <c:pt idx="997">
                  <c:v>21579.501</c:v>
                </c:pt>
                <c:pt idx="998">
                  <c:v>21568.0301</c:v>
                </c:pt>
                <c:pt idx="999">
                  <c:v>21550.314900000001</c:v>
                </c:pt>
                <c:pt idx="1000">
                  <c:v>21530.293600000001</c:v>
                </c:pt>
                <c:pt idx="1001">
                  <c:v>21627.652699999999</c:v>
                </c:pt>
                <c:pt idx="1002">
                  <c:v>21392.712100000001</c:v>
                </c:pt>
                <c:pt idx="1003">
                  <c:v>21581.379700000001</c:v>
                </c:pt>
                <c:pt idx="1004">
                  <c:v>21457.524099999999</c:v>
                </c:pt>
                <c:pt idx="1005">
                  <c:v>21544.224200000001</c:v>
                </c:pt>
                <c:pt idx="1006">
                  <c:v>21294.201099999998</c:v>
                </c:pt>
                <c:pt idx="1007">
                  <c:v>21517.4074</c:v>
                </c:pt>
                <c:pt idx="1008">
                  <c:v>21447.040000000001</c:v>
                </c:pt>
                <c:pt idx="1009">
                  <c:v>21455.506000000001</c:v>
                </c:pt>
                <c:pt idx="1010">
                  <c:v>21519.950799999999</c:v>
                </c:pt>
                <c:pt idx="1011">
                  <c:v>21589.732800000002</c:v>
                </c:pt>
                <c:pt idx="1012">
                  <c:v>21429.657999999999</c:v>
                </c:pt>
                <c:pt idx="1013">
                  <c:v>21621.182400000002</c:v>
                </c:pt>
                <c:pt idx="1014">
                  <c:v>21522.091199999999</c:v>
                </c:pt>
                <c:pt idx="1015">
                  <c:v>21363.779200000001</c:v>
                </c:pt>
                <c:pt idx="1016">
                  <c:v>21612.306700000001</c:v>
                </c:pt>
                <c:pt idx="1017">
                  <c:v>21508.305400000001</c:v>
                </c:pt>
                <c:pt idx="1018">
                  <c:v>21406.031800000001</c:v>
                </c:pt>
                <c:pt idx="1019">
                  <c:v>21384.144499999999</c:v>
                </c:pt>
                <c:pt idx="1020">
                  <c:v>21406.1129</c:v>
                </c:pt>
                <c:pt idx="1021">
                  <c:v>21540.191200000001</c:v>
                </c:pt>
                <c:pt idx="1022">
                  <c:v>21435.9611</c:v>
                </c:pt>
                <c:pt idx="1023">
                  <c:v>21605.672500000001</c:v>
                </c:pt>
                <c:pt idx="1024">
                  <c:v>21385.025399999999</c:v>
                </c:pt>
                <c:pt idx="1025">
                  <c:v>21606.007399999999</c:v>
                </c:pt>
                <c:pt idx="1026">
                  <c:v>21430.446400000001</c:v>
                </c:pt>
                <c:pt idx="1027">
                  <c:v>21335.6842</c:v>
                </c:pt>
                <c:pt idx="1028">
                  <c:v>21408.318899999998</c:v>
                </c:pt>
                <c:pt idx="1029">
                  <c:v>21527.202000000001</c:v>
                </c:pt>
                <c:pt idx="1030">
                  <c:v>21601.891899999999</c:v>
                </c:pt>
                <c:pt idx="1031">
                  <c:v>21358.565699999999</c:v>
                </c:pt>
                <c:pt idx="1032">
                  <c:v>21442.896199999999</c:v>
                </c:pt>
                <c:pt idx="1033">
                  <c:v>21512.387699999999</c:v>
                </c:pt>
                <c:pt idx="1034">
                  <c:v>21442.7173</c:v>
                </c:pt>
                <c:pt idx="1035">
                  <c:v>21523.635600000001</c:v>
                </c:pt>
                <c:pt idx="1036">
                  <c:v>21514.4925</c:v>
                </c:pt>
                <c:pt idx="1037">
                  <c:v>21366.207299999998</c:v>
                </c:pt>
                <c:pt idx="1038">
                  <c:v>21353.429800000002</c:v>
                </c:pt>
                <c:pt idx="1039">
                  <c:v>21482.0154</c:v>
                </c:pt>
                <c:pt idx="1040">
                  <c:v>21422.8799</c:v>
                </c:pt>
                <c:pt idx="1041">
                  <c:v>21542.656900000002</c:v>
                </c:pt>
                <c:pt idx="1042">
                  <c:v>21590.487099999998</c:v>
                </c:pt>
                <c:pt idx="1043">
                  <c:v>21487.813399999999</c:v>
                </c:pt>
                <c:pt idx="1044">
                  <c:v>21403.456200000001</c:v>
                </c:pt>
                <c:pt idx="1045">
                  <c:v>21492.507300000001</c:v>
                </c:pt>
                <c:pt idx="1046">
                  <c:v>21499.4267</c:v>
                </c:pt>
                <c:pt idx="1047">
                  <c:v>21613.6037</c:v>
                </c:pt>
                <c:pt idx="1048">
                  <c:v>21399.8341</c:v>
                </c:pt>
                <c:pt idx="1049">
                  <c:v>21424.222300000001</c:v>
                </c:pt>
                <c:pt idx="1050">
                  <c:v>21445.4274</c:v>
                </c:pt>
                <c:pt idx="1051">
                  <c:v>21498.6613</c:v>
                </c:pt>
                <c:pt idx="1052">
                  <c:v>21510.7346</c:v>
                </c:pt>
                <c:pt idx="1053">
                  <c:v>21457.7366</c:v>
                </c:pt>
                <c:pt idx="1054">
                  <c:v>21532.3475</c:v>
                </c:pt>
                <c:pt idx="1055">
                  <c:v>21547.604200000002</c:v>
                </c:pt>
                <c:pt idx="1056">
                  <c:v>21610.667300000001</c:v>
                </c:pt>
                <c:pt idx="1057">
                  <c:v>21423.466199999999</c:v>
                </c:pt>
                <c:pt idx="1058">
                  <c:v>21456.876100000001</c:v>
                </c:pt>
                <c:pt idx="1059">
                  <c:v>21392.221399999999</c:v>
                </c:pt>
                <c:pt idx="1060">
                  <c:v>21480.590400000001</c:v>
                </c:pt>
                <c:pt idx="1061">
                  <c:v>21385.794600000001</c:v>
                </c:pt>
                <c:pt idx="1062">
                  <c:v>21378.472399999999</c:v>
                </c:pt>
                <c:pt idx="1063">
                  <c:v>21615.984499999999</c:v>
                </c:pt>
                <c:pt idx="1064">
                  <c:v>21523.564900000001</c:v>
                </c:pt>
                <c:pt idx="1065">
                  <c:v>21471.817200000001</c:v>
                </c:pt>
                <c:pt idx="1066">
                  <c:v>21568.268499999998</c:v>
                </c:pt>
                <c:pt idx="1067">
                  <c:v>21549.836500000001</c:v>
                </c:pt>
                <c:pt idx="1068">
                  <c:v>21427.525099999999</c:v>
                </c:pt>
                <c:pt idx="1069">
                  <c:v>21488.121299999999</c:v>
                </c:pt>
                <c:pt idx="1070">
                  <c:v>21538.071100000001</c:v>
                </c:pt>
                <c:pt idx="1071">
                  <c:v>21491.938399999999</c:v>
                </c:pt>
                <c:pt idx="1072">
                  <c:v>21677.129300000001</c:v>
                </c:pt>
                <c:pt idx="1073">
                  <c:v>21513.218199999999</c:v>
                </c:pt>
                <c:pt idx="1074">
                  <c:v>21260.139299999999</c:v>
                </c:pt>
                <c:pt idx="1075">
                  <c:v>21404.644499999999</c:v>
                </c:pt>
                <c:pt idx="1076">
                  <c:v>21354.6024</c:v>
                </c:pt>
                <c:pt idx="1077">
                  <c:v>21578.304700000001</c:v>
                </c:pt>
                <c:pt idx="1078">
                  <c:v>21399.593499999999</c:v>
                </c:pt>
                <c:pt idx="1079">
                  <c:v>21563.593000000001</c:v>
                </c:pt>
                <c:pt idx="1080">
                  <c:v>21377.754000000001</c:v>
                </c:pt>
                <c:pt idx="1081">
                  <c:v>21400.358400000001</c:v>
                </c:pt>
                <c:pt idx="1082">
                  <c:v>21610.681</c:v>
                </c:pt>
                <c:pt idx="1083">
                  <c:v>21583.563699999999</c:v>
                </c:pt>
                <c:pt idx="1084">
                  <c:v>21474.644499999999</c:v>
                </c:pt>
                <c:pt idx="1085">
                  <c:v>21504.003499999999</c:v>
                </c:pt>
                <c:pt idx="1086">
                  <c:v>21603.337899999999</c:v>
                </c:pt>
                <c:pt idx="1087">
                  <c:v>21425.399600000001</c:v>
                </c:pt>
                <c:pt idx="1088">
                  <c:v>21487.082999999999</c:v>
                </c:pt>
                <c:pt idx="1089">
                  <c:v>21431.8364</c:v>
                </c:pt>
                <c:pt idx="1090">
                  <c:v>21571.451000000001</c:v>
                </c:pt>
                <c:pt idx="1091">
                  <c:v>21585.635900000001</c:v>
                </c:pt>
                <c:pt idx="1092">
                  <c:v>21431.141599999999</c:v>
                </c:pt>
                <c:pt idx="1093">
                  <c:v>21536.390599999999</c:v>
                </c:pt>
                <c:pt idx="1094">
                  <c:v>21411.933099999998</c:v>
                </c:pt>
                <c:pt idx="1095">
                  <c:v>21394.711899999998</c:v>
                </c:pt>
                <c:pt idx="1096">
                  <c:v>21423.679499999998</c:v>
                </c:pt>
                <c:pt idx="1097">
                  <c:v>21502.223000000002</c:v>
                </c:pt>
                <c:pt idx="1098">
                  <c:v>21446.373800000001</c:v>
                </c:pt>
                <c:pt idx="1099">
                  <c:v>21408.262500000001</c:v>
                </c:pt>
                <c:pt idx="1100">
                  <c:v>21358.857100000001</c:v>
                </c:pt>
                <c:pt idx="1101">
                  <c:v>21262.4434</c:v>
                </c:pt>
                <c:pt idx="1102">
                  <c:v>21585.195199999998</c:v>
                </c:pt>
                <c:pt idx="1103">
                  <c:v>21490.748</c:v>
                </c:pt>
                <c:pt idx="1104">
                  <c:v>21363.281800000001</c:v>
                </c:pt>
                <c:pt idx="1105">
                  <c:v>21504.4539</c:v>
                </c:pt>
                <c:pt idx="1106">
                  <c:v>21399.691500000001</c:v>
                </c:pt>
                <c:pt idx="1107">
                  <c:v>21381.080300000001</c:v>
                </c:pt>
                <c:pt idx="1108">
                  <c:v>21419.934000000001</c:v>
                </c:pt>
                <c:pt idx="1109">
                  <c:v>21517.727800000001</c:v>
                </c:pt>
                <c:pt idx="1110">
                  <c:v>21485.800800000001</c:v>
                </c:pt>
                <c:pt idx="1111">
                  <c:v>21557.150699999998</c:v>
                </c:pt>
                <c:pt idx="1112">
                  <c:v>21539.6129</c:v>
                </c:pt>
                <c:pt idx="1113">
                  <c:v>21375.8027</c:v>
                </c:pt>
                <c:pt idx="1114">
                  <c:v>21453.3449</c:v>
                </c:pt>
                <c:pt idx="1115">
                  <c:v>21564.6188</c:v>
                </c:pt>
                <c:pt idx="1116">
                  <c:v>21574.991900000001</c:v>
                </c:pt>
                <c:pt idx="1117">
                  <c:v>21378.115300000001</c:v>
                </c:pt>
                <c:pt idx="1118">
                  <c:v>21466.957200000001</c:v>
                </c:pt>
                <c:pt idx="1119">
                  <c:v>21429.528999999999</c:v>
                </c:pt>
                <c:pt idx="1120">
                  <c:v>21469.527600000001</c:v>
                </c:pt>
                <c:pt idx="1121">
                  <c:v>21341.459699999999</c:v>
                </c:pt>
                <c:pt idx="1122">
                  <c:v>21406.786199999999</c:v>
                </c:pt>
                <c:pt idx="1123">
                  <c:v>21449.354800000001</c:v>
                </c:pt>
                <c:pt idx="1124">
                  <c:v>21660.9136</c:v>
                </c:pt>
                <c:pt idx="1125">
                  <c:v>21430.747599999999</c:v>
                </c:pt>
                <c:pt idx="1126">
                  <c:v>21447.047399999999</c:v>
                </c:pt>
                <c:pt idx="1127">
                  <c:v>21612.1191</c:v>
                </c:pt>
                <c:pt idx="1128">
                  <c:v>21490.672600000002</c:v>
                </c:pt>
                <c:pt idx="1129">
                  <c:v>21569.499500000002</c:v>
                </c:pt>
                <c:pt idx="1130">
                  <c:v>21387.873899999999</c:v>
                </c:pt>
                <c:pt idx="1131">
                  <c:v>21562.838100000001</c:v>
                </c:pt>
                <c:pt idx="1132">
                  <c:v>21314.427</c:v>
                </c:pt>
                <c:pt idx="1133">
                  <c:v>21533.612099999998</c:v>
                </c:pt>
                <c:pt idx="1134">
                  <c:v>21645.483899999999</c:v>
                </c:pt>
                <c:pt idx="1135">
                  <c:v>21533.084299999999</c:v>
                </c:pt>
                <c:pt idx="1136">
                  <c:v>21515.121299999999</c:v>
                </c:pt>
                <c:pt idx="1137">
                  <c:v>21658.058400000002</c:v>
                </c:pt>
                <c:pt idx="1138">
                  <c:v>21352.257399999999</c:v>
                </c:pt>
                <c:pt idx="1139">
                  <c:v>21298.877400000001</c:v>
                </c:pt>
                <c:pt idx="1140">
                  <c:v>21527.359400000001</c:v>
                </c:pt>
                <c:pt idx="1141">
                  <c:v>21490.559000000001</c:v>
                </c:pt>
                <c:pt idx="1142">
                  <c:v>21309.5229</c:v>
                </c:pt>
                <c:pt idx="1143">
                  <c:v>21415.419699999999</c:v>
                </c:pt>
                <c:pt idx="1144">
                  <c:v>21421.956999999999</c:v>
                </c:pt>
                <c:pt idx="1145">
                  <c:v>21556.632799999999</c:v>
                </c:pt>
                <c:pt idx="1146">
                  <c:v>21565.35</c:v>
                </c:pt>
                <c:pt idx="1147">
                  <c:v>21450.628499999999</c:v>
                </c:pt>
                <c:pt idx="1148">
                  <c:v>21535.268100000001</c:v>
                </c:pt>
                <c:pt idx="1149">
                  <c:v>21481.970600000001</c:v>
                </c:pt>
                <c:pt idx="1150">
                  <c:v>21493.200799999999</c:v>
                </c:pt>
                <c:pt idx="1151">
                  <c:v>21318.796600000001</c:v>
                </c:pt>
                <c:pt idx="1152">
                  <c:v>21642.488099999999</c:v>
                </c:pt>
                <c:pt idx="1153">
                  <c:v>21601.015599999999</c:v>
                </c:pt>
                <c:pt idx="1154">
                  <c:v>21383.237300000001</c:v>
                </c:pt>
                <c:pt idx="1155">
                  <c:v>21552.7991</c:v>
                </c:pt>
                <c:pt idx="1156">
                  <c:v>21547.2785</c:v>
                </c:pt>
                <c:pt idx="1157">
                  <c:v>21456.510699999999</c:v>
                </c:pt>
                <c:pt idx="1158">
                  <c:v>21455.816599999998</c:v>
                </c:pt>
                <c:pt idx="1159">
                  <c:v>21430.106899999999</c:v>
                </c:pt>
                <c:pt idx="1160">
                  <c:v>21418.954300000001</c:v>
                </c:pt>
                <c:pt idx="1161">
                  <c:v>21473.537100000001</c:v>
                </c:pt>
                <c:pt idx="1162">
                  <c:v>21583.185700000002</c:v>
                </c:pt>
                <c:pt idx="1163">
                  <c:v>21432.8226</c:v>
                </c:pt>
                <c:pt idx="1164">
                  <c:v>21474.515899999999</c:v>
                </c:pt>
                <c:pt idx="1165">
                  <c:v>21654.043699999998</c:v>
                </c:pt>
                <c:pt idx="1166">
                  <c:v>21366.1482</c:v>
                </c:pt>
                <c:pt idx="1167">
                  <c:v>21572.169699999999</c:v>
                </c:pt>
                <c:pt idx="1168">
                  <c:v>21510.052800000001</c:v>
                </c:pt>
                <c:pt idx="1169">
                  <c:v>21446.026600000001</c:v>
                </c:pt>
                <c:pt idx="1170">
                  <c:v>21550.488700000002</c:v>
                </c:pt>
                <c:pt idx="1171">
                  <c:v>21429.784599999999</c:v>
                </c:pt>
                <c:pt idx="1172">
                  <c:v>21487.249500000002</c:v>
                </c:pt>
                <c:pt idx="1173">
                  <c:v>21405.0913</c:v>
                </c:pt>
                <c:pt idx="1174">
                  <c:v>21407.415700000001</c:v>
                </c:pt>
                <c:pt idx="1175">
                  <c:v>21448.887299999999</c:v>
                </c:pt>
                <c:pt idx="1176">
                  <c:v>21447.090100000001</c:v>
                </c:pt>
                <c:pt idx="1177">
                  <c:v>21543.584599999998</c:v>
                </c:pt>
                <c:pt idx="1178">
                  <c:v>21547.077700000002</c:v>
                </c:pt>
                <c:pt idx="1179">
                  <c:v>21573.753499999999</c:v>
                </c:pt>
                <c:pt idx="1180">
                  <c:v>21504.708999999999</c:v>
                </c:pt>
                <c:pt idx="1181">
                  <c:v>21575.661899999999</c:v>
                </c:pt>
                <c:pt idx="1182">
                  <c:v>21728.188399999999</c:v>
                </c:pt>
                <c:pt idx="1183">
                  <c:v>21397.372599999999</c:v>
                </c:pt>
                <c:pt idx="1184">
                  <c:v>21661.679</c:v>
                </c:pt>
                <c:pt idx="1185">
                  <c:v>21441.303100000001</c:v>
                </c:pt>
                <c:pt idx="1186">
                  <c:v>21454.850399999999</c:v>
                </c:pt>
                <c:pt idx="1187">
                  <c:v>21478.872500000001</c:v>
                </c:pt>
                <c:pt idx="1188">
                  <c:v>21521.345799999999</c:v>
                </c:pt>
                <c:pt idx="1189">
                  <c:v>21470.459599999998</c:v>
                </c:pt>
                <c:pt idx="1190">
                  <c:v>21508.880099999998</c:v>
                </c:pt>
                <c:pt idx="1191">
                  <c:v>21578.314999999999</c:v>
                </c:pt>
                <c:pt idx="1192">
                  <c:v>21493.468499999999</c:v>
                </c:pt>
                <c:pt idx="1193">
                  <c:v>21474.899300000001</c:v>
                </c:pt>
                <c:pt idx="1194">
                  <c:v>21413.6934</c:v>
                </c:pt>
                <c:pt idx="1195">
                  <c:v>21429.245299999999</c:v>
                </c:pt>
                <c:pt idx="1196">
                  <c:v>21363.585500000001</c:v>
                </c:pt>
                <c:pt idx="1197">
                  <c:v>21540.730599999999</c:v>
                </c:pt>
                <c:pt idx="1198">
                  <c:v>21406.712599999999</c:v>
                </c:pt>
                <c:pt idx="1199">
                  <c:v>21500.1528</c:v>
                </c:pt>
                <c:pt idx="1200">
                  <c:v>21416.463400000001</c:v>
                </c:pt>
                <c:pt idx="1201">
                  <c:v>21546.323700000001</c:v>
                </c:pt>
                <c:pt idx="1202">
                  <c:v>21447.6764</c:v>
                </c:pt>
                <c:pt idx="1203">
                  <c:v>21544.067200000001</c:v>
                </c:pt>
                <c:pt idx="1204">
                  <c:v>21565.8226</c:v>
                </c:pt>
                <c:pt idx="1205">
                  <c:v>21491.529900000001</c:v>
                </c:pt>
                <c:pt idx="1206">
                  <c:v>21481.969000000001</c:v>
                </c:pt>
                <c:pt idx="1207">
                  <c:v>21393.6525</c:v>
                </c:pt>
                <c:pt idx="1208">
                  <c:v>21405.103200000001</c:v>
                </c:pt>
                <c:pt idx="1209">
                  <c:v>21497.285400000001</c:v>
                </c:pt>
                <c:pt idx="1210">
                  <c:v>21452.038199999999</c:v>
                </c:pt>
                <c:pt idx="1211">
                  <c:v>21385.9722</c:v>
                </c:pt>
                <c:pt idx="1212">
                  <c:v>21472.9974</c:v>
                </c:pt>
                <c:pt idx="1213">
                  <c:v>21494.362499999999</c:v>
                </c:pt>
                <c:pt idx="1214">
                  <c:v>21400.019700000001</c:v>
                </c:pt>
                <c:pt idx="1215">
                  <c:v>21410.968499999999</c:v>
                </c:pt>
                <c:pt idx="1216">
                  <c:v>21583.892100000001</c:v>
                </c:pt>
                <c:pt idx="1217">
                  <c:v>21342.288400000001</c:v>
                </c:pt>
                <c:pt idx="1218">
                  <c:v>21555.6567</c:v>
                </c:pt>
                <c:pt idx="1219">
                  <c:v>21451.805400000001</c:v>
                </c:pt>
                <c:pt idx="1220">
                  <c:v>21465.871800000001</c:v>
                </c:pt>
                <c:pt idx="1221">
                  <c:v>21539.270400000001</c:v>
                </c:pt>
                <c:pt idx="1222">
                  <c:v>21586.636900000001</c:v>
                </c:pt>
                <c:pt idx="1223">
                  <c:v>21565.8727</c:v>
                </c:pt>
                <c:pt idx="1224">
                  <c:v>21550.712200000002</c:v>
                </c:pt>
                <c:pt idx="1225">
                  <c:v>21520.483100000001</c:v>
                </c:pt>
                <c:pt idx="1226">
                  <c:v>21636.435399999998</c:v>
                </c:pt>
                <c:pt idx="1227">
                  <c:v>21483.3318</c:v>
                </c:pt>
                <c:pt idx="1228">
                  <c:v>21626.566699999999</c:v>
                </c:pt>
                <c:pt idx="1229">
                  <c:v>21599.995200000001</c:v>
                </c:pt>
                <c:pt idx="1230">
                  <c:v>21211.7533</c:v>
                </c:pt>
                <c:pt idx="1231">
                  <c:v>21625.613700000002</c:v>
                </c:pt>
                <c:pt idx="1232">
                  <c:v>21671.963599999999</c:v>
                </c:pt>
                <c:pt idx="1233">
                  <c:v>21530.792600000001</c:v>
                </c:pt>
                <c:pt idx="1234">
                  <c:v>21463.661899999999</c:v>
                </c:pt>
                <c:pt idx="1235">
                  <c:v>21469.822400000001</c:v>
                </c:pt>
                <c:pt idx="1236">
                  <c:v>21596.357800000002</c:v>
                </c:pt>
                <c:pt idx="1237">
                  <c:v>21475.705699999999</c:v>
                </c:pt>
                <c:pt idx="1238">
                  <c:v>21483.436000000002</c:v>
                </c:pt>
                <c:pt idx="1239">
                  <c:v>21555.459200000001</c:v>
                </c:pt>
                <c:pt idx="1240">
                  <c:v>21409.983400000001</c:v>
                </c:pt>
                <c:pt idx="1241">
                  <c:v>21507.792099999999</c:v>
                </c:pt>
                <c:pt idx="1242">
                  <c:v>21543.010399999999</c:v>
                </c:pt>
                <c:pt idx="1243">
                  <c:v>21187.007799999999</c:v>
                </c:pt>
                <c:pt idx="1244">
                  <c:v>21510.509099999999</c:v>
                </c:pt>
                <c:pt idx="1245">
                  <c:v>21440.197199999999</c:v>
                </c:pt>
                <c:pt idx="1246">
                  <c:v>21569.657200000001</c:v>
                </c:pt>
                <c:pt idx="1247">
                  <c:v>21439.761900000001</c:v>
                </c:pt>
                <c:pt idx="1248">
                  <c:v>21624.706600000001</c:v>
                </c:pt>
                <c:pt idx="1249">
                  <c:v>21648.3544</c:v>
                </c:pt>
                <c:pt idx="1250">
                  <c:v>21597.138800000001</c:v>
                </c:pt>
                <c:pt idx="1251">
                  <c:v>21504.6803</c:v>
                </c:pt>
                <c:pt idx="1252">
                  <c:v>21478.365600000001</c:v>
                </c:pt>
                <c:pt idx="1253">
                  <c:v>21496.5255</c:v>
                </c:pt>
                <c:pt idx="1254">
                  <c:v>21513.234499999999</c:v>
                </c:pt>
                <c:pt idx="1255">
                  <c:v>21429.675299999999</c:v>
                </c:pt>
                <c:pt idx="1256">
                  <c:v>21521.001799999998</c:v>
                </c:pt>
                <c:pt idx="1257">
                  <c:v>21447.858700000001</c:v>
                </c:pt>
                <c:pt idx="1258">
                  <c:v>21440.588299999999</c:v>
                </c:pt>
                <c:pt idx="1259">
                  <c:v>21598.982199999999</c:v>
                </c:pt>
                <c:pt idx="1260">
                  <c:v>21440.870500000001</c:v>
                </c:pt>
                <c:pt idx="1261">
                  <c:v>21500.5226</c:v>
                </c:pt>
                <c:pt idx="1262">
                  <c:v>21580.6162</c:v>
                </c:pt>
                <c:pt idx="1263">
                  <c:v>21445.409100000001</c:v>
                </c:pt>
                <c:pt idx="1264">
                  <c:v>21500.084500000001</c:v>
                </c:pt>
                <c:pt idx="1265">
                  <c:v>21664.155900000002</c:v>
                </c:pt>
                <c:pt idx="1266">
                  <c:v>21426.9355</c:v>
                </c:pt>
                <c:pt idx="1267">
                  <c:v>21634.970399999998</c:v>
                </c:pt>
                <c:pt idx="1268">
                  <c:v>21531.600699999999</c:v>
                </c:pt>
                <c:pt idx="1269">
                  <c:v>21421.562699999999</c:v>
                </c:pt>
                <c:pt idx="1270">
                  <c:v>21394.501499999998</c:v>
                </c:pt>
                <c:pt idx="1271">
                  <c:v>21528.705300000001</c:v>
                </c:pt>
                <c:pt idx="1272">
                  <c:v>21512.3845</c:v>
                </c:pt>
                <c:pt idx="1273">
                  <c:v>21486.125499999998</c:v>
                </c:pt>
                <c:pt idx="1274">
                  <c:v>21488.881099999999</c:v>
                </c:pt>
                <c:pt idx="1275">
                  <c:v>21331.400399999999</c:v>
                </c:pt>
                <c:pt idx="1276">
                  <c:v>21457.231599999999</c:v>
                </c:pt>
                <c:pt idx="1277">
                  <c:v>21367.134600000001</c:v>
                </c:pt>
                <c:pt idx="1278">
                  <c:v>21443.988300000001</c:v>
                </c:pt>
                <c:pt idx="1279">
                  <c:v>21441.682499999999</c:v>
                </c:pt>
                <c:pt idx="1280">
                  <c:v>21666.252799999998</c:v>
                </c:pt>
                <c:pt idx="1281">
                  <c:v>21387.716400000001</c:v>
                </c:pt>
                <c:pt idx="1282">
                  <c:v>21440.031900000002</c:v>
                </c:pt>
                <c:pt idx="1283">
                  <c:v>21546.254000000001</c:v>
                </c:pt>
                <c:pt idx="1284">
                  <c:v>21428.439299999998</c:v>
                </c:pt>
                <c:pt idx="1285">
                  <c:v>21433.456699999999</c:v>
                </c:pt>
                <c:pt idx="1286">
                  <c:v>21470.306400000001</c:v>
                </c:pt>
                <c:pt idx="1287">
                  <c:v>21398.711500000001</c:v>
                </c:pt>
                <c:pt idx="1288">
                  <c:v>21631.596699999998</c:v>
                </c:pt>
                <c:pt idx="1289">
                  <c:v>21447.7847</c:v>
                </c:pt>
                <c:pt idx="1290">
                  <c:v>21518.370800000001</c:v>
                </c:pt>
                <c:pt idx="1291">
                  <c:v>21450.132000000001</c:v>
                </c:pt>
                <c:pt idx="1292">
                  <c:v>21455.219799999999</c:v>
                </c:pt>
                <c:pt idx="1293">
                  <c:v>21415.879799999999</c:v>
                </c:pt>
                <c:pt idx="1294">
                  <c:v>21417.213400000001</c:v>
                </c:pt>
                <c:pt idx="1295">
                  <c:v>21532.7922</c:v>
                </c:pt>
                <c:pt idx="1296">
                  <c:v>21325.552500000002</c:v>
                </c:pt>
                <c:pt idx="1297">
                  <c:v>21470.937900000001</c:v>
                </c:pt>
                <c:pt idx="1298">
                  <c:v>21499.755000000001</c:v>
                </c:pt>
                <c:pt idx="1299">
                  <c:v>21514.1754</c:v>
                </c:pt>
                <c:pt idx="1300">
                  <c:v>21620.469700000001</c:v>
                </c:pt>
                <c:pt idx="1301">
                  <c:v>21519.666300000001</c:v>
                </c:pt>
                <c:pt idx="1302">
                  <c:v>21588.640100000001</c:v>
                </c:pt>
                <c:pt idx="1303">
                  <c:v>21542.619500000001</c:v>
                </c:pt>
                <c:pt idx="1304">
                  <c:v>21352.215100000001</c:v>
                </c:pt>
                <c:pt idx="1305">
                  <c:v>21510.0108</c:v>
                </c:pt>
                <c:pt idx="1306">
                  <c:v>21594.539700000001</c:v>
                </c:pt>
                <c:pt idx="1307">
                  <c:v>21400.605599999999</c:v>
                </c:pt>
                <c:pt idx="1308">
                  <c:v>21411.9869</c:v>
                </c:pt>
                <c:pt idx="1309">
                  <c:v>21390.480500000001</c:v>
                </c:pt>
                <c:pt idx="1310">
                  <c:v>21401.968099999998</c:v>
                </c:pt>
                <c:pt idx="1311">
                  <c:v>21564.180199999999</c:v>
                </c:pt>
                <c:pt idx="1312">
                  <c:v>21548.483100000001</c:v>
                </c:pt>
                <c:pt idx="1313">
                  <c:v>21429.520499999999</c:v>
                </c:pt>
                <c:pt idx="1314">
                  <c:v>21513.6669</c:v>
                </c:pt>
                <c:pt idx="1315">
                  <c:v>21596.853999999999</c:v>
                </c:pt>
                <c:pt idx="1316">
                  <c:v>21324.870299999999</c:v>
                </c:pt>
                <c:pt idx="1317">
                  <c:v>21473.679400000001</c:v>
                </c:pt>
                <c:pt idx="1318">
                  <c:v>21501.564299999998</c:v>
                </c:pt>
                <c:pt idx="1319">
                  <c:v>21444.703600000001</c:v>
                </c:pt>
                <c:pt idx="1320">
                  <c:v>21554.542000000001</c:v>
                </c:pt>
                <c:pt idx="1321">
                  <c:v>21372.613499999999</c:v>
                </c:pt>
                <c:pt idx="1322">
                  <c:v>21362.708900000001</c:v>
                </c:pt>
                <c:pt idx="1323">
                  <c:v>21558.833200000001</c:v>
                </c:pt>
                <c:pt idx="1324">
                  <c:v>21483.3109</c:v>
                </c:pt>
                <c:pt idx="1325">
                  <c:v>21463.8436</c:v>
                </c:pt>
                <c:pt idx="1326">
                  <c:v>21391.551100000001</c:v>
                </c:pt>
                <c:pt idx="1327">
                  <c:v>21472.797500000001</c:v>
                </c:pt>
                <c:pt idx="1328">
                  <c:v>21307.425800000001</c:v>
                </c:pt>
                <c:pt idx="1329">
                  <c:v>21514.405200000001</c:v>
                </c:pt>
                <c:pt idx="1330">
                  <c:v>21593.3037</c:v>
                </c:pt>
                <c:pt idx="1331">
                  <c:v>21263.095799999999</c:v>
                </c:pt>
                <c:pt idx="1332">
                  <c:v>21511.418000000001</c:v>
                </c:pt>
                <c:pt idx="1333">
                  <c:v>21408.027999999998</c:v>
                </c:pt>
                <c:pt idx="1334">
                  <c:v>21465.032299999999</c:v>
                </c:pt>
                <c:pt idx="1335">
                  <c:v>21455.327000000001</c:v>
                </c:pt>
                <c:pt idx="1336">
                  <c:v>21623.2948</c:v>
                </c:pt>
                <c:pt idx="1337">
                  <c:v>21544.5206</c:v>
                </c:pt>
                <c:pt idx="1338">
                  <c:v>21601.656599999998</c:v>
                </c:pt>
                <c:pt idx="1339">
                  <c:v>21425.206900000001</c:v>
                </c:pt>
                <c:pt idx="1340">
                  <c:v>21612.677599999999</c:v>
                </c:pt>
                <c:pt idx="1341">
                  <c:v>21468.671900000001</c:v>
                </c:pt>
                <c:pt idx="1342">
                  <c:v>21324.448899999999</c:v>
                </c:pt>
                <c:pt idx="1343">
                  <c:v>21348.861099999998</c:v>
                </c:pt>
                <c:pt idx="1344">
                  <c:v>21414.406200000001</c:v>
                </c:pt>
                <c:pt idx="1345">
                  <c:v>21428.3904</c:v>
                </c:pt>
                <c:pt idx="1346">
                  <c:v>21538.263900000002</c:v>
                </c:pt>
                <c:pt idx="1347">
                  <c:v>21482.097099999999</c:v>
                </c:pt>
                <c:pt idx="1348">
                  <c:v>21434.6479</c:v>
                </c:pt>
                <c:pt idx="1349">
                  <c:v>21662.872299999999</c:v>
                </c:pt>
                <c:pt idx="1350">
                  <c:v>21501.338800000001</c:v>
                </c:pt>
                <c:pt idx="1351">
                  <c:v>21522.8554</c:v>
                </c:pt>
                <c:pt idx="1352">
                  <c:v>21564.9175</c:v>
                </c:pt>
                <c:pt idx="1353">
                  <c:v>21421.8979</c:v>
                </c:pt>
                <c:pt idx="1354">
                  <c:v>21482.401900000001</c:v>
                </c:pt>
                <c:pt idx="1355">
                  <c:v>21435.642800000001</c:v>
                </c:pt>
                <c:pt idx="1356">
                  <c:v>21414.037799999998</c:v>
                </c:pt>
                <c:pt idx="1357">
                  <c:v>21407.073199999999</c:v>
                </c:pt>
                <c:pt idx="1358">
                  <c:v>21398.2075</c:v>
                </c:pt>
                <c:pt idx="1359">
                  <c:v>21448.907299999999</c:v>
                </c:pt>
                <c:pt idx="1360">
                  <c:v>21415.041099999999</c:v>
                </c:pt>
                <c:pt idx="1361">
                  <c:v>21381.564699999999</c:v>
                </c:pt>
                <c:pt idx="1362">
                  <c:v>21662.3298</c:v>
                </c:pt>
                <c:pt idx="1363">
                  <c:v>21373.5317</c:v>
                </c:pt>
                <c:pt idx="1364">
                  <c:v>21616.111099999998</c:v>
                </c:pt>
                <c:pt idx="1365">
                  <c:v>21588.597399999999</c:v>
                </c:pt>
                <c:pt idx="1366">
                  <c:v>21398.6404</c:v>
                </c:pt>
                <c:pt idx="1367">
                  <c:v>21445.647300000001</c:v>
                </c:pt>
                <c:pt idx="1368">
                  <c:v>21555.763599999998</c:v>
                </c:pt>
                <c:pt idx="1369">
                  <c:v>21523.2785</c:v>
                </c:pt>
                <c:pt idx="1370">
                  <c:v>21546.3374</c:v>
                </c:pt>
                <c:pt idx="1371">
                  <c:v>21557.340400000001</c:v>
                </c:pt>
                <c:pt idx="1372">
                  <c:v>21575.834299999999</c:v>
                </c:pt>
                <c:pt idx="1373">
                  <c:v>21424.466</c:v>
                </c:pt>
                <c:pt idx="1374">
                  <c:v>21607.6067</c:v>
                </c:pt>
                <c:pt idx="1375">
                  <c:v>21395.495900000002</c:v>
                </c:pt>
                <c:pt idx="1376">
                  <c:v>21524.3573</c:v>
                </c:pt>
                <c:pt idx="1377">
                  <c:v>21503.253199999999</c:v>
                </c:pt>
                <c:pt idx="1378">
                  <c:v>21471.274799999999</c:v>
                </c:pt>
                <c:pt idx="1379">
                  <c:v>21609.224200000001</c:v>
                </c:pt>
                <c:pt idx="1380">
                  <c:v>21559.255499999999</c:v>
                </c:pt>
                <c:pt idx="1381">
                  <c:v>21466.173299999999</c:v>
                </c:pt>
                <c:pt idx="1382">
                  <c:v>21540.173999999999</c:v>
                </c:pt>
                <c:pt idx="1383">
                  <c:v>21451.305400000001</c:v>
                </c:pt>
                <c:pt idx="1384">
                  <c:v>21509.063699999999</c:v>
                </c:pt>
                <c:pt idx="1385">
                  <c:v>21569.640599999999</c:v>
                </c:pt>
                <c:pt idx="1386">
                  <c:v>21443.1086</c:v>
                </c:pt>
                <c:pt idx="1387">
                  <c:v>21449.0586</c:v>
                </c:pt>
                <c:pt idx="1388">
                  <c:v>21573.061399999999</c:v>
                </c:pt>
                <c:pt idx="1389">
                  <c:v>21497.616000000002</c:v>
                </c:pt>
                <c:pt idx="1390">
                  <c:v>21469.0887</c:v>
                </c:pt>
                <c:pt idx="1391">
                  <c:v>21454.7873</c:v>
                </c:pt>
                <c:pt idx="1392">
                  <c:v>21334.463400000001</c:v>
                </c:pt>
                <c:pt idx="1393">
                  <c:v>21433.653200000001</c:v>
                </c:pt>
                <c:pt idx="1394">
                  <c:v>21430.8223</c:v>
                </c:pt>
                <c:pt idx="1395">
                  <c:v>21490.551599999999</c:v>
                </c:pt>
                <c:pt idx="1396">
                  <c:v>21404.799900000002</c:v>
                </c:pt>
                <c:pt idx="1397">
                  <c:v>21441.253700000001</c:v>
                </c:pt>
                <c:pt idx="1398">
                  <c:v>21515.667399999998</c:v>
                </c:pt>
                <c:pt idx="1399">
                  <c:v>21378.5792</c:v>
                </c:pt>
                <c:pt idx="1400">
                  <c:v>21463.1976</c:v>
                </c:pt>
                <c:pt idx="1401">
                  <c:v>21440.4031</c:v>
                </c:pt>
                <c:pt idx="1402">
                  <c:v>21467.204699999998</c:v>
                </c:pt>
                <c:pt idx="1403">
                  <c:v>21652.455699999999</c:v>
                </c:pt>
                <c:pt idx="1404">
                  <c:v>21614.329900000001</c:v>
                </c:pt>
                <c:pt idx="1405">
                  <c:v>21430.1129</c:v>
                </c:pt>
                <c:pt idx="1406">
                  <c:v>21500.7444</c:v>
                </c:pt>
                <c:pt idx="1407">
                  <c:v>21538.898399999998</c:v>
                </c:pt>
                <c:pt idx="1408">
                  <c:v>21349.503400000001</c:v>
                </c:pt>
                <c:pt idx="1409">
                  <c:v>21373.2199</c:v>
                </c:pt>
                <c:pt idx="1410">
                  <c:v>21377.379099999998</c:v>
                </c:pt>
                <c:pt idx="1411">
                  <c:v>21404.613799999999</c:v>
                </c:pt>
                <c:pt idx="1412">
                  <c:v>21510.698700000001</c:v>
                </c:pt>
                <c:pt idx="1413">
                  <c:v>21430.874899999999</c:v>
                </c:pt>
                <c:pt idx="1414">
                  <c:v>21455.943200000002</c:v>
                </c:pt>
                <c:pt idx="1415">
                  <c:v>21413.2981</c:v>
                </c:pt>
                <c:pt idx="1416">
                  <c:v>21428.870500000001</c:v>
                </c:pt>
                <c:pt idx="1417">
                  <c:v>21478.806400000001</c:v>
                </c:pt>
                <c:pt idx="1418">
                  <c:v>21336.400600000001</c:v>
                </c:pt>
                <c:pt idx="1419">
                  <c:v>21506.525900000001</c:v>
                </c:pt>
                <c:pt idx="1420">
                  <c:v>21612.718199999999</c:v>
                </c:pt>
                <c:pt idx="1421">
                  <c:v>21477.023799999999</c:v>
                </c:pt>
                <c:pt idx="1422">
                  <c:v>21458.0864</c:v>
                </c:pt>
                <c:pt idx="1423">
                  <c:v>21619.6312</c:v>
                </c:pt>
                <c:pt idx="1424">
                  <c:v>21375.013299999999</c:v>
                </c:pt>
                <c:pt idx="1425">
                  <c:v>21367.8037</c:v>
                </c:pt>
                <c:pt idx="1426">
                  <c:v>21506.05</c:v>
                </c:pt>
                <c:pt idx="1427">
                  <c:v>21379.195400000001</c:v>
                </c:pt>
                <c:pt idx="1428">
                  <c:v>21625.488000000001</c:v>
                </c:pt>
                <c:pt idx="1429">
                  <c:v>21513.5134</c:v>
                </c:pt>
                <c:pt idx="1430">
                  <c:v>21581.065200000001</c:v>
                </c:pt>
                <c:pt idx="1431">
                  <c:v>21507.33</c:v>
                </c:pt>
                <c:pt idx="1432">
                  <c:v>21567.409100000001</c:v>
                </c:pt>
                <c:pt idx="1433">
                  <c:v>21588.733899999999</c:v>
                </c:pt>
                <c:pt idx="1434">
                  <c:v>21366.259600000001</c:v>
                </c:pt>
                <c:pt idx="1435">
                  <c:v>21317.941599999998</c:v>
                </c:pt>
                <c:pt idx="1436">
                  <c:v>21452.100299999998</c:v>
                </c:pt>
                <c:pt idx="1437">
                  <c:v>21611.145</c:v>
                </c:pt>
                <c:pt idx="1438">
                  <c:v>21358.6358</c:v>
                </c:pt>
                <c:pt idx="1439">
                  <c:v>21549.024600000001</c:v>
                </c:pt>
                <c:pt idx="1440">
                  <c:v>21548.6934</c:v>
                </c:pt>
                <c:pt idx="1441">
                  <c:v>21353.573700000001</c:v>
                </c:pt>
                <c:pt idx="1442">
                  <c:v>21476.878700000001</c:v>
                </c:pt>
                <c:pt idx="1443">
                  <c:v>21551.265299999999</c:v>
                </c:pt>
                <c:pt idx="1444">
                  <c:v>21415.360400000001</c:v>
                </c:pt>
                <c:pt idx="1445">
                  <c:v>21382.898099999999</c:v>
                </c:pt>
                <c:pt idx="1446">
                  <c:v>21478.7961</c:v>
                </c:pt>
                <c:pt idx="1447">
                  <c:v>21339.865300000001</c:v>
                </c:pt>
                <c:pt idx="1448">
                  <c:v>21460.550800000001</c:v>
                </c:pt>
                <c:pt idx="1449">
                  <c:v>21427.218499999999</c:v>
                </c:pt>
                <c:pt idx="1450">
                  <c:v>21455.1224</c:v>
                </c:pt>
                <c:pt idx="1451">
                  <c:v>21575.115699999998</c:v>
                </c:pt>
                <c:pt idx="1452">
                  <c:v>21582.987799999999</c:v>
                </c:pt>
                <c:pt idx="1453">
                  <c:v>21444.6096</c:v>
                </c:pt>
                <c:pt idx="1454">
                  <c:v>21495.794999999998</c:v>
                </c:pt>
                <c:pt idx="1455">
                  <c:v>21340.0942</c:v>
                </c:pt>
                <c:pt idx="1456">
                  <c:v>21429.7346</c:v>
                </c:pt>
                <c:pt idx="1457">
                  <c:v>21599.1518</c:v>
                </c:pt>
                <c:pt idx="1458">
                  <c:v>21524.002100000002</c:v>
                </c:pt>
                <c:pt idx="1459">
                  <c:v>21403.433700000001</c:v>
                </c:pt>
                <c:pt idx="1460">
                  <c:v>21483.991900000001</c:v>
                </c:pt>
                <c:pt idx="1461">
                  <c:v>21578.588500000002</c:v>
                </c:pt>
                <c:pt idx="1462">
                  <c:v>21396.207399999999</c:v>
                </c:pt>
                <c:pt idx="1463">
                  <c:v>21296.196800000002</c:v>
                </c:pt>
                <c:pt idx="1464">
                  <c:v>21589.3233</c:v>
                </c:pt>
                <c:pt idx="1465">
                  <c:v>21496.6103</c:v>
                </c:pt>
                <c:pt idx="1466">
                  <c:v>21462.617300000002</c:v>
                </c:pt>
                <c:pt idx="1467">
                  <c:v>21564.913400000001</c:v>
                </c:pt>
                <c:pt idx="1468">
                  <c:v>21591.621500000001</c:v>
                </c:pt>
                <c:pt idx="1469">
                  <c:v>21668.6237</c:v>
                </c:pt>
                <c:pt idx="1470">
                  <c:v>21618.618600000002</c:v>
                </c:pt>
                <c:pt idx="1471">
                  <c:v>21515.464599999999</c:v>
                </c:pt>
                <c:pt idx="1472">
                  <c:v>21454.2094</c:v>
                </c:pt>
                <c:pt idx="1473">
                  <c:v>21336.364300000001</c:v>
                </c:pt>
                <c:pt idx="1474">
                  <c:v>21398.2971</c:v>
                </c:pt>
                <c:pt idx="1475">
                  <c:v>21330.754499999999</c:v>
                </c:pt>
                <c:pt idx="1476">
                  <c:v>21515.206999999999</c:v>
                </c:pt>
                <c:pt idx="1477">
                  <c:v>21489.369299999998</c:v>
                </c:pt>
                <c:pt idx="1478">
                  <c:v>21630.679800000002</c:v>
                </c:pt>
                <c:pt idx="1479">
                  <c:v>21519.5334</c:v>
                </c:pt>
                <c:pt idx="1480">
                  <c:v>21516.647700000001</c:v>
                </c:pt>
                <c:pt idx="1481">
                  <c:v>21498.9306</c:v>
                </c:pt>
                <c:pt idx="1482">
                  <c:v>21411.427899999999</c:v>
                </c:pt>
                <c:pt idx="1483">
                  <c:v>21411.5353</c:v>
                </c:pt>
                <c:pt idx="1484">
                  <c:v>21643.4</c:v>
                </c:pt>
                <c:pt idx="1485">
                  <c:v>21432.690500000001</c:v>
                </c:pt>
                <c:pt idx="1486">
                  <c:v>21372.377799999998</c:v>
                </c:pt>
                <c:pt idx="1487">
                  <c:v>21589.984799999998</c:v>
                </c:pt>
                <c:pt idx="1488">
                  <c:v>21497.2163</c:v>
                </c:pt>
                <c:pt idx="1489">
                  <c:v>21554.7791</c:v>
                </c:pt>
                <c:pt idx="1490">
                  <c:v>21396.415400000002</c:v>
                </c:pt>
                <c:pt idx="1491">
                  <c:v>21539.502899999999</c:v>
                </c:pt>
                <c:pt idx="1492">
                  <c:v>21385.853599999999</c:v>
                </c:pt>
                <c:pt idx="1493">
                  <c:v>21391.6613</c:v>
                </c:pt>
                <c:pt idx="1494">
                  <c:v>21445.9817</c:v>
                </c:pt>
                <c:pt idx="1495">
                  <c:v>21438.789400000001</c:v>
                </c:pt>
                <c:pt idx="1496">
                  <c:v>21522.674599999998</c:v>
                </c:pt>
                <c:pt idx="1497">
                  <c:v>21442.543000000001</c:v>
                </c:pt>
                <c:pt idx="1498">
                  <c:v>21429.432499999999</c:v>
                </c:pt>
                <c:pt idx="1499">
                  <c:v>21485.373500000002</c:v>
                </c:pt>
                <c:pt idx="1500">
                  <c:v>21513.351699999999</c:v>
                </c:pt>
                <c:pt idx="1501">
                  <c:v>21595.6885</c:v>
                </c:pt>
                <c:pt idx="1502">
                  <c:v>21576.9486</c:v>
                </c:pt>
                <c:pt idx="1503">
                  <c:v>21420.264899999998</c:v>
                </c:pt>
                <c:pt idx="1504">
                  <c:v>21461.642400000001</c:v>
                </c:pt>
                <c:pt idx="1505">
                  <c:v>21529.107400000001</c:v>
                </c:pt>
                <c:pt idx="1506">
                  <c:v>21368.442299999999</c:v>
                </c:pt>
                <c:pt idx="1507">
                  <c:v>21484.922299999998</c:v>
                </c:pt>
                <c:pt idx="1508">
                  <c:v>21481.7039</c:v>
                </c:pt>
                <c:pt idx="1509">
                  <c:v>21359.799900000002</c:v>
                </c:pt>
                <c:pt idx="1510">
                  <c:v>21431.993299999998</c:v>
                </c:pt>
                <c:pt idx="1511">
                  <c:v>21411.833200000001</c:v>
                </c:pt>
                <c:pt idx="1512">
                  <c:v>21457.1607</c:v>
                </c:pt>
                <c:pt idx="1513">
                  <c:v>21347.8914</c:v>
                </c:pt>
                <c:pt idx="1514">
                  <c:v>21533.473099999999</c:v>
                </c:pt>
                <c:pt idx="1515">
                  <c:v>21430.6875</c:v>
                </c:pt>
                <c:pt idx="1516">
                  <c:v>21609.9732</c:v>
                </c:pt>
                <c:pt idx="1517">
                  <c:v>21401.571400000001</c:v>
                </c:pt>
                <c:pt idx="1518">
                  <c:v>21478.631399999998</c:v>
                </c:pt>
                <c:pt idx="1519">
                  <c:v>21510.497200000002</c:v>
                </c:pt>
                <c:pt idx="1520">
                  <c:v>21528.2719</c:v>
                </c:pt>
                <c:pt idx="1521">
                  <c:v>21594.8442</c:v>
                </c:pt>
                <c:pt idx="1522">
                  <c:v>21590.212</c:v>
                </c:pt>
                <c:pt idx="1523">
                  <c:v>21288.4745</c:v>
                </c:pt>
                <c:pt idx="1524">
                  <c:v>21387.918399999999</c:v>
                </c:pt>
                <c:pt idx="1525">
                  <c:v>21334.449700000001</c:v>
                </c:pt>
                <c:pt idx="1526">
                  <c:v>21589.6934</c:v>
                </c:pt>
                <c:pt idx="1527">
                  <c:v>21481.999199999998</c:v>
                </c:pt>
                <c:pt idx="1528">
                  <c:v>21504.025300000001</c:v>
                </c:pt>
                <c:pt idx="1529">
                  <c:v>21405.395700000001</c:v>
                </c:pt>
                <c:pt idx="1530">
                  <c:v>21392.7382</c:v>
                </c:pt>
                <c:pt idx="1531">
                  <c:v>21568.860799999999</c:v>
                </c:pt>
                <c:pt idx="1532">
                  <c:v>21454.810799999999</c:v>
                </c:pt>
                <c:pt idx="1533">
                  <c:v>21453.811900000001</c:v>
                </c:pt>
                <c:pt idx="1534">
                  <c:v>21528.2837</c:v>
                </c:pt>
                <c:pt idx="1535">
                  <c:v>21559.480599999999</c:v>
                </c:pt>
                <c:pt idx="1536">
                  <c:v>21399.200499999999</c:v>
                </c:pt>
                <c:pt idx="1537">
                  <c:v>21401.326700000001</c:v>
                </c:pt>
                <c:pt idx="1538">
                  <c:v>21482.2395</c:v>
                </c:pt>
                <c:pt idx="1539">
                  <c:v>21529.793699999998</c:v>
                </c:pt>
                <c:pt idx="1540">
                  <c:v>21452.224600000001</c:v>
                </c:pt>
                <c:pt idx="1541">
                  <c:v>21544.711500000001</c:v>
                </c:pt>
                <c:pt idx="1542">
                  <c:v>21390.556400000001</c:v>
                </c:pt>
                <c:pt idx="1543">
                  <c:v>21591.706600000001</c:v>
                </c:pt>
                <c:pt idx="1544">
                  <c:v>21407.085999999999</c:v>
                </c:pt>
                <c:pt idx="1545">
                  <c:v>21553.034599999999</c:v>
                </c:pt>
                <c:pt idx="1546">
                  <c:v>21538.343199999999</c:v>
                </c:pt>
                <c:pt idx="1547">
                  <c:v>21530.6309</c:v>
                </c:pt>
                <c:pt idx="1548">
                  <c:v>21475.572499999998</c:v>
                </c:pt>
                <c:pt idx="1549">
                  <c:v>21501.996299999999</c:v>
                </c:pt>
                <c:pt idx="1550">
                  <c:v>21408.737700000001</c:v>
                </c:pt>
                <c:pt idx="1551">
                  <c:v>21523.102800000001</c:v>
                </c:pt>
                <c:pt idx="1552">
                  <c:v>21531.288499999999</c:v>
                </c:pt>
                <c:pt idx="1553">
                  <c:v>21493.004799999999</c:v>
                </c:pt>
                <c:pt idx="1554">
                  <c:v>21453.540099999998</c:v>
                </c:pt>
                <c:pt idx="1555">
                  <c:v>21396.555400000001</c:v>
                </c:pt>
                <c:pt idx="1556">
                  <c:v>21279.973099999999</c:v>
                </c:pt>
                <c:pt idx="1557">
                  <c:v>21722.5965</c:v>
                </c:pt>
                <c:pt idx="1558">
                  <c:v>21387.0465</c:v>
                </c:pt>
                <c:pt idx="1559">
                  <c:v>21424.983499999998</c:v>
                </c:pt>
                <c:pt idx="1560">
                  <c:v>21423.041399999998</c:v>
                </c:pt>
                <c:pt idx="1561">
                  <c:v>21528.632799999999</c:v>
                </c:pt>
                <c:pt idx="1562">
                  <c:v>21509.279500000001</c:v>
                </c:pt>
                <c:pt idx="1563">
                  <c:v>21640.158500000001</c:v>
                </c:pt>
                <c:pt idx="1564">
                  <c:v>21525.560300000001</c:v>
                </c:pt>
                <c:pt idx="1565">
                  <c:v>21409.3243</c:v>
                </c:pt>
                <c:pt idx="1566">
                  <c:v>21504.376199999999</c:v>
                </c:pt>
                <c:pt idx="1567">
                  <c:v>21234.0936</c:v>
                </c:pt>
                <c:pt idx="1568">
                  <c:v>21567.2441</c:v>
                </c:pt>
                <c:pt idx="1569">
                  <c:v>21397.6685</c:v>
                </c:pt>
                <c:pt idx="1570">
                  <c:v>21545.889800000001</c:v>
                </c:pt>
                <c:pt idx="1571">
                  <c:v>21531.5602</c:v>
                </c:pt>
                <c:pt idx="1572">
                  <c:v>21619.932400000002</c:v>
                </c:pt>
                <c:pt idx="1573">
                  <c:v>21556.7219</c:v>
                </c:pt>
                <c:pt idx="1574">
                  <c:v>21478.5069</c:v>
                </c:pt>
                <c:pt idx="1575">
                  <c:v>21279.773300000001</c:v>
                </c:pt>
                <c:pt idx="1576">
                  <c:v>21463.646400000001</c:v>
                </c:pt>
                <c:pt idx="1577">
                  <c:v>21368.622200000002</c:v>
                </c:pt>
                <c:pt idx="1578">
                  <c:v>21495.8105</c:v>
                </c:pt>
                <c:pt idx="1579">
                  <c:v>21393.994699999999</c:v>
                </c:pt>
                <c:pt idx="1580">
                  <c:v>21539.805499999999</c:v>
                </c:pt>
                <c:pt idx="1581">
                  <c:v>21551.3436</c:v>
                </c:pt>
                <c:pt idx="1582">
                  <c:v>21535.6306</c:v>
                </c:pt>
                <c:pt idx="1583">
                  <c:v>21470.274300000001</c:v>
                </c:pt>
                <c:pt idx="1584">
                  <c:v>21491.210899999998</c:v>
                </c:pt>
                <c:pt idx="1585">
                  <c:v>21426.141800000001</c:v>
                </c:pt>
                <c:pt idx="1586">
                  <c:v>21502.927100000001</c:v>
                </c:pt>
                <c:pt idx="1587">
                  <c:v>21373.456699999999</c:v>
                </c:pt>
                <c:pt idx="1588">
                  <c:v>21352.509099999999</c:v>
                </c:pt>
                <c:pt idx="1589">
                  <c:v>21467.887299999999</c:v>
                </c:pt>
                <c:pt idx="1590">
                  <c:v>21651.837299999999</c:v>
                </c:pt>
                <c:pt idx="1591">
                  <c:v>21526.399000000001</c:v>
                </c:pt>
                <c:pt idx="1592">
                  <c:v>21618.5442</c:v>
                </c:pt>
                <c:pt idx="1593">
                  <c:v>21529.5972</c:v>
                </c:pt>
                <c:pt idx="1594">
                  <c:v>21429.538700000001</c:v>
                </c:pt>
                <c:pt idx="1595">
                  <c:v>21658.5</c:v>
                </c:pt>
                <c:pt idx="1596">
                  <c:v>21458.483</c:v>
                </c:pt>
                <c:pt idx="1597">
                  <c:v>21397.685300000001</c:v>
                </c:pt>
                <c:pt idx="1598">
                  <c:v>21520.5412</c:v>
                </c:pt>
                <c:pt idx="1599">
                  <c:v>21626.480100000001</c:v>
                </c:pt>
                <c:pt idx="1600">
                  <c:v>21459.433199999999</c:v>
                </c:pt>
                <c:pt idx="1601">
                  <c:v>21547.058799999999</c:v>
                </c:pt>
                <c:pt idx="1602">
                  <c:v>21470.0422</c:v>
                </c:pt>
                <c:pt idx="1603">
                  <c:v>21478.975900000001</c:v>
                </c:pt>
                <c:pt idx="1604">
                  <c:v>21548.4359</c:v>
                </c:pt>
                <c:pt idx="1605">
                  <c:v>21339.8253</c:v>
                </c:pt>
                <c:pt idx="1606">
                  <c:v>21599.152099999999</c:v>
                </c:pt>
                <c:pt idx="1607">
                  <c:v>21455.354599999999</c:v>
                </c:pt>
                <c:pt idx="1608">
                  <c:v>21417.390599999999</c:v>
                </c:pt>
                <c:pt idx="1609">
                  <c:v>21484.401099999999</c:v>
                </c:pt>
                <c:pt idx="1610">
                  <c:v>21462.613399999998</c:v>
                </c:pt>
                <c:pt idx="1611">
                  <c:v>21572.766100000001</c:v>
                </c:pt>
                <c:pt idx="1612">
                  <c:v>21576.2487</c:v>
                </c:pt>
                <c:pt idx="1613">
                  <c:v>21404.966799999998</c:v>
                </c:pt>
                <c:pt idx="1614">
                  <c:v>21567.570299999999</c:v>
                </c:pt>
                <c:pt idx="1615">
                  <c:v>21487.221600000001</c:v>
                </c:pt>
                <c:pt idx="1616">
                  <c:v>21633.350900000001</c:v>
                </c:pt>
                <c:pt idx="1617">
                  <c:v>21352.889599999999</c:v>
                </c:pt>
                <c:pt idx="1618">
                  <c:v>21384.141800000001</c:v>
                </c:pt>
                <c:pt idx="1619">
                  <c:v>21484.439900000001</c:v>
                </c:pt>
                <c:pt idx="1620">
                  <c:v>21455.052199999998</c:v>
                </c:pt>
                <c:pt idx="1621">
                  <c:v>21550.748800000001</c:v>
                </c:pt>
                <c:pt idx="1622">
                  <c:v>21450.4725</c:v>
                </c:pt>
                <c:pt idx="1623">
                  <c:v>21450.426500000001</c:v>
                </c:pt>
                <c:pt idx="1624">
                  <c:v>21504.523700000002</c:v>
                </c:pt>
                <c:pt idx="1625">
                  <c:v>21502.412899999999</c:v>
                </c:pt>
                <c:pt idx="1626">
                  <c:v>21355.685000000001</c:v>
                </c:pt>
                <c:pt idx="1627">
                  <c:v>21610.096300000001</c:v>
                </c:pt>
                <c:pt idx="1628">
                  <c:v>21426.963500000002</c:v>
                </c:pt>
                <c:pt idx="1629">
                  <c:v>21472.944100000001</c:v>
                </c:pt>
                <c:pt idx="1630">
                  <c:v>21521.530599999998</c:v>
                </c:pt>
                <c:pt idx="1631">
                  <c:v>21469.817800000001</c:v>
                </c:pt>
                <c:pt idx="1632">
                  <c:v>21256.566500000001</c:v>
                </c:pt>
                <c:pt idx="1633">
                  <c:v>21419.596000000001</c:v>
                </c:pt>
                <c:pt idx="1634">
                  <c:v>21450.5272</c:v>
                </c:pt>
                <c:pt idx="1635">
                  <c:v>21552.003400000001</c:v>
                </c:pt>
                <c:pt idx="1636">
                  <c:v>21562.400399999999</c:v>
                </c:pt>
                <c:pt idx="1637">
                  <c:v>21450.8249</c:v>
                </c:pt>
                <c:pt idx="1638">
                  <c:v>21407.9221</c:v>
                </c:pt>
                <c:pt idx="1639">
                  <c:v>21473.331399999999</c:v>
                </c:pt>
                <c:pt idx="1640">
                  <c:v>21562.579699999998</c:v>
                </c:pt>
                <c:pt idx="1641">
                  <c:v>21580.694299999999</c:v>
                </c:pt>
                <c:pt idx="1642">
                  <c:v>21410.172299999998</c:v>
                </c:pt>
                <c:pt idx="1643">
                  <c:v>21492.681199999999</c:v>
                </c:pt>
                <c:pt idx="1644">
                  <c:v>21453.257000000001</c:v>
                </c:pt>
                <c:pt idx="1645">
                  <c:v>21559.217400000001</c:v>
                </c:pt>
                <c:pt idx="1646">
                  <c:v>21339.515299999999</c:v>
                </c:pt>
                <c:pt idx="1647">
                  <c:v>21432.6636</c:v>
                </c:pt>
                <c:pt idx="1648">
                  <c:v>21424.246200000001</c:v>
                </c:pt>
                <c:pt idx="1649">
                  <c:v>21430.083999999999</c:v>
                </c:pt>
                <c:pt idx="1650">
                  <c:v>21371.657899999998</c:v>
                </c:pt>
                <c:pt idx="1651">
                  <c:v>21442.6041</c:v>
                </c:pt>
                <c:pt idx="1652">
                  <c:v>21346.639500000001</c:v>
                </c:pt>
                <c:pt idx="1653">
                  <c:v>21439.246800000001</c:v>
                </c:pt>
                <c:pt idx="1654">
                  <c:v>21473.329099999999</c:v>
                </c:pt>
                <c:pt idx="1655">
                  <c:v>21593.0144</c:v>
                </c:pt>
                <c:pt idx="1656">
                  <c:v>21498.452300000001</c:v>
                </c:pt>
                <c:pt idx="1657">
                  <c:v>21504.5792</c:v>
                </c:pt>
                <c:pt idx="1658">
                  <c:v>21615.729599999999</c:v>
                </c:pt>
                <c:pt idx="1659">
                  <c:v>21479.390200000002</c:v>
                </c:pt>
                <c:pt idx="1660">
                  <c:v>21456.397499999999</c:v>
                </c:pt>
                <c:pt idx="1661">
                  <c:v>21480.6113</c:v>
                </c:pt>
                <c:pt idx="1662">
                  <c:v>21464.7605</c:v>
                </c:pt>
                <c:pt idx="1663">
                  <c:v>21446.617399999999</c:v>
                </c:pt>
                <c:pt idx="1664">
                  <c:v>21639.1384</c:v>
                </c:pt>
                <c:pt idx="1665">
                  <c:v>21386.547500000001</c:v>
                </c:pt>
                <c:pt idx="1666">
                  <c:v>21277.6466</c:v>
                </c:pt>
                <c:pt idx="1667">
                  <c:v>21387.5687</c:v>
                </c:pt>
                <c:pt idx="1668">
                  <c:v>21320.569899999999</c:v>
                </c:pt>
                <c:pt idx="1669">
                  <c:v>21535.581300000002</c:v>
                </c:pt>
                <c:pt idx="1670">
                  <c:v>21411.916300000001</c:v>
                </c:pt>
                <c:pt idx="1671">
                  <c:v>21447.790499999999</c:v>
                </c:pt>
                <c:pt idx="1672">
                  <c:v>21368.480100000001</c:v>
                </c:pt>
                <c:pt idx="1673">
                  <c:v>21407.118900000001</c:v>
                </c:pt>
                <c:pt idx="1674">
                  <c:v>21534.666700000002</c:v>
                </c:pt>
                <c:pt idx="1675">
                  <c:v>21626.5255</c:v>
                </c:pt>
                <c:pt idx="1676">
                  <c:v>21558.793799999999</c:v>
                </c:pt>
                <c:pt idx="1677">
                  <c:v>21583.149300000001</c:v>
                </c:pt>
                <c:pt idx="1678">
                  <c:v>21473.552</c:v>
                </c:pt>
                <c:pt idx="1679">
                  <c:v>21411.0383</c:v>
                </c:pt>
                <c:pt idx="1680">
                  <c:v>21612.477900000002</c:v>
                </c:pt>
                <c:pt idx="1681">
                  <c:v>21476.572700000001</c:v>
                </c:pt>
                <c:pt idx="1682">
                  <c:v>21515.236700000001</c:v>
                </c:pt>
                <c:pt idx="1683">
                  <c:v>21453.526999999998</c:v>
                </c:pt>
                <c:pt idx="1684">
                  <c:v>21461.850399999999</c:v>
                </c:pt>
                <c:pt idx="1685">
                  <c:v>21513.581399999999</c:v>
                </c:pt>
                <c:pt idx="1686">
                  <c:v>21474.580699999999</c:v>
                </c:pt>
                <c:pt idx="1687">
                  <c:v>21434.317299999999</c:v>
                </c:pt>
                <c:pt idx="1688">
                  <c:v>21465.7546</c:v>
                </c:pt>
                <c:pt idx="1689">
                  <c:v>21453.417700000002</c:v>
                </c:pt>
                <c:pt idx="1690">
                  <c:v>21342.451700000001</c:v>
                </c:pt>
                <c:pt idx="1691">
                  <c:v>21314.739000000001</c:v>
                </c:pt>
                <c:pt idx="1692">
                  <c:v>21527.4084</c:v>
                </c:pt>
                <c:pt idx="1693">
                  <c:v>21356.5664</c:v>
                </c:pt>
                <c:pt idx="1694">
                  <c:v>21468.5344</c:v>
                </c:pt>
                <c:pt idx="1695">
                  <c:v>21498.1859</c:v>
                </c:pt>
                <c:pt idx="1696">
                  <c:v>21493.688399999999</c:v>
                </c:pt>
                <c:pt idx="1697">
                  <c:v>21374.065399999999</c:v>
                </c:pt>
                <c:pt idx="1698">
                  <c:v>21504.6175</c:v>
                </c:pt>
                <c:pt idx="1699">
                  <c:v>21411.2971</c:v>
                </c:pt>
                <c:pt idx="1700">
                  <c:v>21377.282899999998</c:v>
                </c:pt>
                <c:pt idx="1701">
                  <c:v>21201.011200000001</c:v>
                </c:pt>
                <c:pt idx="1702">
                  <c:v>21369.626400000001</c:v>
                </c:pt>
                <c:pt idx="1703">
                  <c:v>21486.290199999999</c:v>
                </c:pt>
                <c:pt idx="1704">
                  <c:v>21330.835899999998</c:v>
                </c:pt>
                <c:pt idx="1705">
                  <c:v>21462.757300000001</c:v>
                </c:pt>
                <c:pt idx="1706">
                  <c:v>21439.993200000001</c:v>
                </c:pt>
                <c:pt idx="1707">
                  <c:v>21409.591400000001</c:v>
                </c:pt>
                <c:pt idx="1708">
                  <c:v>21418.2559</c:v>
                </c:pt>
                <c:pt idx="1709">
                  <c:v>21581.6162</c:v>
                </c:pt>
                <c:pt idx="1710">
                  <c:v>21483.874100000001</c:v>
                </c:pt>
                <c:pt idx="1711">
                  <c:v>21481.2281</c:v>
                </c:pt>
                <c:pt idx="1712">
                  <c:v>21511.0723</c:v>
                </c:pt>
                <c:pt idx="1713">
                  <c:v>21607.935000000001</c:v>
                </c:pt>
                <c:pt idx="1714">
                  <c:v>21362.839599999999</c:v>
                </c:pt>
                <c:pt idx="1715">
                  <c:v>21500.553</c:v>
                </c:pt>
                <c:pt idx="1716">
                  <c:v>21584.090100000001</c:v>
                </c:pt>
                <c:pt idx="1717">
                  <c:v>21484.901699999999</c:v>
                </c:pt>
                <c:pt idx="1718">
                  <c:v>21611.940399999999</c:v>
                </c:pt>
                <c:pt idx="1719">
                  <c:v>21353.249299999999</c:v>
                </c:pt>
                <c:pt idx="1720">
                  <c:v>21436.699499999999</c:v>
                </c:pt>
                <c:pt idx="1721">
                  <c:v>21367.7883</c:v>
                </c:pt>
                <c:pt idx="1722">
                  <c:v>21560.769199999999</c:v>
                </c:pt>
                <c:pt idx="1723">
                  <c:v>21485.164700000001</c:v>
                </c:pt>
                <c:pt idx="1724">
                  <c:v>21405.510399999999</c:v>
                </c:pt>
                <c:pt idx="1725">
                  <c:v>21623.912100000001</c:v>
                </c:pt>
                <c:pt idx="1726">
                  <c:v>21514.428899999999</c:v>
                </c:pt>
                <c:pt idx="1727">
                  <c:v>21426.218099999998</c:v>
                </c:pt>
                <c:pt idx="1728">
                  <c:v>21377.4846</c:v>
                </c:pt>
                <c:pt idx="1729">
                  <c:v>21606.727599999998</c:v>
                </c:pt>
                <c:pt idx="1730">
                  <c:v>21472.447899999999</c:v>
                </c:pt>
                <c:pt idx="1731">
                  <c:v>21642.666799999999</c:v>
                </c:pt>
                <c:pt idx="1732">
                  <c:v>21542.2012</c:v>
                </c:pt>
                <c:pt idx="1733">
                  <c:v>21495.326400000002</c:v>
                </c:pt>
                <c:pt idx="1734">
                  <c:v>21524.1525</c:v>
                </c:pt>
                <c:pt idx="1735">
                  <c:v>21588.617200000001</c:v>
                </c:pt>
                <c:pt idx="1736">
                  <c:v>21546.270100000002</c:v>
                </c:pt>
                <c:pt idx="1737">
                  <c:v>21415.671600000001</c:v>
                </c:pt>
                <c:pt idx="1738">
                  <c:v>21410.356</c:v>
                </c:pt>
                <c:pt idx="1739">
                  <c:v>21676.289700000001</c:v>
                </c:pt>
                <c:pt idx="1740">
                  <c:v>21311.727699999999</c:v>
                </c:pt>
                <c:pt idx="1741">
                  <c:v>21521.604800000001</c:v>
                </c:pt>
                <c:pt idx="1742">
                  <c:v>21451.240699999998</c:v>
                </c:pt>
                <c:pt idx="1743">
                  <c:v>21496.095099999999</c:v>
                </c:pt>
                <c:pt idx="1744">
                  <c:v>21437.093099999998</c:v>
                </c:pt>
                <c:pt idx="1745">
                  <c:v>21382.018499999998</c:v>
                </c:pt>
                <c:pt idx="1746">
                  <c:v>21433.612000000001</c:v>
                </c:pt>
                <c:pt idx="1747">
                  <c:v>21609.602699999999</c:v>
                </c:pt>
                <c:pt idx="1748">
                  <c:v>21471.8128</c:v>
                </c:pt>
                <c:pt idx="1749">
                  <c:v>21556.544600000001</c:v>
                </c:pt>
                <c:pt idx="1750">
                  <c:v>21608.635699999999</c:v>
                </c:pt>
                <c:pt idx="1751">
                  <c:v>21369.2019</c:v>
                </c:pt>
                <c:pt idx="1752">
                  <c:v>21422.4899</c:v>
                </c:pt>
                <c:pt idx="1753">
                  <c:v>21470.873100000001</c:v>
                </c:pt>
                <c:pt idx="1754">
                  <c:v>21473.868900000001</c:v>
                </c:pt>
                <c:pt idx="1755">
                  <c:v>21518.744299999998</c:v>
                </c:pt>
                <c:pt idx="1756">
                  <c:v>21476.757699999998</c:v>
                </c:pt>
                <c:pt idx="1757">
                  <c:v>21427.912499999999</c:v>
                </c:pt>
                <c:pt idx="1758">
                  <c:v>21612.289799999999</c:v>
                </c:pt>
                <c:pt idx="1759">
                  <c:v>21513.833699999999</c:v>
                </c:pt>
                <c:pt idx="1760">
                  <c:v>21646.689600000002</c:v>
                </c:pt>
                <c:pt idx="1761">
                  <c:v>21380.9732</c:v>
                </c:pt>
                <c:pt idx="1762">
                  <c:v>21483.719300000001</c:v>
                </c:pt>
                <c:pt idx="1763">
                  <c:v>21424.034599999999</c:v>
                </c:pt>
                <c:pt idx="1764">
                  <c:v>21551.771199999999</c:v>
                </c:pt>
                <c:pt idx="1765">
                  <c:v>21407.171900000001</c:v>
                </c:pt>
                <c:pt idx="1766">
                  <c:v>21474.068899999998</c:v>
                </c:pt>
                <c:pt idx="1767">
                  <c:v>21446.964400000001</c:v>
                </c:pt>
                <c:pt idx="1768">
                  <c:v>21447.109100000001</c:v>
                </c:pt>
                <c:pt idx="1769">
                  <c:v>21527.6168</c:v>
                </c:pt>
                <c:pt idx="1770">
                  <c:v>21492.796699999999</c:v>
                </c:pt>
                <c:pt idx="1771">
                  <c:v>21475.950199999999</c:v>
                </c:pt>
                <c:pt idx="1772">
                  <c:v>21352.658100000001</c:v>
                </c:pt>
                <c:pt idx="1773">
                  <c:v>21591.488600000001</c:v>
                </c:pt>
                <c:pt idx="1774">
                  <c:v>21475.196400000001</c:v>
                </c:pt>
                <c:pt idx="1775">
                  <c:v>21467.6289</c:v>
                </c:pt>
                <c:pt idx="1776">
                  <c:v>21470.088400000001</c:v>
                </c:pt>
                <c:pt idx="1777">
                  <c:v>21398.452099999999</c:v>
                </c:pt>
                <c:pt idx="1778">
                  <c:v>21454.348900000001</c:v>
                </c:pt>
                <c:pt idx="1779">
                  <c:v>21370.825199999999</c:v>
                </c:pt>
                <c:pt idx="1780">
                  <c:v>21452.698700000001</c:v>
                </c:pt>
                <c:pt idx="1781">
                  <c:v>21438.1047</c:v>
                </c:pt>
                <c:pt idx="1782">
                  <c:v>21681.3426</c:v>
                </c:pt>
                <c:pt idx="1783">
                  <c:v>21496.0946</c:v>
                </c:pt>
                <c:pt idx="1784">
                  <c:v>21347.558799999999</c:v>
                </c:pt>
                <c:pt idx="1785">
                  <c:v>21422.730200000002</c:v>
                </c:pt>
                <c:pt idx="1786">
                  <c:v>21457.969300000001</c:v>
                </c:pt>
                <c:pt idx="1787">
                  <c:v>21563.426599999999</c:v>
                </c:pt>
                <c:pt idx="1788">
                  <c:v>21542.2045</c:v>
                </c:pt>
                <c:pt idx="1789">
                  <c:v>21425.351900000001</c:v>
                </c:pt>
                <c:pt idx="1790">
                  <c:v>21518.524099999999</c:v>
                </c:pt>
                <c:pt idx="1791">
                  <c:v>21403.982800000002</c:v>
                </c:pt>
                <c:pt idx="1792">
                  <c:v>21416.748</c:v>
                </c:pt>
                <c:pt idx="1793">
                  <c:v>21360.264200000001</c:v>
                </c:pt>
                <c:pt idx="1794">
                  <c:v>21599.0834</c:v>
                </c:pt>
                <c:pt idx="1795">
                  <c:v>21445.400300000001</c:v>
                </c:pt>
                <c:pt idx="1796">
                  <c:v>21452.2592</c:v>
                </c:pt>
                <c:pt idx="1797">
                  <c:v>21578.847699999998</c:v>
                </c:pt>
                <c:pt idx="1798">
                  <c:v>21526.976299999998</c:v>
                </c:pt>
                <c:pt idx="1799">
                  <c:v>21450.985100000002</c:v>
                </c:pt>
                <c:pt idx="1800">
                  <c:v>21451.126799999998</c:v>
                </c:pt>
                <c:pt idx="1801">
                  <c:v>21542.434300000001</c:v>
                </c:pt>
                <c:pt idx="1802">
                  <c:v>21362.415799999999</c:v>
                </c:pt>
                <c:pt idx="1803">
                  <c:v>21437.634600000001</c:v>
                </c:pt>
                <c:pt idx="1804">
                  <c:v>21559.032299999999</c:v>
                </c:pt>
                <c:pt idx="1805">
                  <c:v>21486.435099999999</c:v>
                </c:pt>
                <c:pt idx="1806">
                  <c:v>21510.360700000001</c:v>
                </c:pt>
                <c:pt idx="1807">
                  <c:v>21605.203799999999</c:v>
                </c:pt>
                <c:pt idx="1808">
                  <c:v>21508.724699999999</c:v>
                </c:pt>
                <c:pt idx="1809">
                  <c:v>21449.0069</c:v>
                </c:pt>
                <c:pt idx="1810">
                  <c:v>21599.698</c:v>
                </c:pt>
                <c:pt idx="1811">
                  <c:v>21408.643700000001</c:v>
                </c:pt>
                <c:pt idx="1812">
                  <c:v>21371.686799999999</c:v>
                </c:pt>
                <c:pt idx="1813">
                  <c:v>21492.107100000001</c:v>
                </c:pt>
                <c:pt idx="1814">
                  <c:v>21349.753700000001</c:v>
                </c:pt>
                <c:pt idx="1815">
                  <c:v>21539.797200000001</c:v>
                </c:pt>
                <c:pt idx="1816">
                  <c:v>21528.321499999998</c:v>
                </c:pt>
                <c:pt idx="1817">
                  <c:v>21468.234400000001</c:v>
                </c:pt>
                <c:pt idx="1818">
                  <c:v>21467.165199999999</c:v>
                </c:pt>
                <c:pt idx="1819">
                  <c:v>21450.648700000002</c:v>
                </c:pt>
                <c:pt idx="1820">
                  <c:v>21557.885600000001</c:v>
                </c:pt>
                <c:pt idx="1821">
                  <c:v>21415.017599999999</c:v>
                </c:pt>
                <c:pt idx="1822">
                  <c:v>21472.1996</c:v>
                </c:pt>
                <c:pt idx="1823">
                  <c:v>21585.1351</c:v>
                </c:pt>
                <c:pt idx="1824">
                  <c:v>21538.515899999999</c:v>
                </c:pt>
                <c:pt idx="1825">
                  <c:v>21506.6891</c:v>
                </c:pt>
                <c:pt idx="1826">
                  <c:v>21648.0128</c:v>
                </c:pt>
                <c:pt idx="1827">
                  <c:v>21522.119699999999</c:v>
                </c:pt>
                <c:pt idx="1828">
                  <c:v>21630.912499999999</c:v>
                </c:pt>
                <c:pt idx="1829">
                  <c:v>21449.731800000001</c:v>
                </c:pt>
                <c:pt idx="1830">
                  <c:v>21422.430899999999</c:v>
                </c:pt>
                <c:pt idx="1831">
                  <c:v>21374.7075</c:v>
                </c:pt>
                <c:pt idx="1832">
                  <c:v>21346.680499999999</c:v>
                </c:pt>
                <c:pt idx="1833">
                  <c:v>21383.136500000001</c:v>
                </c:pt>
                <c:pt idx="1834">
                  <c:v>21456.380399999998</c:v>
                </c:pt>
                <c:pt idx="1835">
                  <c:v>21338.783599999999</c:v>
                </c:pt>
                <c:pt idx="1836">
                  <c:v>21545.321400000001</c:v>
                </c:pt>
                <c:pt idx="1837">
                  <c:v>21598.6872</c:v>
                </c:pt>
                <c:pt idx="1838">
                  <c:v>21620.852900000002</c:v>
                </c:pt>
                <c:pt idx="1839">
                  <c:v>21545.683799999999</c:v>
                </c:pt>
                <c:pt idx="1840">
                  <c:v>21399.098399999999</c:v>
                </c:pt>
                <c:pt idx="1841">
                  <c:v>21509.512500000001</c:v>
                </c:pt>
                <c:pt idx="1842">
                  <c:v>21369.373599999999</c:v>
                </c:pt>
                <c:pt idx="1843">
                  <c:v>21359.135200000001</c:v>
                </c:pt>
                <c:pt idx="1844">
                  <c:v>21452.144</c:v>
                </c:pt>
                <c:pt idx="1845">
                  <c:v>21590.558000000001</c:v>
                </c:pt>
                <c:pt idx="1846">
                  <c:v>21437.757900000001</c:v>
                </c:pt>
                <c:pt idx="1847">
                  <c:v>21528.970099999999</c:v>
                </c:pt>
                <c:pt idx="1848">
                  <c:v>21411.173900000002</c:v>
                </c:pt>
                <c:pt idx="1849">
                  <c:v>21489.623500000002</c:v>
                </c:pt>
                <c:pt idx="1850">
                  <c:v>21421.811000000002</c:v>
                </c:pt>
                <c:pt idx="1851">
                  <c:v>21462.295999999998</c:v>
                </c:pt>
                <c:pt idx="1852">
                  <c:v>21363.6774</c:v>
                </c:pt>
                <c:pt idx="1853">
                  <c:v>21510.2209</c:v>
                </c:pt>
                <c:pt idx="1854">
                  <c:v>21619.289400000001</c:v>
                </c:pt>
                <c:pt idx="1855">
                  <c:v>21475.154600000002</c:v>
                </c:pt>
                <c:pt idx="1856">
                  <c:v>21576.645700000001</c:v>
                </c:pt>
                <c:pt idx="1857">
                  <c:v>21679.891</c:v>
                </c:pt>
                <c:pt idx="1858">
                  <c:v>21475.885399999999</c:v>
                </c:pt>
                <c:pt idx="1859">
                  <c:v>21460.734</c:v>
                </c:pt>
                <c:pt idx="1860">
                  <c:v>21553.909500000002</c:v>
                </c:pt>
                <c:pt idx="1861">
                  <c:v>21476.66</c:v>
                </c:pt>
                <c:pt idx="1862">
                  <c:v>21530.484799999998</c:v>
                </c:pt>
                <c:pt idx="1863">
                  <c:v>21539.3092</c:v>
                </c:pt>
                <c:pt idx="1864">
                  <c:v>21645.235499999999</c:v>
                </c:pt>
                <c:pt idx="1865">
                  <c:v>21366.809000000001</c:v>
                </c:pt>
                <c:pt idx="1866">
                  <c:v>21586.902099999999</c:v>
                </c:pt>
                <c:pt idx="1867">
                  <c:v>21423.883600000001</c:v>
                </c:pt>
                <c:pt idx="1868">
                  <c:v>21536.875599999999</c:v>
                </c:pt>
                <c:pt idx="1869">
                  <c:v>21526.972000000002</c:v>
                </c:pt>
                <c:pt idx="1870">
                  <c:v>21489.920900000001</c:v>
                </c:pt>
                <c:pt idx="1871">
                  <c:v>21399.068500000001</c:v>
                </c:pt>
                <c:pt idx="1872">
                  <c:v>21366.767199999998</c:v>
                </c:pt>
                <c:pt idx="1873">
                  <c:v>21589.4061</c:v>
                </c:pt>
                <c:pt idx="1874">
                  <c:v>21421.045600000001</c:v>
                </c:pt>
                <c:pt idx="1875">
                  <c:v>21426.5452</c:v>
                </c:pt>
                <c:pt idx="1876">
                  <c:v>21485.984400000001</c:v>
                </c:pt>
                <c:pt idx="1877">
                  <c:v>21468.320500000002</c:v>
                </c:pt>
                <c:pt idx="1878">
                  <c:v>21404.946599999999</c:v>
                </c:pt>
                <c:pt idx="1879">
                  <c:v>21469.055799999998</c:v>
                </c:pt>
                <c:pt idx="1880">
                  <c:v>21517.838400000001</c:v>
                </c:pt>
                <c:pt idx="1881">
                  <c:v>21434.621500000001</c:v>
                </c:pt>
                <c:pt idx="1882">
                  <c:v>21389.346699999998</c:v>
                </c:pt>
                <c:pt idx="1883">
                  <c:v>21665.939900000001</c:v>
                </c:pt>
                <c:pt idx="1884">
                  <c:v>21460.525399999999</c:v>
                </c:pt>
                <c:pt idx="1885">
                  <c:v>21441.56</c:v>
                </c:pt>
                <c:pt idx="1886">
                  <c:v>21423.991699999999</c:v>
                </c:pt>
                <c:pt idx="1887">
                  <c:v>21644.5023</c:v>
                </c:pt>
                <c:pt idx="1888">
                  <c:v>21437.210500000001</c:v>
                </c:pt>
                <c:pt idx="1889">
                  <c:v>21664.924800000001</c:v>
                </c:pt>
                <c:pt idx="1890">
                  <c:v>21449.2399</c:v>
                </c:pt>
                <c:pt idx="1891">
                  <c:v>21358.255399999998</c:v>
                </c:pt>
                <c:pt idx="1892">
                  <c:v>21421.758399999999</c:v>
                </c:pt>
                <c:pt idx="1893">
                  <c:v>21450.5563</c:v>
                </c:pt>
                <c:pt idx="1894">
                  <c:v>21508.783500000001</c:v>
                </c:pt>
                <c:pt idx="1895">
                  <c:v>21480.7058</c:v>
                </c:pt>
                <c:pt idx="1896">
                  <c:v>21594.421900000001</c:v>
                </c:pt>
                <c:pt idx="1897">
                  <c:v>21377.171600000001</c:v>
                </c:pt>
                <c:pt idx="1898">
                  <c:v>21334.807100000002</c:v>
                </c:pt>
                <c:pt idx="1899">
                  <c:v>21499.915000000001</c:v>
                </c:pt>
                <c:pt idx="1900">
                  <c:v>21462.098000000002</c:v>
                </c:pt>
                <c:pt idx="1901">
                  <c:v>21356.478800000001</c:v>
                </c:pt>
                <c:pt idx="1902">
                  <c:v>21465.680100000001</c:v>
                </c:pt>
                <c:pt idx="1903">
                  <c:v>21443.145799999998</c:v>
                </c:pt>
                <c:pt idx="1904">
                  <c:v>21537.055499999999</c:v>
                </c:pt>
                <c:pt idx="1905">
                  <c:v>21574.5003</c:v>
                </c:pt>
                <c:pt idx="1906">
                  <c:v>21489.0779</c:v>
                </c:pt>
                <c:pt idx="1907">
                  <c:v>21418.345000000001</c:v>
                </c:pt>
                <c:pt idx="1908">
                  <c:v>21397.740699999998</c:v>
                </c:pt>
                <c:pt idx="1909">
                  <c:v>21401.101600000002</c:v>
                </c:pt>
                <c:pt idx="1910">
                  <c:v>21598.394400000001</c:v>
                </c:pt>
                <c:pt idx="1911">
                  <c:v>21601.2994</c:v>
                </c:pt>
                <c:pt idx="1912">
                  <c:v>21559.180499999999</c:v>
                </c:pt>
                <c:pt idx="1913">
                  <c:v>21446.392800000001</c:v>
                </c:pt>
                <c:pt idx="1914">
                  <c:v>21369.620200000001</c:v>
                </c:pt>
                <c:pt idx="1915">
                  <c:v>21538.573199999999</c:v>
                </c:pt>
                <c:pt idx="1916">
                  <c:v>21356.146799999999</c:v>
                </c:pt>
                <c:pt idx="1917">
                  <c:v>21537.942899999998</c:v>
                </c:pt>
                <c:pt idx="1918">
                  <c:v>21356.0563</c:v>
                </c:pt>
                <c:pt idx="1919">
                  <c:v>21512.206999999999</c:v>
                </c:pt>
                <c:pt idx="1920">
                  <c:v>21526.598000000002</c:v>
                </c:pt>
                <c:pt idx="1921">
                  <c:v>21363.025300000001</c:v>
                </c:pt>
                <c:pt idx="1922">
                  <c:v>21456.7346</c:v>
                </c:pt>
                <c:pt idx="1923">
                  <c:v>21584.594400000002</c:v>
                </c:pt>
                <c:pt idx="1924">
                  <c:v>21328.2431</c:v>
                </c:pt>
                <c:pt idx="1925">
                  <c:v>21619.0026</c:v>
                </c:pt>
                <c:pt idx="1926">
                  <c:v>21412.7258</c:v>
                </c:pt>
                <c:pt idx="1927">
                  <c:v>21533.434399999998</c:v>
                </c:pt>
                <c:pt idx="1928">
                  <c:v>21444.635200000001</c:v>
                </c:pt>
                <c:pt idx="1929">
                  <c:v>21469.0098</c:v>
                </c:pt>
                <c:pt idx="1930">
                  <c:v>21328.7762</c:v>
                </c:pt>
                <c:pt idx="1931">
                  <c:v>21610.734799999998</c:v>
                </c:pt>
                <c:pt idx="1932">
                  <c:v>21522.245299999999</c:v>
                </c:pt>
                <c:pt idx="1933">
                  <c:v>21527.6836</c:v>
                </c:pt>
                <c:pt idx="1934">
                  <c:v>21382.3207</c:v>
                </c:pt>
                <c:pt idx="1935">
                  <c:v>21357.8878</c:v>
                </c:pt>
                <c:pt idx="1936">
                  <c:v>21476.137299999999</c:v>
                </c:pt>
                <c:pt idx="1937">
                  <c:v>21551.416099999999</c:v>
                </c:pt>
                <c:pt idx="1938">
                  <c:v>21436.674299999999</c:v>
                </c:pt>
                <c:pt idx="1939">
                  <c:v>21449.542799999999</c:v>
                </c:pt>
                <c:pt idx="1940">
                  <c:v>21637.295699999999</c:v>
                </c:pt>
                <c:pt idx="1941">
                  <c:v>21499.8521</c:v>
                </c:pt>
                <c:pt idx="1942">
                  <c:v>21412.411899999999</c:v>
                </c:pt>
                <c:pt idx="1943">
                  <c:v>21590.649700000002</c:v>
                </c:pt>
                <c:pt idx="1944">
                  <c:v>21463.546300000002</c:v>
                </c:pt>
                <c:pt idx="1945">
                  <c:v>21464.811799999999</c:v>
                </c:pt>
                <c:pt idx="1946">
                  <c:v>21491.093499999999</c:v>
                </c:pt>
                <c:pt idx="1947">
                  <c:v>21515.294399999999</c:v>
                </c:pt>
                <c:pt idx="1948">
                  <c:v>21415.976600000002</c:v>
                </c:pt>
                <c:pt idx="1949">
                  <c:v>21335.725200000001</c:v>
                </c:pt>
                <c:pt idx="1950">
                  <c:v>21456.244900000002</c:v>
                </c:pt>
                <c:pt idx="1951">
                  <c:v>21687.693899999998</c:v>
                </c:pt>
                <c:pt idx="1952">
                  <c:v>21701.753199999999</c:v>
                </c:pt>
                <c:pt idx="1953">
                  <c:v>21368.188600000001</c:v>
                </c:pt>
                <c:pt idx="1954">
                  <c:v>21492.632600000001</c:v>
                </c:pt>
                <c:pt idx="1955">
                  <c:v>21413.343700000001</c:v>
                </c:pt>
                <c:pt idx="1956">
                  <c:v>21451.733199999999</c:v>
                </c:pt>
                <c:pt idx="1957">
                  <c:v>21500.445100000001</c:v>
                </c:pt>
                <c:pt idx="1958">
                  <c:v>21513.462200000002</c:v>
                </c:pt>
                <c:pt idx="1959">
                  <c:v>21491.442999999999</c:v>
                </c:pt>
                <c:pt idx="1960">
                  <c:v>21370.698100000001</c:v>
                </c:pt>
                <c:pt idx="1961">
                  <c:v>21403.1594</c:v>
                </c:pt>
                <c:pt idx="1962">
                  <c:v>21459.080900000001</c:v>
                </c:pt>
                <c:pt idx="1963">
                  <c:v>21450.781800000001</c:v>
                </c:pt>
                <c:pt idx="1964">
                  <c:v>21420.194299999999</c:v>
                </c:pt>
                <c:pt idx="1965">
                  <c:v>21472.755700000002</c:v>
                </c:pt>
                <c:pt idx="1966">
                  <c:v>21510.382399999999</c:v>
                </c:pt>
                <c:pt idx="1967">
                  <c:v>21531.9552</c:v>
                </c:pt>
                <c:pt idx="1968">
                  <c:v>21267.558000000001</c:v>
                </c:pt>
                <c:pt idx="1969">
                  <c:v>21320.825000000001</c:v>
                </c:pt>
                <c:pt idx="1970">
                  <c:v>21414.960899999998</c:v>
                </c:pt>
                <c:pt idx="1971">
                  <c:v>21558.025900000001</c:v>
                </c:pt>
                <c:pt idx="1972">
                  <c:v>21601.132799999999</c:v>
                </c:pt>
                <c:pt idx="1973">
                  <c:v>21495.580600000001</c:v>
                </c:pt>
                <c:pt idx="1974">
                  <c:v>21467.7719</c:v>
                </c:pt>
                <c:pt idx="1975">
                  <c:v>21573.6414</c:v>
                </c:pt>
                <c:pt idx="1976">
                  <c:v>21509.774399999998</c:v>
                </c:pt>
                <c:pt idx="1977">
                  <c:v>21443.4238</c:v>
                </c:pt>
                <c:pt idx="1978">
                  <c:v>21576.209299999999</c:v>
                </c:pt>
                <c:pt idx="1979">
                  <c:v>21471.3033</c:v>
                </c:pt>
                <c:pt idx="1980">
                  <c:v>21438.718199999999</c:v>
                </c:pt>
                <c:pt idx="1981">
                  <c:v>21605.097300000001</c:v>
                </c:pt>
                <c:pt idx="1982">
                  <c:v>21488.4552</c:v>
                </c:pt>
                <c:pt idx="1983">
                  <c:v>21327.648300000001</c:v>
                </c:pt>
                <c:pt idx="1984">
                  <c:v>21625.005300000001</c:v>
                </c:pt>
                <c:pt idx="1985">
                  <c:v>21472.151399999999</c:v>
                </c:pt>
                <c:pt idx="1986">
                  <c:v>21567.5779</c:v>
                </c:pt>
                <c:pt idx="1987">
                  <c:v>21469.006000000001</c:v>
                </c:pt>
                <c:pt idx="1988">
                  <c:v>21448.5887</c:v>
                </c:pt>
                <c:pt idx="1989">
                  <c:v>21557.932199999999</c:v>
                </c:pt>
                <c:pt idx="1990">
                  <c:v>21579.752</c:v>
                </c:pt>
                <c:pt idx="1991">
                  <c:v>21450.2961</c:v>
                </c:pt>
                <c:pt idx="1992">
                  <c:v>21514.326099999998</c:v>
                </c:pt>
                <c:pt idx="1993">
                  <c:v>21477.652099999999</c:v>
                </c:pt>
                <c:pt idx="1994">
                  <c:v>21474.412100000001</c:v>
                </c:pt>
                <c:pt idx="1995">
                  <c:v>21312.253199999999</c:v>
                </c:pt>
                <c:pt idx="1996">
                  <c:v>21367.5622</c:v>
                </c:pt>
                <c:pt idx="1997">
                  <c:v>21373.0857</c:v>
                </c:pt>
                <c:pt idx="1998">
                  <c:v>21471.881099999999</c:v>
                </c:pt>
                <c:pt idx="1999">
                  <c:v>21565.291399999998</c:v>
                </c:pt>
                <c:pt idx="2000">
                  <c:v>21411.116000000002</c:v>
                </c:pt>
                <c:pt idx="2001">
                  <c:v>21415.016100000001</c:v>
                </c:pt>
                <c:pt idx="2002">
                  <c:v>21376.969099999998</c:v>
                </c:pt>
                <c:pt idx="2003">
                  <c:v>21500.5959</c:v>
                </c:pt>
                <c:pt idx="2004">
                  <c:v>21412.6911</c:v>
                </c:pt>
                <c:pt idx="2005">
                  <c:v>21589.7912</c:v>
                </c:pt>
                <c:pt idx="2006">
                  <c:v>21377.3678</c:v>
                </c:pt>
                <c:pt idx="2007">
                  <c:v>21476.7012</c:v>
                </c:pt>
                <c:pt idx="2008">
                  <c:v>21380.1283</c:v>
                </c:pt>
                <c:pt idx="2009">
                  <c:v>21462.2657</c:v>
                </c:pt>
                <c:pt idx="2010">
                  <c:v>21384.991999999998</c:v>
                </c:pt>
                <c:pt idx="2011">
                  <c:v>21463.629000000001</c:v>
                </c:pt>
                <c:pt idx="2012">
                  <c:v>21553.432799999999</c:v>
                </c:pt>
                <c:pt idx="2013">
                  <c:v>21528.048599999998</c:v>
                </c:pt>
                <c:pt idx="2014">
                  <c:v>21395.201400000002</c:v>
                </c:pt>
                <c:pt idx="2015">
                  <c:v>21463.930199999999</c:v>
                </c:pt>
                <c:pt idx="2016">
                  <c:v>21489.4166</c:v>
                </c:pt>
                <c:pt idx="2017">
                  <c:v>21350.8613</c:v>
                </c:pt>
                <c:pt idx="2018">
                  <c:v>21429.9951</c:v>
                </c:pt>
                <c:pt idx="2019">
                  <c:v>21477.582200000001</c:v>
                </c:pt>
                <c:pt idx="2020">
                  <c:v>21352.1119</c:v>
                </c:pt>
                <c:pt idx="2021">
                  <c:v>21357.992600000001</c:v>
                </c:pt>
                <c:pt idx="2022">
                  <c:v>21607.921300000002</c:v>
                </c:pt>
                <c:pt idx="2023">
                  <c:v>21407.018700000001</c:v>
                </c:pt>
                <c:pt idx="2024">
                  <c:v>21398.108</c:v>
                </c:pt>
                <c:pt idx="2025">
                  <c:v>21481.609199999999</c:v>
                </c:pt>
                <c:pt idx="2026">
                  <c:v>21438.5494</c:v>
                </c:pt>
                <c:pt idx="2027">
                  <c:v>21528.872599999999</c:v>
                </c:pt>
                <c:pt idx="2028">
                  <c:v>21411.624100000001</c:v>
                </c:pt>
                <c:pt idx="2029">
                  <c:v>21503.983899999999</c:v>
                </c:pt>
                <c:pt idx="2030">
                  <c:v>21427.849399999999</c:v>
                </c:pt>
                <c:pt idx="2031">
                  <c:v>21511.949100000002</c:v>
                </c:pt>
                <c:pt idx="2032">
                  <c:v>21440.577799999999</c:v>
                </c:pt>
                <c:pt idx="2033">
                  <c:v>21672.6908</c:v>
                </c:pt>
                <c:pt idx="2034">
                  <c:v>21479.2003</c:v>
                </c:pt>
                <c:pt idx="2035">
                  <c:v>21373.878199999999</c:v>
                </c:pt>
                <c:pt idx="2036">
                  <c:v>21544.245200000001</c:v>
                </c:pt>
                <c:pt idx="2037">
                  <c:v>21564.453699999998</c:v>
                </c:pt>
                <c:pt idx="2038">
                  <c:v>21413.324499999999</c:v>
                </c:pt>
                <c:pt idx="2039">
                  <c:v>21461.8668</c:v>
                </c:pt>
                <c:pt idx="2040">
                  <c:v>21568.9463</c:v>
                </c:pt>
                <c:pt idx="2041">
                  <c:v>21614.736700000001</c:v>
                </c:pt>
                <c:pt idx="2042">
                  <c:v>21406.979899999998</c:v>
                </c:pt>
                <c:pt idx="2043">
                  <c:v>21558.105200000002</c:v>
                </c:pt>
                <c:pt idx="2044">
                  <c:v>21672.979599999999</c:v>
                </c:pt>
                <c:pt idx="2045">
                  <c:v>21459.317200000001</c:v>
                </c:pt>
                <c:pt idx="2046">
                  <c:v>21482.534599999999</c:v>
                </c:pt>
                <c:pt idx="2047">
                  <c:v>21596.075700000001</c:v>
                </c:pt>
                <c:pt idx="2048">
                  <c:v>21581.115099999999</c:v>
                </c:pt>
                <c:pt idx="2049">
                  <c:v>21527.3423</c:v>
                </c:pt>
                <c:pt idx="2050">
                  <c:v>21525.926500000001</c:v>
                </c:pt>
                <c:pt idx="2051">
                  <c:v>21640.748100000001</c:v>
                </c:pt>
                <c:pt idx="2052">
                  <c:v>21371.622200000002</c:v>
                </c:pt>
                <c:pt idx="2053">
                  <c:v>21409.8194</c:v>
                </c:pt>
                <c:pt idx="2054">
                  <c:v>21523.199400000001</c:v>
                </c:pt>
                <c:pt idx="2055">
                  <c:v>21505.150399999999</c:v>
                </c:pt>
                <c:pt idx="2056">
                  <c:v>21459.035500000002</c:v>
                </c:pt>
                <c:pt idx="2057">
                  <c:v>21439.235799999999</c:v>
                </c:pt>
                <c:pt idx="2058">
                  <c:v>21373.901900000001</c:v>
                </c:pt>
                <c:pt idx="2059">
                  <c:v>21677.951300000001</c:v>
                </c:pt>
                <c:pt idx="2060">
                  <c:v>21378.899399999998</c:v>
                </c:pt>
                <c:pt idx="2061">
                  <c:v>21471.709500000001</c:v>
                </c:pt>
                <c:pt idx="2062">
                  <c:v>21364.493600000002</c:v>
                </c:pt>
                <c:pt idx="2063">
                  <c:v>21451.572800000002</c:v>
                </c:pt>
                <c:pt idx="2064">
                  <c:v>21505.6803</c:v>
                </c:pt>
                <c:pt idx="2065">
                  <c:v>21436.156500000001</c:v>
                </c:pt>
                <c:pt idx="2066">
                  <c:v>21454.060399999998</c:v>
                </c:pt>
                <c:pt idx="2067">
                  <c:v>21459.6836</c:v>
                </c:pt>
                <c:pt idx="2068">
                  <c:v>21470.2948</c:v>
                </c:pt>
                <c:pt idx="2069">
                  <c:v>21493.3459</c:v>
                </c:pt>
                <c:pt idx="2070">
                  <c:v>21487.446</c:v>
                </c:pt>
                <c:pt idx="2071">
                  <c:v>21461.246800000001</c:v>
                </c:pt>
                <c:pt idx="2072">
                  <c:v>21563.308700000001</c:v>
                </c:pt>
                <c:pt idx="2073">
                  <c:v>21422.055700000001</c:v>
                </c:pt>
                <c:pt idx="2074">
                  <c:v>21453.006700000002</c:v>
                </c:pt>
                <c:pt idx="2075">
                  <c:v>21504.977800000001</c:v>
                </c:pt>
                <c:pt idx="2076">
                  <c:v>21330.314399999999</c:v>
                </c:pt>
                <c:pt idx="2077">
                  <c:v>21485.5933</c:v>
                </c:pt>
                <c:pt idx="2078">
                  <c:v>21580.625499999998</c:v>
                </c:pt>
                <c:pt idx="2079">
                  <c:v>21404.872200000002</c:v>
                </c:pt>
                <c:pt idx="2080">
                  <c:v>21468.4689</c:v>
                </c:pt>
                <c:pt idx="2081">
                  <c:v>21482.891</c:v>
                </c:pt>
                <c:pt idx="2082">
                  <c:v>21370.515100000001</c:v>
                </c:pt>
                <c:pt idx="2083">
                  <c:v>21291.4925</c:v>
                </c:pt>
                <c:pt idx="2084">
                  <c:v>21369.138299999999</c:v>
                </c:pt>
                <c:pt idx="2085">
                  <c:v>21499.321100000001</c:v>
                </c:pt>
                <c:pt idx="2086">
                  <c:v>21655.2006</c:v>
                </c:pt>
                <c:pt idx="2087">
                  <c:v>21547.021700000001</c:v>
                </c:pt>
                <c:pt idx="2088">
                  <c:v>21305.856500000002</c:v>
                </c:pt>
                <c:pt idx="2089">
                  <c:v>21582.413400000001</c:v>
                </c:pt>
                <c:pt idx="2090">
                  <c:v>21499.463599999999</c:v>
                </c:pt>
                <c:pt idx="2091">
                  <c:v>21323.594000000001</c:v>
                </c:pt>
                <c:pt idx="2092">
                  <c:v>21500.980899999999</c:v>
                </c:pt>
                <c:pt idx="2093">
                  <c:v>21561.7641</c:v>
                </c:pt>
                <c:pt idx="2094">
                  <c:v>21542.535899999999</c:v>
                </c:pt>
                <c:pt idx="2095">
                  <c:v>21387.2772</c:v>
                </c:pt>
                <c:pt idx="2096">
                  <c:v>21514.1787</c:v>
                </c:pt>
                <c:pt idx="2097">
                  <c:v>21528.6603</c:v>
                </c:pt>
                <c:pt idx="2098">
                  <c:v>21650.527699999999</c:v>
                </c:pt>
                <c:pt idx="2099">
                  <c:v>21505.849399999999</c:v>
                </c:pt>
                <c:pt idx="2100">
                  <c:v>21370.465</c:v>
                </c:pt>
                <c:pt idx="2101">
                  <c:v>21530.22</c:v>
                </c:pt>
                <c:pt idx="2102">
                  <c:v>21501.198</c:v>
                </c:pt>
                <c:pt idx="2103">
                  <c:v>21360.873899999999</c:v>
                </c:pt>
                <c:pt idx="2104">
                  <c:v>21499.0658</c:v>
                </c:pt>
                <c:pt idx="2105">
                  <c:v>21437.236499999999</c:v>
                </c:pt>
                <c:pt idx="2106">
                  <c:v>21416.508900000001</c:v>
                </c:pt>
                <c:pt idx="2107">
                  <c:v>21497.873200000002</c:v>
                </c:pt>
                <c:pt idx="2108">
                  <c:v>21420.157299999999</c:v>
                </c:pt>
                <c:pt idx="2109">
                  <c:v>21456.2055</c:v>
                </c:pt>
                <c:pt idx="2110">
                  <c:v>21543.698</c:v>
                </c:pt>
                <c:pt idx="2111">
                  <c:v>21389.408599999999</c:v>
                </c:pt>
                <c:pt idx="2112">
                  <c:v>21561.7929</c:v>
                </c:pt>
                <c:pt idx="2113">
                  <c:v>21422.420099999999</c:v>
                </c:pt>
                <c:pt idx="2114">
                  <c:v>21355.679400000001</c:v>
                </c:pt>
                <c:pt idx="2115">
                  <c:v>21418.542000000001</c:v>
                </c:pt>
                <c:pt idx="2116">
                  <c:v>21419.625499999998</c:v>
                </c:pt>
                <c:pt idx="2117">
                  <c:v>21437.8449</c:v>
                </c:pt>
                <c:pt idx="2118">
                  <c:v>21442.917399999998</c:v>
                </c:pt>
                <c:pt idx="2119">
                  <c:v>21421.045600000001</c:v>
                </c:pt>
                <c:pt idx="2120">
                  <c:v>21461.748899999999</c:v>
                </c:pt>
                <c:pt idx="2121">
                  <c:v>21490.102500000001</c:v>
                </c:pt>
                <c:pt idx="2122">
                  <c:v>21459.6774</c:v>
                </c:pt>
                <c:pt idx="2123">
                  <c:v>21495.1525</c:v>
                </c:pt>
                <c:pt idx="2124">
                  <c:v>21516.365900000001</c:v>
                </c:pt>
                <c:pt idx="2125">
                  <c:v>21380.083699999999</c:v>
                </c:pt>
                <c:pt idx="2126">
                  <c:v>21486.702499999999</c:v>
                </c:pt>
                <c:pt idx="2127">
                  <c:v>21420.1394</c:v>
                </c:pt>
                <c:pt idx="2128">
                  <c:v>21515.3861</c:v>
                </c:pt>
                <c:pt idx="2129">
                  <c:v>21452.368399999999</c:v>
                </c:pt>
                <c:pt idx="2130">
                  <c:v>21408.109499999999</c:v>
                </c:pt>
                <c:pt idx="2131">
                  <c:v>21435.004799999999</c:v>
                </c:pt>
                <c:pt idx="2132">
                  <c:v>21529.150799999999</c:v>
                </c:pt>
                <c:pt idx="2133">
                  <c:v>21535.7055</c:v>
                </c:pt>
                <c:pt idx="2134">
                  <c:v>21433.110499999999</c:v>
                </c:pt>
                <c:pt idx="2135">
                  <c:v>21464.4365</c:v>
                </c:pt>
                <c:pt idx="2136">
                  <c:v>21437.345799999999</c:v>
                </c:pt>
                <c:pt idx="2137">
                  <c:v>21564.082900000001</c:v>
                </c:pt>
                <c:pt idx="2138">
                  <c:v>21711.6993</c:v>
                </c:pt>
                <c:pt idx="2139">
                  <c:v>21583.556400000001</c:v>
                </c:pt>
                <c:pt idx="2140">
                  <c:v>21620.787499999999</c:v>
                </c:pt>
                <c:pt idx="2141">
                  <c:v>21626.349600000001</c:v>
                </c:pt>
                <c:pt idx="2142">
                  <c:v>21529.374100000001</c:v>
                </c:pt>
                <c:pt idx="2143">
                  <c:v>21617.737000000001</c:v>
                </c:pt>
                <c:pt idx="2144">
                  <c:v>21360.223699999999</c:v>
                </c:pt>
                <c:pt idx="2145">
                  <c:v>21452.324499999999</c:v>
                </c:pt>
                <c:pt idx="2146">
                  <c:v>21430.309300000001</c:v>
                </c:pt>
                <c:pt idx="2147">
                  <c:v>21417.475200000001</c:v>
                </c:pt>
                <c:pt idx="2148">
                  <c:v>21450.963800000001</c:v>
                </c:pt>
                <c:pt idx="2149">
                  <c:v>21453.323799999998</c:v>
                </c:pt>
                <c:pt idx="2150">
                  <c:v>21484.1528</c:v>
                </c:pt>
                <c:pt idx="2151">
                  <c:v>21525.0409</c:v>
                </c:pt>
                <c:pt idx="2152">
                  <c:v>21562.491300000002</c:v>
                </c:pt>
                <c:pt idx="2153">
                  <c:v>21441.402999999998</c:v>
                </c:pt>
                <c:pt idx="2154">
                  <c:v>21505.7703</c:v>
                </c:pt>
                <c:pt idx="2155">
                  <c:v>21460.5458</c:v>
                </c:pt>
                <c:pt idx="2156">
                  <c:v>21575.503199999999</c:v>
                </c:pt>
                <c:pt idx="2157">
                  <c:v>21456.661199999999</c:v>
                </c:pt>
                <c:pt idx="2158">
                  <c:v>21332.015200000002</c:v>
                </c:pt>
                <c:pt idx="2159">
                  <c:v>21707.819100000001</c:v>
                </c:pt>
                <c:pt idx="2160">
                  <c:v>21316.807000000001</c:v>
                </c:pt>
                <c:pt idx="2161">
                  <c:v>21577.058199999999</c:v>
                </c:pt>
                <c:pt idx="2162">
                  <c:v>21499.2556</c:v>
                </c:pt>
                <c:pt idx="2163">
                  <c:v>21603.833299999998</c:v>
                </c:pt>
                <c:pt idx="2164">
                  <c:v>21484.472300000001</c:v>
                </c:pt>
                <c:pt idx="2165">
                  <c:v>21458.447</c:v>
                </c:pt>
                <c:pt idx="2166">
                  <c:v>21439.976699999999</c:v>
                </c:pt>
                <c:pt idx="2167">
                  <c:v>21365.630399999998</c:v>
                </c:pt>
                <c:pt idx="2168">
                  <c:v>21402.850999999999</c:v>
                </c:pt>
                <c:pt idx="2169">
                  <c:v>21688.698499999999</c:v>
                </c:pt>
                <c:pt idx="2170">
                  <c:v>21367.784800000001</c:v>
                </c:pt>
                <c:pt idx="2171">
                  <c:v>21520.376799999998</c:v>
                </c:pt>
                <c:pt idx="2172">
                  <c:v>21482.0792</c:v>
                </c:pt>
                <c:pt idx="2173">
                  <c:v>21556.4964</c:v>
                </c:pt>
                <c:pt idx="2174">
                  <c:v>21419.7094</c:v>
                </c:pt>
                <c:pt idx="2175">
                  <c:v>21499.499500000002</c:v>
                </c:pt>
                <c:pt idx="2176">
                  <c:v>21407.757900000001</c:v>
                </c:pt>
                <c:pt idx="2177">
                  <c:v>21449.402099999999</c:v>
                </c:pt>
                <c:pt idx="2178">
                  <c:v>21538.8259</c:v>
                </c:pt>
                <c:pt idx="2179">
                  <c:v>21403.260699999999</c:v>
                </c:pt>
                <c:pt idx="2180">
                  <c:v>21560.2713</c:v>
                </c:pt>
                <c:pt idx="2181">
                  <c:v>21575.232499999998</c:v>
                </c:pt>
                <c:pt idx="2182">
                  <c:v>21459.817899999998</c:v>
                </c:pt>
                <c:pt idx="2183">
                  <c:v>21442.359899999999</c:v>
                </c:pt>
                <c:pt idx="2184">
                  <c:v>21595.1594</c:v>
                </c:pt>
                <c:pt idx="2185">
                  <c:v>21515.777099999999</c:v>
                </c:pt>
                <c:pt idx="2186">
                  <c:v>21536.591499999999</c:v>
                </c:pt>
                <c:pt idx="2187">
                  <c:v>21418.188900000001</c:v>
                </c:pt>
                <c:pt idx="2188">
                  <c:v>21524.331099999999</c:v>
                </c:pt>
                <c:pt idx="2189">
                  <c:v>21747.839100000001</c:v>
                </c:pt>
                <c:pt idx="2190">
                  <c:v>21585.925599999999</c:v>
                </c:pt>
                <c:pt idx="2191">
                  <c:v>21433.852599999998</c:v>
                </c:pt>
                <c:pt idx="2192">
                  <c:v>21606.158200000002</c:v>
                </c:pt>
                <c:pt idx="2193">
                  <c:v>21331.856500000002</c:v>
                </c:pt>
                <c:pt idx="2194">
                  <c:v>21499.874400000001</c:v>
                </c:pt>
                <c:pt idx="2195">
                  <c:v>21533.351900000001</c:v>
                </c:pt>
                <c:pt idx="2196">
                  <c:v>21474.460299999999</c:v>
                </c:pt>
                <c:pt idx="2197">
                  <c:v>21509.1947</c:v>
                </c:pt>
                <c:pt idx="2198">
                  <c:v>21480.892599999999</c:v>
                </c:pt>
                <c:pt idx="2199">
                  <c:v>21355.445</c:v>
                </c:pt>
                <c:pt idx="2200">
                  <c:v>21495.586899999998</c:v>
                </c:pt>
                <c:pt idx="2201">
                  <c:v>21595.9365</c:v>
                </c:pt>
                <c:pt idx="2202">
                  <c:v>21576.245800000001</c:v>
                </c:pt>
                <c:pt idx="2203">
                  <c:v>21453.0419</c:v>
                </c:pt>
                <c:pt idx="2204">
                  <c:v>21428.281500000001</c:v>
                </c:pt>
                <c:pt idx="2205">
                  <c:v>21562.963599999999</c:v>
                </c:pt>
                <c:pt idx="2206">
                  <c:v>21473.166300000001</c:v>
                </c:pt>
                <c:pt idx="2207">
                  <c:v>21573.2909</c:v>
                </c:pt>
                <c:pt idx="2208">
                  <c:v>21480.0412</c:v>
                </c:pt>
                <c:pt idx="2209">
                  <c:v>21495.842799999999</c:v>
                </c:pt>
                <c:pt idx="2210">
                  <c:v>21470.054700000001</c:v>
                </c:pt>
                <c:pt idx="2211">
                  <c:v>21459.138599999998</c:v>
                </c:pt>
                <c:pt idx="2212">
                  <c:v>21417.548299999999</c:v>
                </c:pt>
                <c:pt idx="2213">
                  <c:v>21623.205699999999</c:v>
                </c:pt>
                <c:pt idx="2214">
                  <c:v>21401.326499999999</c:v>
                </c:pt>
                <c:pt idx="2215">
                  <c:v>21403.1224</c:v>
                </c:pt>
                <c:pt idx="2216">
                  <c:v>21544.624500000002</c:v>
                </c:pt>
                <c:pt idx="2217">
                  <c:v>21661.393899999999</c:v>
                </c:pt>
                <c:pt idx="2218">
                  <c:v>21521.4313</c:v>
                </c:pt>
                <c:pt idx="2219">
                  <c:v>21511.566699999999</c:v>
                </c:pt>
                <c:pt idx="2220">
                  <c:v>21352.5452</c:v>
                </c:pt>
                <c:pt idx="2221">
                  <c:v>21608.444800000001</c:v>
                </c:pt>
                <c:pt idx="2222">
                  <c:v>21410.4732</c:v>
                </c:pt>
                <c:pt idx="2223">
                  <c:v>21331.317200000001</c:v>
                </c:pt>
                <c:pt idx="2224">
                  <c:v>21443.486400000002</c:v>
                </c:pt>
                <c:pt idx="2225">
                  <c:v>21599.465499999998</c:v>
                </c:pt>
                <c:pt idx="2226">
                  <c:v>21448.502100000002</c:v>
                </c:pt>
                <c:pt idx="2227">
                  <c:v>21404.0389</c:v>
                </c:pt>
                <c:pt idx="2228">
                  <c:v>21422.4696</c:v>
                </c:pt>
                <c:pt idx="2229">
                  <c:v>21555.984400000001</c:v>
                </c:pt>
                <c:pt idx="2230">
                  <c:v>21539.6414</c:v>
                </c:pt>
                <c:pt idx="2231">
                  <c:v>21628.883900000001</c:v>
                </c:pt>
                <c:pt idx="2232">
                  <c:v>21476.192899999998</c:v>
                </c:pt>
                <c:pt idx="2233">
                  <c:v>21551.4156</c:v>
                </c:pt>
                <c:pt idx="2234">
                  <c:v>21545.227800000001</c:v>
                </c:pt>
                <c:pt idx="2235">
                  <c:v>21489.838299999999</c:v>
                </c:pt>
                <c:pt idx="2236">
                  <c:v>21631.503400000001</c:v>
                </c:pt>
                <c:pt idx="2237">
                  <c:v>21444.1702</c:v>
                </c:pt>
                <c:pt idx="2238">
                  <c:v>21602.925999999999</c:v>
                </c:pt>
                <c:pt idx="2239">
                  <c:v>21412.643199999999</c:v>
                </c:pt>
                <c:pt idx="2240">
                  <c:v>21581.686300000001</c:v>
                </c:pt>
                <c:pt idx="2241">
                  <c:v>21619.1214</c:v>
                </c:pt>
                <c:pt idx="2242">
                  <c:v>21521.521700000001</c:v>
                </c:pt>
                <c:pt idx="2243">
                  <c:v>21502.240900000001</c:v>
                </c:pt>
                <c:pt idx="2244">
                  <c:v>21480.702300000001</c:v>
                </c:pt>
                <c:pt idx="2245">
                  <c:v>21628.2952</c:v>
                </c:pt>
                <c:pt idx="2246">
                  <c:v>21568.0612</c:v>
                </c:pt>
                <c:pt idx="2247">
                  <c:v>21405.495500000001</c:v>
                </c:pt>
                <c:pt idx="2248">
                  <c:v>21630.244999999999</c:v>
                </c:pt>
                <c:pt idx="2249">
                  <c:v>21560.3135</c:v>
                </c:pt>
                <c:pt idx="2250">
                  <c:v>21554.080699999999</c:v>
                </c:pt>
                <c:pt idx="2251">
                  <c:v>21328.147199999999</c:v>
                </c:pt>
                <c:pt idx="2252">
                  <c:v>21587.258300000001</c:v>
                </c:pt>
                <c:pt idx="2253">
                  <c:v>21532.864099999999</c:v>
                </c:pt>
                <c:pt idx="2254">
                  <c:v>21524.8289</c:v>
                </c:pt>
                <c:pt idx="2255">
                  <c:v>21470.122200000002</c:v>
                </c:pt>
                <c:pt idx="2256">
                  <c:v>21415.2438</c:v>
                </c:pt>
                <c:pt idx="2257">
                  <c:v>21412.484199999999</c:v>
                </c:pt>
                <c:pt idx="2258">
                  <c:v>21420.530900000002</c:v>
                </c:pt>
                <c:pt idx="2259">
                  <c:v>21432.9254</c:v>
                </c:pt>
                <c:pt idx="2260">
                  <c:v>21563.828399999999</c:v>
                </c:pt>
                <c:pt idx="2261">
                  <c:v>21538.983100000001</c:v>
                </c:pt>
                <c:pt idx="2262">
                  <c:v>21587.723399999999</c:v>
                </c:pt>
                <c:pt idx="2263">
                  <c:v>21373.445500000002</c:v>
                </c:pt>
                <c:pt idx="2264">
                  <c:v>21479.748299999999</c:v>
                </c:pt>
                <c:pt idx="2265">
                  <c:v>21396.448</c:v>
                </c:pt>
                <c:pt idx="2266">
                  <c:v>21505.070599999999</c:v>
                </c:pt>
                <c:pt idx="2267">
                  <c:v>21521.772799999999</c:v>
                </c:pt>
                <c:pt idx="2268">
                  <c:v>21460.300599999999</c:v>
                </c:pt>
                <c:pt idx="2269">
                  <c:v>21520.3446</c:v>
                </c:pt>
                <c:pt idx="2270">
                  <c:v>21343.210500000001</c:v>
                </c:pt>
                <c:pt idx="2271">
                  <c:v>21375.663400000001</c:v>
                </c:pt>
                <c:pt idx="2272">
                  <c:v>21471.029699999999</c:v>
                </c:pt>
                <c:pt idx="2273">
                  <c:v>21428.857100000001</c:v>
                </c:pt>
                <c:pt idx="2274">
                  <c:v>21460.790300000001</c:v>
                </c:pt>
                <c:pt idx="2275">
                  <c:v>21508.916099999999</c:v>
                </c:pt>
                <c:pt idx="2276">
                  <c:v>21640.5844</c:v>
                </c:pt>
                <c:pt idx="2277">
                  <c:v>21467.179700000001</c:v>
                </c:pt>
                <c:pt idx="2278">
                  <c:v>21321.695599999999</c:v>
                </c:pt>
                <c:pt idx="2279">
                  <c:v>21543.270400000001</c:v>
                </c:pt>
                <c:pt idx="2280">
                  <c:v>21449.178500000002</c:v>
                </c:pt>
                <c:pt idx="2281">
                  <c:v>21412.5304</c:v>
                </c:pt>
                <c:pt idx="2282">
                  <c:v>21388.901900000001</c:v>
                </c:pt>
                <c:pt idx="2283">
                  <c:v>21317.1597</c:v>
                </c:pt>
                <c:pt idx="2284">
                  <c:v>21628.3223</c:v>
                </c:pt>
                <c:pt idx="2285">
                  <c:v>21637.770700000001</c:v>
                </c:pt>
                <c:pt idx="2286">
                  <c:v>21327.543000000001</c:v>
                </c:pt>
                <c:pt idx="2287">
                  <c:v>21400.319200000002</c:v>
                </c:pt>
                <c:pt idx="2288">
                  <c:v>21465.803599999999</c:v>
                </c:pt>
                <c:pt idx="2289">
                  <c:v>21475.6646</c:v>
                </c:pt>
                <c:pt idx="2290">
                  <c:v>21455.680700000001</c:v>
                </c:pt>
                <c:pt idx="2291">
                  <c:v>21565.921900000001</c:v>
                </c:pt>
                <c:pt idx="2292">
                  <c:v>21438.314200000001</c:v>
                </c:pt>
                <c:pt idx="2293">
                  <c:v>21455.2258</c:v>
                </c:pt>
                <c:pt idx="2294">
                  <c:v>21535.7</c:v>
                </c:pt>
                <c:pt idx="2295">
                  <c:v>21428.757699999998</c:v>
                </c:pt>
                <c:pt idx="2296">
                  <c:v>21300.023000000001</c:v>
                </c:pt>
                <c:pt idx="2297">
                  <c:v>21411.368900000001</c:v>
                </c:pt>
                <c:pt idx="2298">
                  <c:v>21451.144</c:v>
                </c:pt>
                <c:pt idx="2299">
                  <c:v>21505.957299999998</c:v>
                </c:pt>
                <c:pt idx="2300">
                  <c:v>21379.615399999999</c:v>
                </c:pt>
                <c:pt idx="2301">
                  <c:v>21498.5965</c:v>
                </c:pt>
                <c:pt idx="2302">
                  <c:v>21514.363099999999</c:v>
                </c:pt>
                <c:pt idx="2303">
                  <c:v>21463.3969</c:v>
                </c:pt>
                <c:pt idx="2304">
                  <c:v>21471.3066</c:v>
                </c:pt>
                <c:pt idx="2305">
                  <c:v>21497.087</c:v>
                </c:pt>
                <c:pt idx="2306">
                  <c:v>21439.427500000002</c:v>
                </c:pt>
                <c:pt idx="2307">
                  <c:v>21404.279699999999</c:v>
                </c:pt>
                <c:pt idx="2308">
                  <c:v>21422.0517</c:v>
                </c:pt>
                <c:pt idx="2309">
                  <c:v>21465.642199999998</c:v>
                </c:pt>
                <c:pt idx="2310">
                  <c:v>21323.214199999999</c:v>
                </c:pt>
                <c:pt idx="2311">
                  <c:v>21447.080099999999</c:v>
                </c:pt>
                <c:pt idx="2312">
                  <c:v>21570.644400000001</c:v>
                </c:pt>
                <c:pt idx="2313">
                  <c:v>21432.457600000002</c:v>
                </c:pt>
                <c:pt idx="2314">
                  <c:v>21411.130499999999</c:v>
                </c:pt>
                <c:pt idx="2315">
                  <c:v>21476.867300000002</c:v>
                </c:pt>
                <c:pt idx="2316">
                  <c:v>21459.341899999999</c:v>
                </c:pt>
                <c:pt idx="2317">
                  <c:v>21554.0219</c:v>
                </c:pt>
                <c:pt idx="2318">
                  <c:v>21413.6531</c:v>
                </c:pt>
                <c:pt idx="2319">
                  <c:v>21427.065900000001</c:v>
                </c:pt>
                <c:pt idx="2320">
                  <c:v>21489.367600000001</c:v>
                </c:pt>
                <c:pt idx="2321">
                  <c:v>21532.760999999999</c:v>
                </c:pt>
                <c:pt idx="2322">
                  <c:v>21422.088</c:v>
                </c:pt>
                <c:pt idx="2323">
                  <c:v>21392.347399999999</c:v>
                </c:pt>
                <c:pt idx="2324">
                  <c:v>21438.6044</c:v>
                </c:pt>
                <c:pt idx="2325">
                  <c:v>21447.749800000001</c:v>
                </c:pt>
                <c:pt idx="2326">
                  <c:v>21381.3966</c:v>
                </c:pt>
                <c:pt idx="2327">
                  <c:v>21374.765100000001</c:v>
                </c:pt>
                <c:pt idx="2328">
                  <c:v>21603.990699999998</c:v>
                </c:pt>
                <c:pt idx="2329">
                  <c:v>21503.265299999999</c:v>
                </c:pt>
                <c:pt idx="2330">
                  <c:v>21397.3665</c:v>
                </c:pt>
                <c:pt idx="2331">
                  <c:v>21536.039100000002</c:v>
                </c:pt>
                <c:pt idx="2332">
                  <c:v>21353.96</c:v>
                </c:pt>
                <c:pt idx="2333">
                  <c:v>21510.658800000001</c:v>
                </c:pt>
                <c:pt idx="2334">
                  <c:v>21409.925299999999</c:v>
                </c:pt>
                <c:pt idx="2335">
                  <c:v>21437.5844</c:v>
                </c:pt>
                <c:pt idx="2336">
                  <c:v>21571.917600000001</c:v>
                </c:pt>
                <c:pt idx="2337">
                  <c:v>21566.5605</c:v>
                </c:pt>
                <c:pt idx="2338">
                  <c:v>21659.109899999999</c:v>
                </c:pt>
                <c:pt idx="2339">
                  <c:v>21546.424599999998</c:v>
                </c:pt>
                <c:pt idx="2340">
                  <c:v>21512.897099999998</c:v>
                </c:pt>
                <c:pt idx="2341">
                  <c:v>21505.945899999999</c:v>
                </c:pt>
                <c:pt idx="2342">
                  <c:v>21381.959500000001</c:v>
                </c:pt>
                <c:pt idx="2343">
                  <c:v>21482.687699999999</c:v>
                </c:pt>
                <c:pt idx="2344">
                  <c:v>21583.926100000001</c:v>
                </c:pt>
                <c:pt idx="2345">
                  <c:v>21587.7968</c:v>
                </c:pt>
                <c:pt idx="2346">
                  <c:v>21484.3524</c:v>
                </c:pt>
                <c:pt idx="2347">
                  <c:v>21456.606500000002</c:v>
                </c:pt>
                <c:pt idx="2348">
                  <c:v>21527.529600000002</c:v>
                </c:pt>
                <c:pt idx="2349">
                  <c:v>21440.293399999999</c:v>
                </c:pt>
                <c:pt idx="2350">
                  <c:v>21600.226999999999</c:v>
                </c:pt>
                <c:pt idx="2351">
                  <c:v>21523.9274</c:v>
                </c:pt>
                <c:pt idx="2352">
                  <c:v>21411.646700000001</c:v>
                </c:pt>
                <c:pt idx="2353">
                  <c:v>21361.742999999999</c:v>
                </c:pt>
                <c:pt idx="2354">
                  <c:v>21355.0877</c:v>
                </c:pt>
                <c:pt idx="2355">
                  <c:v>21697.036800000002</c:v>
                </c:pt>
                <c:pt idx="2356">
                  <c:v>21370.728899999998</c:v>
                </c:pt>
                <c:pt idx="2357">
                  <c:v>21612.787</c:v>
                </c:pt>
                <c:pt idx="2358">
                  <c:v>21477.337800000001</c:v>
                </c:pt>
                <c:pt idx="2359">
                  <c:v>21499.863799999999</c:v>
                </c:pt>
                <c:pt idx="2360">
                  <c:v>21438.152999999998</c:v>
                </c:pt>
                <c:pt idx="2361">
                  <c:v>21627.7755</c:v>
                </c:pt>
                <c:pt idx="2362">
                  <c:v>21553.842100000002</c:v>
                </c:pt>
                <c:pt idx="2363">
                  <c:v>21268.892</c:v>
                </c:pt>
                <c:pt idx="2364">
                  <c:v>21463.443299999999</c:v>
                </c:pt>
                <c:pt idx="2365">
                  <c:v>21477.1407</c:v>
                </c:pt>
                <c:pt idx="2366">
                  <c:v>21504.073799999998</c:v>
                </c:pt>
                <c:pt idx="2367">
                  <c:v>21540.713599999999</c:v>
                </c:pt>
                <c:pt idx="2368">
                  <c:v>21597.642100000001</c:v>
                </c:pt>
                <c:pt idx="2369">
                  <c:v>21361.411199999999</c:v>
                </c:pt>
                <c:pt idx="2370">
                  <c:v>21577.025600000001</c:v>
                </c:pt>
                <c:pt idx="2371">
                  <c:v>21376.293799999999</c:v>
                </c:pt>
                <c:pt idx="2372">
                  <c:v>21490.060600000001</c:v>
                </c:pt>
                <c:pt idx="2373">
                  <c:v>21422.8249</c:v>
                </c:pt>
                <c:pt idx="2374">
                  <c:v>21391.8776</c:v>
                </c:pt>
                <c:pt idx="2375">
                  <c:v>21508.9578</c:v>
                </c:pt>
                <c:pt idx="2376">
                  <c:v>21518.051500000001</c:v>
                </c:pt>
                <c:pt idx="2377">
                  <c:v>21602.130700000002</c:v>
                </c:pt>
                <c:pt idx="2378">
                  <c:v>21478.516100000001</c:v>
                </c:pt>
                <c:pt idx="2379">
                  <c:v>21575.628499999999</c:v>
                </c:pt>
                <c:pt idx="2380">
                  <c:v>21483.848300000001</c:v>
                </c:pt>
                <c:pt idx="2381">
                  <c:v>21655.0507</c:v>
                </c:pt>
                <c:pt idx="2382">
                  <c:v>21579.592000000001</c:v>
                </c:pt>
                <c:pt idx="2383">
                  <c:v>21344.626</c:v>
                </c:pt>
                <c:pt idx="2384">
                  <c:v>21581.428800000002</c:v>
                </c:pt>
                <c:pt idx="2385">
                  <c:v>21321.9202</c:v>
                </c:pt>
                <c:pt idx="2386">
                  <c:v>21454.872899999998</c:v>
                </c:pt>
                <c:pt idx="2387">
                  <c:v>21463.380099999998</c:v>
                </c:pt>
                <c:pt idx="2388">
                  <c:v>21356.715899999999</c:v>
                </c:pt>
                <c:pt idx="2389">
                  <c:v>21639.541799999999</c:v>
                </c:pt>
                <c:pt idx="2390">
                  <c:v>21469.614300000001</c:v>
                </c:pt>
                <c:pt idx="2391">
                  <c:v>21434.444200000002</c:v>
                </c:pt>
                <c:pt idx="2392">
                  <c:v>21548.740300000001</c:v>
                </c:pt>
                <c:pt idx="2393">
                  <c:v>21540.0923</c:v>
                </c:pt>
                <c:pt idx="2394">
                  <c:v>21628.3734</c:v>
                </c:pt>
                <c:pt idx="2395">
                  <c:v>21548.6286</c:v>
                </c:pt>
                <c:pt idx="2396">
                  <c:v>21497.585800000001</c:v>
                </c:pt>
                <c:pt idx="2397">
                  <c:v>21534.004499999999</c:v>
                </c:pt>
                <c:pt idx="2398">
                  <c:v>21399.179899999999</c:v>
                </c:pt>
                <c:pt idx="2399">
                  <c:v>21476.531800000001</c:v>
                </c:pt>
                <c:pt idx="2400">
                  <c:v>21475.8285</c:v>
                </c:pt>
                <c:pt idx="2401">
                  <c:v>21404.152399999999</c:v>
                </c:pt>
                <c:pt idx="2402">
                  <c:v>21555.741600000001</c:v>
                </c:pt>
                <c:pt idx="2403">
                  <c:v>21392.587100000001</c:v>
                </c:pt>
                <c:pt idx="2404">
                  <c:v>21442.232499999998</c:v>
                </c:pt>
                <c:pt idx="2405">
                  <c:v>21562.740399999999</c:v>
                </c:pt>
                <c:pt idx="2406">
                  <c:v>21551.944100000001</c:v>
                </c:pt>
                <c:pt idx="2407">
                  <c:v>21592.979899999998</c:v>
                </c:pt>
                <c:pt idx="2408">
                  <c:v>21434.234700000001</c:v>
                </c:pt>
                <c:pt idx="2409">
                  <c:v>21658.6774</c:v>
                </c:pt>
                <c:pt idx="2410">
                  <c:v>21460.932100000002</c:v>
                </c:pt>
                <c:pt idx="2411">
                  <c:v>21409.612300000001</c:v>
                </c:pt>
                <c:pt idx="2412">
                  <c:v>21418.4522</c:v>
                </c:pt>
                <c:pt idx="2413">
                  <c:v>21769.179700000001</c:v>
                </c:pt>
                <c:pt idx="2414">
                  <c:v>21399.74</c:v>
                </c:pt>
                <c:pt idx="2415">
                  <c:v>21418.774300000001</c:v>
                </c:pt>
                <c:pt idx="2416">
                  <c:v>21518.1397</c:v>
                </c:pt>
                <c:pt idx="2417">
                  <c:v>21484.6505</c:v>
                </c:pt>
                <c:pt idx="2418">
                  <c:v>21633.524000000001</c:v>
                </c:pt>
                <c:pt idx="2419">
                  <c:v>21543.1574</c:v>
                </c:pt>
                <c:pt idx="2420">
                  <c:v>21368.991000000002</c:v>
                </c:pt>
                <c:pt idx="2421">
                  <c:v>21819.849099999999</c:v>
                </c:pt>
                <c:pt idx="2422">
                  <c:v>21370.215199999999</c:v>
                </c:pt>
                <c:pt idx="2423">
                  <c:v>21574.769100000001</c:v>
                </c:pt>
                <c:pt idx="2424">
                  <c:v>21487.8675</c:v>
                </c:pt>
                <c:pt idx="2425">
                  <c:v>21555.0936</c:v>
                </c:pt>
                <c:pt idx="2426">
                  <c:v>21536.4764</c:v>
                </c:pt>
                <c:pt idx="2427">
                  <c:v>21500.7948</c:v>
                </c:pt>
                <c:pt idx="2428">
                  <c:v>21524.210500000001</c:v>
                </c:pt>
                <c:pt idx="2429">
                  <c:v>21334.557100000002</c:v>
                </c:pt>
                <c:pt idx="2430">
                  <c:v>21432.562600000001</c:v>
                </c:pt>
                <c:pt idx="2431">
                  <c:v>21426.269899999999</c:v>
                </c:pt>
                <c:pt idx="2432">
                  <c:v>21536.686900000001</c:v>
                </c:pt>
                <c:pt idx="2433">
                  <c:v>21493.892500000002</c:v>
                </c:pt>
                <c:pt idx="2434">
                  <c:v>21603.5219</c:v>
                </c:pt>
                <c:pt idx="2435">
                  <c:v>21334.776300000001</c:v>
                </c:pt>
                <c:pt idx="2436">
                  <c:v>21686.184499999999</c:v>
                </c:pt>
                <c:pt idx="2437">
                  <c:v>21542.738700000002</c:v>
                </c:pt>
                <c:pt idx="2438">
                  <c:v>21614.898000000001</c:v>
                </c:pt>
                <c:pt idx="2439">
                  <c:v>21498.789199999999</c:v>
                </c:pt>
                <c:pt idx="2440">
                  <c:v>21582.4807</c:v>
                </c:pt>
                <c:pt idx="2441">
                  <c:v>21422.400600000001</c:v>
                </c:pt>
                <c:pt idx="2442">
                  <c:v>21578.0121</c:v>
                </c:pt>
                <c:pt idx="2443">
                  <c:v>21508.1584</c:v>
                </c:pt>
                <c:pt idx="2444">
                  <c:v>21593.346699999998</c:v>
                </c:pt>
                <c:pt idx="2445">
                  <c:v>21496.304499999998</c:v>
                </c:pt>
                <c:pt idx="2446">
                  <c:v>21519.534199999998</c:v>
                </c:pt>
                <c:pt idx="2447">
                  <c:v>21643.1191</c:v>
                </c:pt>
                <c:pt idx="2448">
                  <c:v>21273.605899999999</c:v>
                </c:pt>
                <c:pt idx="2449">
                  <c:v>21463.453000000001</c:v>
                </c:pt>
                <c:pt idx="2450">
                  <c:v>21454.7539</c:v>
                </c:pt>
                <c:pt idx="2451">
                  <c:v>21484.073499999999</c:v>
                </c:pt>
                <c:pt idx="2452">
                  <c:v>21590.822800000002</c:v>
                </c:pt>
                <c:pt idx="2453">
                  <c:v>21431.809300000001</c:v>
                </c:pt>
                <c:pt idx="2454">
                  <c:v>21374.911599999999</c:v>
                </c:pt>
                <c:pt idx="2455">
                  <c:v>21511.012999999999</c:v>
                </c:pt>
                <c:pt idx="2456">
                  <c:v>21288.524300000001</c:v>
                </c:pt>
                <c:pt idx="2457">
                  <c:v>21540.928100000001</c:v>
                </c:pt>
                <c:pt idx="2458">
                  <c:v>21386.1515</c:v>
                </c:pt>
                <c:pt idx="2459">
                  <c:v>21513.2487</c:v>
                </c:pt>
                <c:pt idx="2460">
                  <c:v>21487.482499999998</c:v>
                </c:pt>
                <c:pt idx="2461">
                  <c:v>21579.052899999999</c:v>
                </c:pt>
                <c:pt idx="2462">
                  <c:v>21542.332699999999</c:v>
                </c:pt>
                <c:pt idx="2463">
                  <c:v>21398.483</c:v>
                </c:pt>
                <c:pt idx="2464">
                  <c:v>21558.7736</c:v>
                </c:pt>
                <c:pt idx="2465">
                  <c:v>21604.530500000001</c:v>
                </c:pt>
                <c:pt idx="2466">
                  <c:v>21516.746800000001</c:v>
                </c:pt>
                <c:pt idx="2467">
                  <c:v>21382.298200000001</c:v>
                </c:pt>
                <c:pt idx="2468">
                  <c:v>21407.476299999998</c:v>
                </c:pt>
                <c:pt idx="2469">
                  <c:v>21362.156999999999</c:v>
                </c:pt>
                <c:pt idx="2470">
                  <c:v>21364.751400000001</c:v>
                </c:pt>
                <c:pt idx="2471">
                  <c:v>21346.26</c:v>
                </c:pt>
                <c:pt idx="2472">
                  <c:v>21321.0854</c:v>
                </c:pt>
                <c:pt idx="2473">
                  <c:v>21395.884099999999</c:v>
                </c:pt>
                <c:pt idx="2474">
                  <c:v>21499.5569</c:v>
                </c:pt>
                <c:pt idx="2475">
                  <c:v>21432.655699999999</c:v>
                </c:pt>
                <c:pt idx="2476">
                  <c:v>21532.512500000001</c:v>
                </c:pt>
                <c:pt idx="2477">
                  <c:v>21483.355800000001</c:v>
                </c:pt>
                <c:pt idx="2478">
                  <c:v>21444.113700000002</c:v>
                </c:pt>
                <c:pt idx="2479">
                  <c:v>21483.6227</c:v>
                </c:pt>
                <c:pt idx="2480">
                  <c:v>21526.1417</c:v>
                </c:pt>
                <c:pt idx="2481">
                  <c:v>21396.992699999999</c:v>
                </c:pt>
                <c:pt idx="2482">
                  <c:v>21393.213599999999</c:v>
                </c:pt>
                <c:pt idx="2483">
                  <c:v>21743.146100000002</c:v>
                </c:pt>
                <c:pt idx="2484">
                  <c:v>21482.855200000002</c:v>
                </c:pt>
                <c:pt idx="2485">
                  <c:v>21479.2693</c:v>
                </c:pt>
                <c:pt idx="2486">
                  <c:v>21380.732100000001</c:v>
                </c:pt>
                <c:pt idx="2487">
                  <c:v>21407.755399999998</c:v>
                </c:pt>
                <c:pt idx="2488">
                  <c:v>21606.035500000002</c:v>
                </c:pt>
                <c:pt idx="2489">
                  <c:v>21367.116399999999</c:v>
                </c:pt>
                <c:pt idx="2490">
                  <c:v>21481.878000000001</c:v>
                </c:pt>
                <c:pt idx="2491">
                  <c:v>21480.176899999999</c:v>
                </c:pt>
                <c:pt idx="2492">
                  <c:v>21402.1456</c:v>
                </c:pt>
                <c:pt idx="2493">
                  <c:v>21438.932799999999</c:v>
                </c:pt>
                <c:pt idx="2494">
                  <c:v>21501.393800000002</c:v>
                </c:pt>
                <c:pt idx="2495">
                  <c:v>21366.158500000001</c:v>
                </c:pt>
                <c:pt idx="2496">
                  <c:v>21666.841400000001</c:v>
                </c:pt>
                <c:pt idx="2497">
                  <c:v>21398.404699999999</c:v>
                </c:pt>
                <c:pt idx="2498">
                  <c:v>21391.8197</c:v>
                </c:pt>
                <c:pt idx="2499">
                  <c:v>21473.034899999999</c:v>
                </c:pt>
                <c:pt idx="2500">
                  <c:v>21541.370900000002</c:v>
                </c:pt>
                <c:pt idx="2501">
                  <c:v>21677.7173</c:v>
                </c:pt>
                <c:pt idx="2502">
                  <c:v>21523.3089</c:v>
                </c:pt>
                <c:pt idx="2503">
                  <c:v>21378.235000000001</c:v>
                </c:pt>
                <c:pt idx="2504">
                  <c:v>21400.676899999999</c:v>
                </c:pt>
                <c:pt idx="2505">
                  <c:v>21681.344700000001</c:v>
                </c:pt>
                <c:pt idx="2506">
                  <c:v>21556.054700000001</c:v>
                </c:pt>
                <c:pt idx="2507">
                  <c:v>21394.045300000002</c:v>
                </c:pt>
                <c:pt idx="2508">
                  <c:v>21458.3956</c:v>
                </c:pt>
                <c:pt idx="2509">
                  <c:v>21702.053400000001</c:v>
                </c:pt>
                <c:pt idx="2510">
                  <c:v>21545.006600000001</c:v>
                </c:pt>
                <c:pt idx="2511">
                  <c:v>21537.034299999999</c:v>
                </c:pt>
                <c:pt idx="2512">
                  <c:v>21412.119200000001</c:v>
                </c:pt>
                <c:pt idx="2513">
                  <c:v>21586.411199999999</c:v>
                </c:pt>
                <c:pt idx="2514">
                  <c:v>21581.155999999999</c:v>
                </c:pt>
                <c:pt idx="2515">
                  <c:v>21412.391500000002</c:v>
                </c:pt>
                <c:pt idx="2516">
                  <c:v>21647.664000000001</c:v>
                </c:pt>
                <c:pt idx="2517">
                  <c:v>21478.796300000002</c:v>
                </c:pt>
                <c:pt idx="2518">
                  <c:v>21448.969300000001</c:v>
                </c:pt>
                <c:pt idx="2519">
                  <c:v>21519.995500000001</c:v>
                </c:pt>
                <c:pt idx="2520">
                  <c:v>21401.205399999999</c:v>
                </c:pt>
                <c:pt idx="2521">
                  <c:v>21215.6764</c:v>
                </c:pt>
                <c:pt idx="2522">
                  <c:v>21462.871800000001</c:v>
                </c:pt>
                <c:pt idx="2523">
                  <c:v>21435.248200000002</c:v>
                </c:pt>
                <c:pt idx="2524">
                  <c:v>21607.371899999998</c:v>
                </c:pt>
                <c:pt idx="2525">
                  <c:v>21408.379099999998</c:v>
                </c:pt>
                <c:pt idx="2526">
                  <c:v>21353.642100000001</c:v>
                </c:pt>
                <c:pt idx="2527">
                  <c:v>21568.2736</c:v>
                </c:pt>
                <c:pt idx="2528">
                  <c:v>21525.634900000001</c:v>
                </c:pt>
                <c:pt idx="2529">
                  <c:v>21514.573100000001</c:v>
                </c:pt>
                <c:pt idx="2530">
                  <c:v>21582.648399999998</c:v>
                </c:pt>
                <c:pt idx="2531">
                  <c:v>21441.426100000001</c:v>
                </c:pt>
                <c:pt idx="2532">
                  <c:v>21586.426800000001</c:v>
                </c:pt>
                <c:pt idx="2533">
                  <c:v>21388.611799999999</c:v>
                </c:pt>
                <c:pt idx="2534">
                  <c:v>21405.526699999999</c:v>
                </c:pt>
                <c:pt idx="2535">
                  <c:v>21389.179800000002</c:v>
                </c:pt>
                <c:pt idx="2536">
                  <c:v>21451.4264</c:v>
                </c:pt>
                <c:pt idx="2537">
                  <c:v>21479.529200000001</c:v>
                </c:pt>
                <c:pt idx="2538">
                  <c:v>21671.092000000001</c:v>
                </c:pt>
                <c:pt idx="2539">
                  <c:v>21438.2444</c:v>
                </c:pt>
                <c:pt idx="2540">
                  <c:v>21443.273000000001</c:v>
                </c:pt>
                <c:pt idx="2541">
                  <c:v>21545.373500000002</c:v>
                </c:pt>
                <c:pt idx="2542">
                  <c:v>21363.663100000002</c:v>
                </c:pt>
                <c:pt idx="2543">
                  <c:v>21310.110400000001</c:v>
                </c:pt>
                <c:pt idx="2544">
                  <c:v>21436.776300000001</c:v>
                </c:pt>
                <c:pt idx="2545">
                  <c:v>21565.503199999999</c:v>
                </c:pt>
                <c:pt idx="2546">
                  <c:v>21448.233499999998</c:v>
                </c:pt>
                <c:pt idx="2547">
                  <c:v>21502.9935</c:v>
                </c:pt>
                <c:pt idx="2548">
                  <c:v>21535.066500000001</c:v>
                </c:pt>
                <c:pt idx="2549">
                  <c:v>21517.771700000001</c:v>
                </c:pt>
                <c:pt idx="2550">
                  <c:v>21500.508999999998</c:v>
                </c:pt>
                <c:pt idx="2551">
                  <c:v>21473.698</c:v>
                </c:pt>
                <c:pt idx="2552">
                  <c:v>21379.424200000001</c:v>
                </c:pt>
                <c:pt idx="2553">
                  <c:v>21458.330900000001</c:v>
                </c:pt>
                <c:pt idx="2554">
                  <c:v>21537.792300000001</c:v>
                </c:pt>
                <c:pt idx="2555">
                  <c:v>21363.654600000002</c:v>
                </c:pt>
                <c:pt idx="2556">
                  <c:v>21556.823199999999</c:v>
                </c:pt>
                <c:pt idx="2557">
                  <c:v>21573.135999999999</c:v>
                </c:pt>
                <c:pt idx="2558">
                  <c:v>21607.951700000001</c:v>
                </c:pt>
                <c:pt idx="2559">
                  <c:v>21465.4221</c:v>
                </c:pt>
                <c:pt idx="2560">
                  <c:v>21437.268599999999</c:v>
                </c:pt>
                <c:pt idx="2561">
                  <c:v>21457.3639</c:v>
                </c:pt>
                <c:pt idx="2562">
                  <c:v>21642.9012</c:v>
                </c:pt>
                <c:pt idx="2563">
                  <c:v>21444.8325</c:v>
                </c:pt>
                <c:pt idx="2564">
                  <c:v>21516.874400000001</c:v>
                </c:pt>
                <c:pt idx="2565">
                  <c:v>21538.1522</c:v>
                </c:pt>
                <c:pt idx="2566">
                  <c:v>21566.442800000001</c:v>
                </c:pt>
                <c:pt idx="2567">
                  <c:v>21513.0834</c:v>
                </c:pt>
                <c:pt idx="2568">
                  <c:v>21409.2474</c:v>
                </c:pt>
                <c:pt idx="2569">
                  <c:v>21326.7536</c:v>
                </c:pt>
                <c:pt idx="2570">
                  <c:v>21431.264200000001</c:v>
                </c:pt>
                <c:pt idx="2571">
                  <c:v>21386.3796</c:v>
                </c:pt>
                <c:pt idx="2572">
                  <c:v>21426.046200000001</c:v>
                </c:pt>
                <c:pt idx="2573">
                  <c:v>21533.2222</c:v>
                </c:pt>
                <c:pt idx="2574">
                  <c:v>21581.859899999999</c:v>
                </c:pt>
                <c:pt idx="2575">
                  <c:v>21492.852699999999</c:v>
                </c:pt>
                <c:pt idx="2576">
                  <c:v>21464.732599999999</c:v>
                </c:pt>
                <c:pt idx="2577">
                  <c:v>21467.536199999999</c:v>
                </c:pt>
                <c:pt idx="2578">
                  <c:v>21463.9735</c:v>
                </c:pt>
                <c:pt idx="2579">
                  <c:v>21429.296900000001</c:v>
                </c:pt>
                <c:pt idx="2580">
                  <c:v>21435.921600000001</c:v>
                </c:pt>
                <c:pt idx="2581">
                  <c:v>21509.0167</c:v>
                </c:pt>
                <c:pt idx="2582">
                  <c:v>21478.719000000001</c:v>
                </c:pt>
                <c:pt idx="2583">
                  <c:v>21328.985700000001</c:v>
                </c:pt>
                <c:pt idx="2584">
                  <c:v>21465.573700000001</c:v>
                </c:pt>
                <c:pt idx="2585">
                  <c:v>21484.492099999999</c:v>
                </c:pt>
                <c:pt idx="2586">
                  <c:v>21599.875199999999</c:v>
                </c:pt>
                <c:pt idx="2587">
                  <c:v>21480.2899</c:v>
                </c:pt>
                <c:pt idx="2588">
                  <c:v>21570.491999999998</c:v>
                </c:pt>
                <c:pt idx="2589">
                  <c:v>21359.700400000002</c:v>
                </c:pt>
                <c:pt idx="2590">
                  <c:v>21566.1453</c:v>
                </c:pt>
                <c:pt idx="2591">
                  <c:v>21602.936300000001</c:v>
                </c:pt>
                <c:pt idx="2592">
                  <c:v>21432.774000000001</c:v>
                </c:pt>
                <c:pt idx="2593">
                  <c:v>21440.109799999998</c:v>
                </c:pt>
                <c:pt idx="2594">
                  <c:v>21455.885699999999</c:v>
                </c:pt>
                <c:pt idx="2595">
                  <c:v>21379.681799999998</c:v>
                </c:pt>
                <c:pt idx="2596">
                  <c:v>21354.8436</c:v>
                </c:pt>
                <c:pt idx="2597">
                  <c:v>21436.680499999999</c:v>
                </c:pt>
                <c:pt idx="2598">
                  <c:v>21602.208999999999</c:v>
                </c:pt>
                <c:pt idx="2599">
                  <c:v>21469.701000000001</c:v>
                </c:pt>
                <c:pt idx="2600">
                  <c:v>21329.931199999999</c:v>
                </c:pt>
                <c:pt idx="2601">
                  <c:v>21466.709599999998</c:v>
                </c:pt>
                <c:pt idx="2602">
                  <c:v>21599.148099999999</c:v>
                </c:pt>
                <c:pt idx="2603">
                  <c:v>21561.279500000001</c:v>
                </c:pt>
                <c:pt idx="2604">
                  <c:v>21312.8789</c:v>
                </c:pt>
                <c:pt idx="2605">
                  <c:v>21337.37</c:v>
                </c:pt>
                <c:pt idx="2606">
                  <c:v>21655.935099999999</c:v>
                </c:pt>
                <c:pt idx="2607">
                  <c:v>21337.669000000002</c:v>
                </c:pt>
                <c:pt idx="2608">
                  <c:v>21233.325000000001</c:v>
                </c:pt>
                <c:pt idx="2609">
                  <c:v>21420.768</c:v>
                </c:pt>
                <c:pt idx="2610">
                  <c:v>21389.4787</c:v>
                </c:pt>
                <c:pt idx="2611">
                  <c:v>21577.177199999998</c:v>
                </c:pt>
                <c:pt idx="2612">
                  <c:v>21360.125700000001</c:v>
                </c:pt>
                <c:pt idx="2613">
                  <c:v>21541.0792</c:v>
                </c:pt>
                <c:pt idx="2614">
                  <c:v>21509.493299999998</c:v>
                </c:pt>
                <c:pt idx="2615">
                  <c:v>21272.816500000001</c:v>
                </c:pt>
                <c:pt idx="2616">
                  <c:v>21355.183199999999</c:v>
                </c:pt>
                <c:pt idx="2617">
                  <c:v>21568.6306</c:v>
                </c:pt>
                <c:pt idx="2618">
                  <c:v>21619.657500000001</c:v>
                </c:pt>
                <c:pt idx="2619">
                  <c:v>21356.384099999999</c:v>
                </c:pt>
                <c:pt idx="2620">
                  <c:v>21421.485199999999</c:v>
                </c:pt>
                <c:pt idx="2621">
                  <c:v>21493.339199999999</c:v>
                </c:pt>
                <c:pt idx="2622">
                  <c:v>21611.6005</c:v>
                </c:pt>
                <c:pt idx="2623">
                  <c:v>21343.3</c:v>
                </c:pt>
                <c:pt idx="2624">
                  <c:v>21442.448799999998</c:v>
                </c:pt>
                <c:pt idx="2625">
                  <c:v>21504.673599999998</c:v>
                </c:pt>
                <c:pt idx="2626">
                  <c:v>21574.394400000001</c:v>
                </c:pt>
                <c:pt idx="2627">
                  <c:v>21528.627400000001</c:v>
                </c:pt>
                <c:pt idx="2628">
                  <c:v>21355.782800000001</c:v>
                </c:pt>
                <c:pt idx="2629">
                  <c:v>21567.110700000001</c:v>
                </c:pt>
                <c:pt idx="2630">
                  <c:v>21442.204000000002</c:v>
                </c:pt>
                <c:pt idx="2631">
                  <c:v>21538.2058</c:v>
                </c:pt>
                <c:pt idx="2632">
                  <c:v>21379.8465</c:v>
                </c:pt>
                <c:pt idx="2633">
                  <c:v>21536.6656</c:v>
                </c:pt>
                <c:pt idx="2634">
                  <c:v>21412.953000000001</c:v>
                </c:pt>
                <c:pt idx="2635">
                  <c:v>21497.6001</c:v>
                </c:pt>
                <c:pt idx="2636">
                  <c:v>21755.814600000002</c:v>
                </c:pt>
                <c:pt idx="2637">
                  <c:v>21464.965199999999</c:v>
                </c:pt>
                <c:pt idx="2638">
                  <c:v>21618.4094</c:v>
                </c:pt>
                <c:pt idx="2639">
                  <c:v>21442.960299999999</c:v>
                </c:pt>
                <c:pt idx="2640">
                  <c:v>21249.4656</c:v>
                </c:pt>
                <c:pt idx="2641">
                  <c:v>21552.222399999999</c:v>
                </c:pt>
                <c:pt idx="2642">
                  <c:v>21435.352900000002</c:v>
                </c:pt>
                <c:pt idx="2643">
                  <c:v>21655.285599999999</c:v>
                </c:pt>
                <c:pt idx="2644">
                  <c:v>21535.796900000001</c:v>
                </c:pt>
                <c:pt idx="2645">
                  <c:v>21403.8406</c:v>
                </c:pt>
                <c:pt idx="2646">
                  <c:v>21341.922600000002</c:v>
                </c:pt>
                <c:pt idx="2647">
                  <c:v>21367.857</c:v>
                </c:pt>
                <c:pt idx="2648">
                  <c:v>21623.107400000001</c:v>
                </c:pt>
                <c:pt idx="2649">
                  <c:v>21580.254300000001</c:v>
                </c:pt>
                <c:pt idx="2650">
                  <c:v>21277.8223</c:v>
                </c:pt>
                <c:pt idx="2651">
                  <c:v>21439.789100000002</c:v>
                </c:pt>
                <c:pt idx="2652">
                  <c:v>21465.143899999999</c:v>
                </c:pt>
                <c:pt idx="2653">
                  <c:v>21316.158299999999</c:v>
                </c:pt>
                <c:pt idx="2654">
                  <c:v>21387.079099999999</c:v>
                </c:pt>
                <c:pt idx="2655">
                  <c:v>21478.281500000001</c:v>
                </c:pt>
                <c:pt idx="2656">
                  <c:v>21462.635600000001</c:v>
                </c:pt>
                <c:pt idx="2657">
                  <c:v>21405.187000000002</c:v>
                </c:pt>
                <c:pt idx="2658">
                  <c:v>21346.9588</c:v>
                </c:pt>
                <c:pt idx="2659">
                  <c:v>21494.351500000001</c:v>
                </c:pt>
                <c:pt idx="2660">
                  <c:v>21527.407500000001</c:v>
                </c:pt>
                <c:pt idx="2661">
                  <c:v>21294.032999999999</c:v>
                </c:pt>
                <c:pt idx="2662">
                  <c:v>21458.439200000001</c:v>
                </c:pt>
                <c:pt idx="2663">
                  <c:v>21476.645799999998</c:v>
                </c:pt>
                <c:pt idx="2664">
                  <c:v>21568.805499999999</c:v>
                </c:pt>
                <c:pt idx="2665">
                  <c:v>21617.2405</c:v>
                </c:pt>
                <c:pt idx="2666">
                  <c:v>21531.228899999998</c:v>
                </c:pt>
                <c:pt idx="2667">
                  <c:v>21471.3298</c:v>
                </c:pt>
                <c:pt idx="2668">
                  <c:v>21304.482199999999</c:v>
                </c:pt>
                <c:pt idx="2669">
                  <c:v>21457.766</c:v>
                </c:pt>
                <c:pt idx="2670">
                  <c:v>21580.745200000001</c:v>
                </c:pt>
                <c:pt idx="2671">
                  <c:v>21432.931499999999</c:v>
                </c:pt>
                <c:pt idx="2672">
                  <c:v>21419.523000000001</c:v>
                </c:pt>
                <c:pt idx="2673">
                  <c:v>21518.790099999998</c:v>
                </c:pt>
                <c:pt idx="2674">
                  <c:v>21581.603599999999</c:v>
                </c:pt>
                <c:pt idx="2675">
                  <c:v>21589.283800000001</c:v>
                </c:pt>
                <c:pt idx="2676">
                  <c:v>21469.4516</c:v>
                </c:pt>
                <c:pt idx="2677">
                  <c:v>21518.878100000002</c:v>
                </c:pt>
                <c:pt idx="2678">
                  <c:v>21479.021400000001</c:v>
                </c:pt>
                <c:pt idx="2679">
                  <c:v>21392.350299999998</c:v>
                </c:pt>
                <c:pt idx="2680">
                  <c:v>21565.139200000001</c:v>
                </c:pt>
                <c:pt idx="2681">
                  <c:v>21540.0317</c:v>
                </c:pt>
                <c:pt idx="2682">
                  <c:v>21390.7435</c:v>
                </c:pt>
                <c:pt idx="2683">
                  <c:v>21473.388200000001</c:v>
                </c:pt>
                <c:pt idx="2684">
                  <c:v>21606.074199999999</c:v>
                </c:pt>
                <c:pt idx="2685">
                  <c:v>21549.736199999999</c:v>
                </c:pt>
                <c:pt idx="2686">
                  <c:v>21361.7906</c:v>
                </c:pt>
                <c:pt idx="2687">
                  <c:v>21420.9964</c:v>
                </c:pt>
                <c:pt idx="2688">
                  <c:v>21504.772799999999</c:v>
                </c:pt>
                <c:pt idx="2689">
                  <c:v>21558.078799999999</c:v>
                </c:pt>
                <c:pt idx="2690">
                  <c:v>21444.795999999998</c:v>
                </c:pt>
                <c:pt idx="2691">
                  <c:v>21439.853800000001</c:v>
                </c:pt>
                <c:pt idx="2692">
                  <c:v>21506.765599999999</c:v>
                </c:pt>
                <c:pt idx="2693">
                  <c:v>21484.617999999999</c:v>
                </c:pt>
                <c:pt idx="2694">
                  <c:v>21597.5789</c:v>
                </c:pt>
                <c:pt idx="2695">
                  <c:v>21445.662899999999</c:v>
                </c:pt>
                <c:pt idx="2696">
                  <c:v>21506.963500000002</c:v>
                </c:pt>
                <c:pt idx="2697">
                  <c:v>21449.109</c:v>
                </c:pt>
                <c:pt idx="2698">
                  <c:v>21686.487700000001</c:v>
                </c:pt>
                <c:pt idx="2699">
                  <c:v>21497.497299999999</c:v>
                </c:pt>
                <c:pt idx="2700">
                  <c:v>21508.364399999999</c:v>
                </c:pt>
                <c:pt idx="2701">
                  <c:v>21289.916799999999</c:v>
                </c:pt>
                <c:pt idx="2702">
                  <c:v>21303.572100000001</c:v>
                </c:pt>
                <c:pt idx="2703">
                  <c:v>21483.105</c:v>
                </c:pt>
                <c:pt idx="2704">
                  <c:v>21461.858899999999</c:v>
                </c:pt>
                <c:pt idx="2705">
                  <c:v>21625.975200000001</c:v>
                </c:pt>
                <c:pt idx="2706">
                  <c:v>21526.3246</c:v>
                </c:pt>
                <c:pt idx="2707">
                  <c:v>21601.008900000001</c:v>
                </c:pt>
                <c:pt idx="2708">
                  <c:v>21368.644700000001</c:v>
                </c:pt>
                <c:pt idx="2709">
                  <c:v>21482.317999999999</c:v>
                </c:pt>
                <c:pt idx="2710">
                  <c:v>21460.944</c:v>
                </c:pt>
                <c:pt idx="2711">
                  <c:v>21437.7415</c:v>
                </c:pt>
                <c:pt idx="2712">
                  <c:v>21555.019100000001</c:v>
                </c:pt>
                <c:pt idx="2713">
                  <c:v>21275.085800000001</c:v>
                </c:pt>
                <c:pt idx="2714">
                  <c:v>21516.182100000002</c:v>
                </c:pt>
                <c:pt idx="2715">
                  <c:v>21478.577499999999</c:v>
                </c:pt>
                <c:pt idx="2716">
                  <c:v>21528.937999999998</c:v>
                </c:pt>
                <c:pt idx="2717">
                  <c:v>21396.456699999999</c:v>
                </c:pt>
                <c:pt idx="2718">
                  <c:v>21448.632600000001</c:v>
                </c:pt>
                <c:pt idx="2719">
                  <c:v>21581.947400000001</c:v>
                </c:pt>
                <c:pt idx="2720">
                  <c:v>21558.003100000002</c:v>
                </c:pt>
                <c:pt idx="2721">
                  <c:v>21522.853999999999</c:v>
                </c:pt>
                <c:pt idx="2722">
                  <c:v>21453.668699999998</c:v>
                </c:pt>
                <c:pt idx="2723">
                  <c:v>21474.603500000001</c:v>
                </c:pt>
                <c:pt idx="2724">
                  <c:v>21563.155599999998</c:v>
                </c:pt>
                <c:pt idx="2725">
                  <c:v>21664.4254</c:v>
                </c:pt>
                <c:pt idx="2726">
                  <c:v>21476.477200000001</c:v>
                </c:pt>
                <c:pt idx="2727">
                  <c:v>21557.190299999998</c:v>
                </c:pt>
                <c:pt idx="2728">
                  <c:v>21502.343499999999</c:v>
                </c:pt>
                <c:pt idx="2729">
                  <c:v>21463.1175</c:v>
                </c:pt>
                <c:pt idx="2730">
                  <c:v>21584.504700000001</c:v>
                </c:pt>
                <c:pt idx="2731">
                  <c:v>21658.857</c:v>
                </c:pt>
                <c:pt idx="2732">
                  <c:v>21622.295300000002</c:v>
                </c:pt>
                <c:pt idx="2733">
                  <c:v>21616.3289</c:v>
                </c:pt>
                <c:pt idx="2734">
                  <c:v>21449.414799999999</c:v>
                </c:pt>
                <c:pt idx="2735">
                  <c:v>21595.8105</c:v>
                </c:pt>
                <c:pt idx="2736">
                  <c:v>21454.153699999999</c:v>
                </c:pt>
                <c:pt idx="2737">
                  <c:v>21495.657500000001</c:v>
                </c:pt>
                <c:pt idx="2738">
                  <c:v>21620.7726</c:v>
                </c:pt>
                <c:pt idx="2739">
                  <c:v>21424.428800000002</c:v>
                </c:pt>
                <c:pt idx="2740">
                  <c:v>21474.786599999999</c:v>
                </c:pt>
                <c:pt idx="2741">
                  <c:v>21435.7889</c:v>
                </c:pt>
                <c:pt idx="2742">
                  <c:v>21402.1296</c:v>
                </c:pt>
                <c:pt idx="2743">
                  <c:v>21487.853200000001</c:v>
                </c:pt>
                <c:pt idx="2744">
                  <c:v>21489.839499999998</c:v>
                </c:pt>
                <c:pt idx="2745">
                  <c:v>21508.234100000001</c:v>
                </c:pt>
                <c:pt idx="2746">
                  <c:v>21537.0092</c:v>
                </c:pt>
                <c:pt idx="2747">
                  <c:v>21422.057000000001</c:v>
                </c:pt>
                <c:pt idx="2748">
                  <c:v>21438.600200000001</c:v>
                </c:pt>
                <c:pt idx="2749">
                  <c:v>21403.278200000001</c:v>
                </c:pt>
                <c:pt idx="2750">
                  <c:v>21627.6558</c:v>
                </c:pt>
                <c:pt idx="2751">
                  <c:v>21385.055799999998</c:v>
                </c:pt>
                <c:pt idx="2752">
                  <c:v>21634.579099999999</c:v>
                </c:pt>
                <c:pt idx="2753">
                  <c:v>21409.469400000002</c:v>
                </c:pt>
                <c:pt idx="2754">
                  <c:v>21433.562699999999</c:v>
                </c:pt>
                <c:pt idx="2755">
                  <c:v>21712.842100000002</c:v>
                </c:pt>
                <c:pt idx="2756">
                  <c:v>21390.468099999998</c:v>
                </c:pt>
                <c:pt idx="2757">
                  <c:v>21545.0602</c:v>
                </c:pt>
                <c:pt idx="2758">
                  <c:v>21401.6453</c:v>
                </c:pt>
                <c:pt idx="2759">
                  <c:v>21551.330699999999</c:v>
                </c:pt>
                <c:pt idx="2760">
                  <c:v>21490.5399</c:v>
                </c:pt>
                <c:pt idx="2761">
                  <c:v>21477.950700000001</c:v>
                </c:pt>
                <c:pt idx="2762">
                  <c:v>21368.384900000001</c:v>
                </c:pt>
                <c:pt idx="2763">
                  <c:v>21388.076099999998</c:v>
                </c:pt>
                <c:pt idx="2764">
                  <c:v>21299.616099999999</c:v>
                </c:pt>
                <c:pt idx="2765">
                  <c:v>21423.424800000001</c:v>
                </c:pt>
                <c:pt idx="2766">
                  <c:v>21486.099699999999</c:v>
                </c:pt>
                <c:pt idx="2767">
                  <c:v>21469.327399999998</c:v>
                </c:pt>
                <c:pt idx="2768">
                  <c:v>21392.8302</c:v>
                </c:pt>
                <c:pt idx="2769">
                  <c:v>21479.455900000001</c:v>
                </c:pt>
                <c:pt idx="2770">
                  <c:v>21626.4349</c:v>
                </c:pt>
                <c:pt idx="2771">
                  <c:v>21448.347300000001</c:v>
                </c:pt>
                <c:pt idx="2772">
                  <c:v>21551.5344</c:v>
                </c:pt>
                <c:pt idx="2773">
                  <c:v>21431.973699999999</c:v>
                </c:pt>
                <c:pt idx="2774">
                  <c:v>21584.288199999999</c:v>
                </c:pt>
                <c:pt idx="2775">
                  <c:v>21571.445299999999</c:v>
                </c:pt>
                <c:pt idx="2776">
                  <c:v>21372.412499999999</c:v>
                </c:pt>
                <c:pt idx="2777">
                  <c:v>21529.6299</c:v>
                </c:pt>
                <c:pt idx="2778">
                  <c:v>21548.964599999999</c:v>
                </c:pt>
                <c:pt idx="2779">
                  <c:v>21471.891299999999</c:v>
                </c:pt>
                <c:pt idx="2780">
                  <c:v>21369.449499999999</c:v>
                </c:pt>
                <c:pt idx="2781">
                  <c:v>21493.915300000001</c:v>
                </c:pt>
                <c:pt idx="2782">
                  <c:v>21537.0183</c:v>
                </c:pt>
                <c:pt idx="2783">
                  <c:v>21455.980800000001</c:v>
                </c:pt>
                <c:pt idx="2784">
                  <c:v>21513.789499999999</c:v>
                </c:pt>
                <c:pt idx="2785">
                  <c:v>21515.1116</c:v>
                </c:pt>
                <c:pt idx="2786">
                  <c:v>21665.573899999999</c:v>
                </c:pt>
                <c:pt idx="2787">
                  <c:v>21446.0609</c:v>
                </c:pt>
                <c:pt idx="2788">
                  <c:v>21469.770799999998</c:v>
                </c:pt>
                <c:pt idx="2789">
                  <c:v>21374.098000000002</c:v>
                </c:pt>
                <c:pt idx="2790">
                  <c:v>21498.6</c:v>
                </c:pt>
                <c:pt idx="2791">
                  <c:v>21606.295399999999</c:v>
                </c:pt>
                <c:pt idx="2792">
                  <c:v>21507.3351</c:v>
                </c:pt>
                <c:pt idx="2793">
                  <c:v>21411.059700000002</c:v>
                </c:pt>
                <c:pt idx="2794">
                  <c:v>21463.157599999999</c:v>
                </c:pt>
                <c:pt idx="2795">
                  <c:v>21500.450499999999</c:v>
                </c:pt>
                <c:pt idx="2796">
                  <c:v>21533.034100000001</c:v>
                </c:pt>
                <c:pt idx="2797">
                  <c:v>21506.737799999999</c:v>
                </c:pt>
                <c:pt idx="2798">
                  <c:v>21522.070500000002</c:v>
                </c:pt>
                <c:pt idx="2799">
                  <c:v>21525.595700000002</c:v>
                </c:pt>
                <c:pt idx="2800">
                  <c:v>21442.860799999999</c:v>
                </c:pt>
                <c:pt idx="2801">
                  <c:v>21551.905299999999</c:v>
                </c:pt>
                <c:pt idx="2802">
                  <c:v>21520.606</c:v>
                </c:pt>
                <c:pt idx="2803">
                  <c:v>21548.115900000001</c:v>
                </c:pt>
                <c:pt idx="2804">
                  <c:v>21605.108899999999</c:v>
                </c:pt>
                <c:pt idx="2805">
                  <c:v>21516.9692</c:v>
                </c:pt>
                <c:pt idx="2806">
                  <c:v>21350.57</c:v>
                </c:pt>
                <c:pt idx="2807">
                  <c:v>21350.069800000001</c:v>
                </c:pt>
                <c:pt idx="2808">
                  <c:v>21535.8397</c:v>
                </c:pt>
                <c:pt idx="2809">
                  <c:v>21501.204399999999</c:v>
                </c:pt>
                <c:pt idx="2810">
                  <c:v>21527.812300000001</c:v>
                </c:pt>
                <c:pt idx="2811">
                  <c:v>21562.0281</c:v>
                </c:pt>
                <c:pt idx="2812">
                  <c:v>21558.9856</c:v>
                </c:pt>
                <c:pt idx="2813">
                  <c:v>21263.063099999999</c:v>
                </c:pt>
                <c:pt idx="2814">
                  <c:v>21233.6047</c:v>
                </c:pt>
                <c:pt idx="2815">
                  <c:v>21372.755700000002</c:v>
                </c:pt>
                <c:pt idx="2816">
                  <c:v>21404.7166</c:v>
                </c:pt>
                <c:pt idx="2817">
                  <c:v>21465.5933</c:v>
                </c:pt>
                <c:pt idx="2818">
                  <c:v>21553.353299999999</c:v>
                </c:pt>
                <c:pt idx="2819">
                  <c:v>21501.737400000002</c:v>
                </c:pt>
                <c:pt idx="2820">
                  <c:v>21430.548699999999</c:v>
                </c:pt>
                <c:pt idx="2821">
                  <c:v>21264.311099999999</c:v>
                </c:pt>
                <c:pt idx="2822">
                  <c:v>21426.322199999999</c:v>
                </c:pt>
                <c:pt idx="2823">
                  <c:v>21440.022099999998</c:v>
                </c:pt>
                <c:pt idx="2824">
                  <c:v>21336.433199999999</c:v>
                </c:pt>
                <c:pt idx="2825">
                  <c:v>21416.0272</c:v>
                </c:pt>
                <c:pt idx="2826">
                  <c:v>21504.2156</c:v>
                </c:pt>
                <c:pt idx="2827">
                  <c:v>21465.359700000001</c:v>
                </c:pt>
                <c:pt idx="2828">
                  <c:v>21630.414400000001</c:v>
                </c:pt>
                <c:pt idx="2829">
                  <c:v>21618.277900000001</c:v>
                </c:pt>
                <c:pt idx="2830">
                  <c:v>21576.570400000001</c:v>
                </c:pt>
                <c:pt idx="2831">
                  <c:v>21286.4784</c:v>
                </c:pt>
                <c:pt idx="2832">
                  <c:v>21557.780999999999</c:v>
                </c:pt>
                <c:pt idx="2833">
                  <c:v>21562.658500000001</c:v>
                </c:pt>
                <c:pt idx="2834">
                  <c:v>21422.036599999999</c:v>
                </c:pt>
                <c:pt idx="2835">
                  <c:v>21455.563099999999</c:v>
                </c:pt>
                <c:pt idx="2836">
                  <c:v>21582.3259</c:v>
                </c:pt>
                <c:pt idx="2837">
                  <c:v>21547.885399999999</c:v>
                </c:pt>
                <c:pt idx="2838">
                  <c:v>21541.002700000001</c:v>
                </c:pt>
                <c:pt idx="2839">
                  <c:v>21442.638599999998</c:v>
                </c:pt>
                <c:pt idx="2840">
                  <c:v>21577.450700000001</c:v>
                </c:pt>
                <c:pt idx="2841">
                  <c:v>21490.126199999999</c:v>
                </c:pt>
                <c:pt idx="2842">
                  <c:v>21405.811099999999</c:v>
                </c:pt>
                <c:pt idx="2843">
                  <c:v>21497.877400000001</c:v>
                </c:pt>
                <c:pt idx="2844">
                  <c:v>21524.788</c:v>
                </c:pt>
                <c:pt idx="2845">
                  <c:v>21580.2464</c:v>
                </c:pt>
                <c:pt idx="2846">
                  <c:v>21468.584599999998</c:v>
                </c:pt>
                <c:pt idx="2847">
                  <c:v>21323.327399999998</c:v>
                </c:pt>
                <c:pt idx="2848">
                  <c:v>21657.9179</c:v>
                </c:pt>
                <c:pt idx="2849">
                  <c:v>21463.090899999999</c:v>
                </c:pt>
                <c:pt idx="2850">
                  <c:v>21492.878700000001</c:v>
                </c:pt>
                <c:pt idx="2851">
                  <c:v>21626.920600000001</c:v>
                </c:pt>
                <c:pt idx="2852">
                  <c:v>21535.725699999999</c:v>
                </c:pt>
                <c:pt idx="2853">
                  <c:v>21421.755099999998</c:v>
                </c:pt>
                <c:pt idx="2854">
                  <c:v>21304.664799999999</c:v>
                </c:pt>
                <c:pt idx="2855">
                  <c:v>21430.086800000001</c:v>
                </c:pt>
                <c:pt idx="2856">
                  <c:v>21569.063200000001</c:v>
                </c:pt>
                <c:pt idx="2857">
                  <c:v>21460.697499999998</c:v>
                </c:pt>
                <c:pt idx="2858">
                  <c:v>21393.272700000001</c:v>
                </c:pt>
                <c:pt idx="2859">
                  <c:v>21465.924800000001</c:v>
                </c:pt>
                <c:pt idx="2860">
                  <c:v>21484.375599999999</c:v>
                </c:pt>
                <c:pt idx="2861">
                  <c:v>21542.0262</c:v>
                </c:pt>
                <c:pt idx="2862">
                  <c:v>21376.6335</c:v>
                </c:pt>
                <c:pt idx="2863">
                  <c:v>21562.7261</c:v>
                </c:pt>
                <c:pt idx="2864">
                  <c:v>21472.8675</c:v>
                </c:pt>
                <c:pt idx="2865">
                  <c:v>21440.5569</c:v>
                </c:pt>
                <c:pt idx="2866">
                  <c:v>21515.2745</c:v>
                </c:pt>
                <c:pt idx="2867">
                  <c:v>21546.769799999998</c:v>
                </c:pt>
                <c:pt idx="2868">
                  <c:v>21573.306100000002</c:v>
                </c:pt>
                <c:pt idx="2869">
                  <c:v>21473.312999999998</c:v>
                </c:pt>
                <c:pt idx="2870">
                  <c:v>21719.604899999998</c:v>
                </c:pt>
                <c:pt idx="2871">
                  <c:v>21577.963199999998</c:v>
                </c:pt>
                <c:pt idx="2872">
                  <c:v>21519.280299999999</c:v>
                </c:pt>
                <c:pt idx="2873">
                  <c:v>21496.6976</c:v>
                </c:pt>
                <c:pt idx="2874">
                  <c:v>21661.4143</c:v>
                </c:pt>
                <c:pt idx="2875">
                  <c:v>21445.5759</c:v>
                </c:pt>
                <c:pt idx="2876">
                  <c:v>21429.837500000001</c:v>
                </c:pt>
                <c:pt idx="2877">
                  <c:v>21415.771000000001</c:v>
                </c:pt>
                <c:pt idx="2878">
                  <c:v>21429.289400000001</c:v>
                </c:pt>
                <c:pt idx="2879">
                  <c:v>21526.123299999999</c:v>
                </c:pt>
                <c:pt idx="2880">
                  <c:v>21494.609199999999</c:v>
                </c:pt>
                <c:pt idx="2881">
                  <c:v>21448.847399999999</c:v>
                </c:pt>
                <c:pt idx="2882">
                  <c:v>21394.7811</c:v>
                </c:pt>
                <c:pt idx="2883">
                  <c:v>21475.516100000001</c:v>
                </c:pt>
                <c:pt idx="2884">
                  <c:v>21448.581399999999</c:v>
                </c:pt>
                <c:pt idx="2885">
                  <c:v>21414.7245</c:v>
                </c:pt>
                <c:pt idx="2886">
                  <c:v>21441.806</c:v>
                </c:pt>
                <c:pt idx="2887">
                  <c:v>21433.7791</c:v>
                </c:pt>
                <c:pt idx="2888">
                  <c:v>21570.998500000002</c:v>
                </c:pt>
                <c:pt idx="2889">
                  <c:v>21312.233800000002</c:v>
                </c:pt>
                <c:pt idx="2890">
                  <c:v>21513.0982</c:v>
                </c:pt>
                <c:pt idx="2891">
                  <c:v>21429.687699999999</c:v>
                </c:pt>
                <c:pt idx="2892">
                  <c:v>21460.622100000001</c:v>
                </c:pt>
                <c:pt idx="2893">
                  <c:v>21370.330600000001</c:v>
                </c:pt>
                <c:pt idx="2894">
                  <c:v>21568.8472</c:v>
                </c:pt>
                <c:pt idx="2895">
                  <c:v>21436.553899999999</c:v>
                </c:pt>
                <c:pt idx="2896">
                  <c:v>21548.1368</c:v>
                </c:pt>
                <c:pt idx="2897">
                  <c:v>21529.269799999998</c:v>
                </c:pt>
                <c:pt idx="2898">
                  <c:v>21411.856899999999</c:v>
                </c:pt>
                <c:pt idx="2899">
                  <c:v>21444.2827</c:v>
                </c:pt>
                <c:pt idx="2900">
                  <c:v>21486.6512</c:v>
                </c:pt>
                <c:pt idx="2901">
                  <c:v>21293.477999999999</c:v>
                </c:pt>
                <c:pt idx="2902">
                  <c:v>21579.997500000001</c:v>
                </c:pt>
                <c:pt idx="2903">
                  <c:v>21625.778699999999</c:v>
                </c:pt>
                <c:pt idx="2904">
                  <c:v>21625.853800000001</c:v>
                </c:pt>
                <c:pt idx="2905">
                  <c:v>21459.835899999998</c:v>
                </c:pt>
                <c:pt idx="2906">
                  <c:v>21536.470499999999</c:v>
                </c:pt>
                <c:pt idx="2907">
                  <c:v>21371.5785</c:v>
                </c:pt>
                <c:pt idx="2908">
                  <c:v>21475.372500000001</c:v>
                </c:pt>
                <c:pt idx="2909">
                  <c:v>21574.8033</c:v>
                </c:pt>
                <c:pt idx="2910">
                  <c:v>21519.151399999999</c:v>
                </c:pt>
                <c:pt idx="2911">
                  <c:v>21487.283200000002</c:v>
                </c:pt>
                <c:pt idx="2912">
                  <c:v>21593.126100000001</c:v>
                </c:pt>
                <c:pt idx="2913">
                  <c:v>21507.7726</c:v>
                </c:pt>
                <c:pt idx="2914">
                  <c:v>21502.719400000002</c:v>
                </c:pt>
                <c:pt idx="2915">
                  <c:v>21632.481299999999</c:v>
                </c:pt>
                <c:pt idx="2916">
                  <c:v>21497.671600000001</c:v>
                </c:pt>
                <c:pt idx="2917">
                  <c:v>21372.497200000002</c:v>
                </c:pt>
                <c:pt idx="2918">
                  <c:v>21416.041099999999</c:v>
                </c:pt>
                <c:pt idx="2919">
                  <c:v>21568.975999999999</c:v>
                </c:pt>
                <c:pt idx="2920">
                  <c:v>21466.976900000001</c:v>
                </c:pt>
                <c:pt idx="2921">
                  <c:v>21546.4555</c:v>
                </c:pt>
                <c:pt idx="2922">
                  <c:v>21464.381099999999</c:v>
                </c:pt>
                <c:pt idx="2923">
                  <c:v>21432.887999999999</c:v>
                </c:pt>
                <c:pt idx="2924">
                  <c:v>21358.2853</c:v>
                </c:pt>
                <c:pt idx="2925">
                  <c:v>21655.718400000002</c:v>
                </c:pt>
                <c:pt idx="2926">
                  <c:v>21558.171200000001</c:v>
                </c:pt>
                <c:pt idx="2927">
                  <c:v>21491.697400000001</c:v>
                </c:pt>
                <c:pt idx="2928">
                  <c:v>21675.9555</c:v>
                </c:pt>
                <c:pt idx="2929">
                  <c:v>21655.772700000001</c:v>
                </c:pt>
                <c:pt idx="2930">
                  <c:v>21504.996800000001</c:v>
                </c:pt>
                <c:pt idx="2931">
                  <c:v>21472.699199999999</c:v>
                </c:pt>
                <c:pt idx="2932">
                  <c:v>21463.694</c:v>
                </c:pt>
                <c:pt idx="2933">
                  <c:v>21389.8171</c:v>
                </c:pt>
                <c:pt idx="2934">
                  <c:v>21584.8482</c:v>
                </c:pt>
                <c:pt idx="2935">
                  <c:v>21480.5717</c:v>
                </c:pt>
                <c:pt idx="2936">
                  <c:v>21634.564999999999</c:v>
                </c:pt>
                <c:pt idx="2937">
                  <c:v>21285.1666</c:v>
                </c:pt>
                <c:pt idx="2938">
                  <c:v>21341.842499999999</c:v>
                </c:pt>
                <c:pt idx="2939">
                  <c:v>21502.930799999998</c:v>
                </c:pt>
                <c:pt idx="2940">
                  <c:v>21424.131700000002</c:v>
                </c:pt>
                <c:pt idx="2941">
                  <c:v>21636.830699999999</c:v>
                </c:pt>
                <c:pt idx="2942">
                  <c:v>21474.197400000001</c:v>
                </c:pt>
                <c:pt idx="2943">
                  <c:v>21456.004000000001</c:v>
                </c:pt>
                <c:pt idx="2944">
                  <c:v>21455.396100000002</c:v>
                </c:pt>
                <c:pt idx="2945">
                  <c:v>21464.887299999999</c:v>
                </c:pt>
                <c:pt idx="2946">
                  <c:v>21615.0916</c:v>
                </c:pt>
                <c:pt idx="2947">
                  <c:v>21396.009099999999</c:v>
                </c:pt>
                <c:pt idx="2948">
                  <c:v>21393.9764</c:v>
                </c:pt>
                <c:pt idx="2949">
                  <c:v>21486.3027</c:v>
                </c:pt>
                <c:pt idx="2950">
                  <c:v>21464.890200000002</c:v>
                </c:pt>
                <c:pt idx="2951">
                  <c:v>21505.763800000001</c:v>
                </c:pt>
                <c:pt idx="2952">
                  <c:v>21250.768</c:v>
                </c:pt>
                <c:pt idx="2953">
                  <c:v>21427.6018</c:v>
                </c:pt>
                <c:pt idx="2954">
                  <c:v>21531.212599999999</c:v>
                </c:pt>
                <c:pt idx="2955">
                  <c:v>21468.383399999999</c:v>
                </c:pt>
                <c:pt idx="2956">
                  <c:v>21425.085500000001</c:v>
                </c:pt>
                <c:pt idx="2957">
                  <c:v>21521.706600000001</c:v>
                </c:pt>
                <c:pt idx="2958">
                  <c:v>21564.216700000001</c:v>
                </c:pt>
                <c:pt idx="2959">
                  <c:v>21717.204399999999</c:v>
                </c:pt>
                <c:pt idx="2960">
                  <c:v>21401.645</c:v>
                </c:pt>
                <c:pt idx="2961">
                  <c:v>21544.792000000001</c:v>
                </c:pt>
                <c:pt idx="2962">
                  <c:v>21505.652699999999</c:v>
                </c:pt>
                <c:pt idx="2963">
                  <c:v>21577.358400000001</c:v>
                </c:pt>
                <c:pt idx="2964">
                  <c:v>21492.7202</c:v>
                </c:pt>
                <c:pt idx="2965">
                  <c:v>21441.983499999998</c:v>
                </c:pt>
                <c:pt idx="2966">
                  <c:v>21526.568899999998</c:v>
                </c:pt>
                <c:pt idx="2967">
                  <c:v>21534.8102</c:v>
                </c:pt>
                <c:pt idx="2968">
                  <c:v>21586.1011</c:v>
                </c:pt>
                <c:pt idx="2969">
                  <c:v>21437.9012</c:v>
                </c:pt>
                <c:pt idx="2970">
                  <c:v>21585.700700000001</c:v>
                </c:pt>
                <c:pt idx="2971">
                  <c:v>21400.815299999998</c:v>
                </c:pt>
                <c:pt idx="2972">
                  <c:v>21415.171900000001</c:v>
                </c:pt>
                <c:pt idx="2973">
                  <c:v>21448.8361</c:v>
                </c:pt>
                <c:pt idx="2974">
                  <c:v>21529.262299999999</c:v>
                </c:pt>
                <c:pt idx="2975">
                  <c:v>21285.578600000001</c:v>
                </c:pt>
                <c:pt idx="2976">
                  <c:v>21431.886500000001</c:v>
                </c:pt>
                <c:pt idx="2977">
                  <c:v>21637.986499999999</c:v>
                </c:pt>
                <c:pt idx="2978">
                  <c:v>21490.502700000001</c:v>
                </c:pt>
                <c:pt idx="2979">
                  <c:v>21441.924500000001</c:v>
                </c:pt>
                <c:pt idx="2980">
                  <c:v>21508.253000000001</c:v>
                </c:pt>
                <c:pt idx="2981">
                  <c:v>21435.319100000001</c:v>
                </c:pt>
                <c:pt idx="2982">
                  <c:v>21505.711200000002</c:v>
                </c:pt>
                <c:pt idx="2983">
                  <c:v>21512.356500000002</c:v>
                </c:pt>
                <c:pt idx="2984">
                  <c:v>21454.392500000002</c:v>
                </c:pt>
                <c:pt idx="2985">
                  <c:v>21418.5602</c:v>
                </c:pt>
                <c:pt idx="2986">
                  <c:v>21456.169399999999</c:v>
                </c:pt>
                <c:pt idx="2987">
                  <c:v>21513.300500000001</c:v>
                </c:pt>
                <c:pt idx="2988">
                  <c:v>21489.6456</c:v>
                </c:pt>
                <c:pt idx="2989">
                  <c:v>21523.519899999999</c:v>
                </c:pt>
                <c:pt idx="2990">
                  <c:v>21572.506099999999</c:v>
                </c:pt>
                <c:pt idx="2991">
                  <c:v>21437.817500000001</c:v>
                </c:pt>
                <c:pt idx="2992">
                  <c:v>21458.385200000001</c:v>
                </c:pt>
                <c:pt idx="2993">
                  <c:v>21462.2755</c:v>
                </c:pt>
                <c:pt idx="2994">
                  <c:v>21358.078600000001</c:v>
                </c:pt>
                <c:pt idx="2995">
                  <c:v>21462.610700000001</c:v>
                </c:pt>
                <c:pt idx="2996">
                  <c:v>21371.8334</c:v>
                </c:pt>
                <c:pt idx="2997">
                  <c:v>21483.099900000001</c:v>
                </c:pt>
                <c:pt idx="2998">
                  <c:v>21565.448799999998</c:v>
                </c:pt>
                <c:pt idx="2999">
                  <c:v>21460.234799999998</c:v>
                </c:pt>
                <c:pt idx="3000">
                  <c:v>21449.401999999998</c:v>
                </c:pt>
                <c:pt idx="3001">
                  <c:v>21412.830600000001</c:v>
                </c:pt>
                <c:pt idx="3002">
                  <c:v>21415.598300000001</c:v>
                </c:pt>
                <c:pt idx="3003">
                  <c:v>21310.273799999999</c:v>
                </c:pt>
                <c:pt idx="3004">
                  <c:v>21549.0769</c:v>
                </c:pt>
                <c:pt idx="3005">
                  <c:v>21425.402699999999</c:v>
                </c:pt>
                <c:pt idx="3006">
                  <c:v>21435.005799999999</c:v>
                </c:pt>
                <c:pt idx="3007">
                  <c:v>21411.712800000001</c:v>
                </c:pt>
                <c:pt idx="3008">
                  <c:v>21531.810700000002</c:v>
                </c:pt>
                <c:pt idx="3009">
                  <c:v>21585.041300000001</c:v>
                </c:pt>
                <c:pt idx="3010">
                  <c:v>21369.384900000001</c:v>
                </c:pt>
                <c:pt idx="3011">
                  <c:v>21743.114099999999</c:v>
                </c:pt>
                <c:pt idx="3012">
                  <c:v>21608.7104</c:v>
                </c:pt>
                <c:pt idx="3013">
                  <c:v>21453.756300000001</c:v>
                </c:pt>
                <c:pt idx="3014">
                  <c:v>21493.6459</c:v>
                </c:pt>
                <c:pt idx="3015">
                  <c:v>21443.061799999999</c:v>
                </c:pt>
                <c:pt idx="3016">
                  <c:v>21414.918399999999</c:v>
                </c:pt>
                <c:pt idx="3017">
                  <c:v>21564.146100000002</c:v>
                </c:pt>
                <c:pt idx="3018">
                  <c:v>21537.892899999999</c:v>
                </c:pt>
                <c:pt idx="3019">
                  <c:v>21500.7745</c:v>
                </c:pt>
                <c:pt idx="3020">
                  <c:v>21340.185600000001</c:v>
                </c:pt>
                <c:pt idx="3021">
                  <c:v>21465.695500000002</c:v>
                </c:pt>
                <c:pt idx="3022">
                  <c:v>21461.6885</c:v>
                </c:pt>
                <c:pt idx="3023">
                  <c:v>21522.3014</c:v>
                </c:pt>
                <c:pt idx="3024">
                  <c:v>21455.611400000002</c:v>
                </c:pt>
                <c:pt idx="3025">
                  <c:v>21392.6983</c:v>
                </c:pt>
                <c:pt idx="3026">
                  <c:v>21528.591400000001</c:v>
                </c:pt>
                <c:pt idx="3027">
                  <c:v>21503.240399999999</c:v>
                </c:pt>
                <c:pt idx="3028">
                  <c:v>21363.790400000002</c:v>
                </c:pt>
                <c:pt idx="3029">
                  <c:v>21629.907899999998</c:v>
                </c:pt>
                <c:pt idx="3030">
                  <c:v>21492.332200000001</c:v>
                </c:pt>
                <c:pt idx="3031">
                  <c:v>21579.008099999999</c:v>
                </c:pt>
                <c:pt idx="3032">
                  <c:v>21502.718799999999</c:v>
                </c:pt>
                <c:pt idx="3033">
                  <c:v>21496.196599999999</c:v>
                </c:pt>
                <c:pt idx="3034">
                  <c:v>21439.331099999999</c:v>
                </c:pt>
                <c:pt idx="3035">
                  <c:v>21446.200499999999</c:v>
                </c:pt>
                <c:pt idx="3036">
                  <c:v>21357.143599999999</c:v>
                </c:pt>
                <c:pt idx="3037">
                  <c:v>21582.790799999999</c:v>
                </c:pt>
                <c:pt idx="3038">
                  <c:v>21514.596600000001</c:v>
                </c:pt>
                <c:pt idx="3039">
                  <c:v>21365.331600000001</c:v>
                </c:pt>
                <c:pt idx="3040">
                  <c:v>21486.594400000002</c:v>
                </c:pt>
                <c:pt idx="3041">
                  <c:v>21593.191299999999</c:v>
                </c:pt>
                <c:pt idx="3042">
                  <c:v>21455.252100000002</c:v>
                </c:pt>
                <c:pt idx="3043">
                  <c:v>21413.277300000002</c:v>
                </c:pt>
                <c:pt idx="3044">
                  <c:v>21565.6947</c:v>
                </c:pt>
                <c:pt idx="3045">
                  <c:v>21257.038</c:v>
                </c:pt>
                <c:pt idx="3046">
                  <c:v>21584.598900000001</c:v>
                </c:pt>
                <c:pt idx="3047">
                  <c:v>21387.865699999998</c:v>
                </c:pt>
                <c:pt idx="3048">
                  <c:v>21321.034599999999</c:v>
                </c:pt>
                <c:pt idx="3049">
                  <c:v>21580.948199999999</c:v>
                </c:pt>
                <c:pt idx="3050">
                  <c:v>21519.063699999999</c:v>
                </c:pt>
                <c:pt idx="3051">
                  <c:v>21533.544900000001</c:v>
                </c:pt>
                <c:pt idx="3052">
                  <c:v>21372.8387</c:v>
                </c:pt>
                <c:pt idx="3053">
                  <c:v>21431.3917</c:v>
                </c:pt>
                <c:pt idx="3054">
                  <c:v>21457.699000000001</c:v>
                </c:pt>
                <c:pt idx="3055">
                  <c:v>21430.797299999998</c:v>
                </c:pt>
                <c:pt idx="3056">
                  <c:v>21518.603200000001</c:v>
                </c:pt>
                <c:pt idx="3057">
                  <c:v>21617.884999999998</c:v>
                </c:pt>
                <c:pt idx="3058">
                  <c:v>21514.846600000001</c:v>
                </c:pt>
                <c:pt idx="3059">
                  <c:v>21377.281500000001</c:v>
                </c:pt>
                <c:pt idx="3060">
                  <c:v>21522.3223</c:v>
                </c:pt>
                <c:pt idx="3061">
                  <c:v>21304.376899999999</c:v>
                </c:pt>
                <c:pt idx="3062">
                  <c:v>21530.176800000001</c:v>
                </c:pt>
                <c:pt idx="3063">
                  <c:v>21578.1643</c:v>
                </c:pt>
                <c:pt idx="3064">
                  <c:v>21519.4228</c:v>
                </c:pt>
                <c:pt idx="3065">
                  <c:v>21638.7327</c:v>
                </c:pt>
                <c:pt idx="3066">
                  <c:v>21485.9198</c:v>
                </c:pt>
                <c:pt idx="3067">
                  <c:v>21438.204099999999</c:v>
                </c:pt>
                <c:pt idx="3068">
                  <c:v>21374.894499999999</c:v>
                </c:pt>
                <c:pt idx="3069">
                  <c:v>21407.463</c:v>
                </c:pt>
                <c:pt idx="3070">
                  <c:v>21510.3128</c:v>
                </c:pt>
                <c:pt idx="3071">
                  <c:v>21554.286400000001</c:v>
                </c:pt>
                <c:pt idx="3072">
                  <c:v>21587.253499999999</c:v>
                </c:pt>
                <c:pt idx="3073">
                  <c:v>21511.128700000001</c:v>
                </c:pt>
                <c:pt idx="3074">
                  <c:v>21583.174299999999</c:v>
                </c:pt>
                <c:pt idx="3075">
                  <c:v>21544.6178</c:v>
                </c:pt>
                <c:pt idx="3076">
                  <c:v>21539.136200000001</c:v>
                </c:pt>
                <c:pt idx="3077">
                  <c:v>21336.504700000001</c:v>
                </c:pt>
                <c:pt idx="3078">
                  <c:v>21379.380099999998</c:v>
                </c:pt>
                <c:pt idx="3079">
                  <c:v>21492.409100000001</c:v>
                </c:pt>
                <c:pt idx="3080">
                  <c:v>21474.975600000002</c:v>
                </c:pt>
                <c:pt idx="3081">
                  <c:v>21442.8076</c:v>
                </c:pt>
                <c:pt idx="3082">
                  <c:v>21529.654600000002</c:v>
                </c:pt>
                <c:pt idx="3083">
                  <c:v>21430.7716</c:v>
                </c:pt>
                <c:pt idx="3084">
                  <c:v>21483.852200000001</c:v>
                </c:pt>
                <c:pt idx="3085">
                  <c:v>21466.3658</c:v>
                </c:pt>
                <c:pt idx="3086">
                  <c:v>21458.526900000001</c:v>
                </c:pt>
                <c:pt idx="3087">
                  <c:v>21512.313399999999</c:v>
                </c:pt>
                <c:pt idx="3088">
                  <c:v>21477.107</c:v>
                </c:pt>
                <c:pt idx="3089">
                  <c:v>21371.4421</c:v>
                </c:pt>
                <c:pt idx="3090">
                  <c:v>21411.775099999999</c:v>
                </c:pt>
                <c:pt idx="3091">
                  <c:v>21569.649099999999</c:v>
                </c:pt>
                <c:pt idx="3092">
                  <c:v>21450.8878</c:v>
                </c:pt>
                <c:pt idx="3093">
                  <c:v>21570.453399999999</c:v>
                </c:pt>
                <c:pt idx="3094">
                  <c:v>21549.045300000002</c:v>
                </c:pt>
                <c:pt idx="3095">
                  <c:v>21448.84</c:v>
                </c:pt>
                <c:pt idx="3096">
                  <c:v>21598.4797</c:v>
                </c:pt>
                <c:pt idx="3097">
                  <c:v>21549.441900000002</c:v>
                </c:pt>
                <c:pt idx="3098">
                  <c:v>21614.948499999999</c:v>
                </c:pt>
                <c:pt idx="3099">
                  <c:v>21351.938099999999</c:v>
                </c:pt>
                <c:pt idx="3100">
                  <c:v>21600.687699999999</c:v>
                </c:pt>
                <c:pt idx="3101">
                  <c:v>21593.7209</c:v>
                </c:pt>
                <c:pt idx="3102">
                  <c:v>21569.172399999999</c:v>
                </c:pt>
                <c:pt idx="3103">
                  <c:v>21435.213100000001</c:v>
                </c:pt>
                <c:pt idx="3104">
                  <c:v>21507.7942</c:v>
                </c:pt>
                <c:pt idx="3105">
                  <c:v>21412.386500000001</c:v>
                </c:pt>
                <c:pt idx="3106">
                  <c:v>21412.1662</c:v>
                </c:pt>
                <c:pt idx="3107">
                  <c:v>21410.860100000002</c:v>
                </c:pt>
                <c:pt idx="3108">
                  <c:v>21574.545300000002</c:v>
                </c:pt>
                <c:pt idx="3109">
                  <c:v>21315.922600000002</c:v>
                </c:pt>
                <c:pt idx="3110">
                  <c:v>21587.865000000002</c:v>
                </c:pt>
                <c:pt idx="3111">
                  <c:v>21494.579600000001</c:v>
                </c:pt>
                <c:pt idx="3112">
                  <c:v>21640.757000000001</c:v>
                </c:pt>
                <c:pt idx="3113">
                  <c:v>21540.259900000001</c:v>
                </c:pt>
                <c:pt idx="3114">
                  <c:v>21511.4365</c:v>
                </c:pt>
                <c:pt idx="3115">
                  <c:v>21503.4591</c:v>
                </c:pt>
                <c:pt idx="3116">
                  <c:v>21465.593000000001</c:v>
                </c:pt>
                <c:pt idx="3117">
                  <c:v>21382.866600000001</c:v>
                </c:pt>
                <c:pt idx="3118">
                  <c:v>21327.4283</c:v>
                </c:pt>
                <c:pt idx="3119">
                  <c:v>21437.7808</c:v>
                </c:pt>
                <c:pt idx="3120">
                  <c:v>21609.758000000002</c:v>
                </c:pt>
                <c:pt idx="3121">
                  <c:v>21389.38</c:v>
                </c:pt>
                <c:pt idx="3122">
                  <c:v>21507.636299999998</c:v>
                </c:pt>
                <c:pt idx="3123">
                  <c:v>21590.024700000002</c:v>
                </c:pt>
                <c:pt idx="3124">
                  <c:v>21613.701799999999</c:v>
                </c:pt>
                <c:pt idx="3125">
                  <c:v>21582.224999999999</c:v>
                </c:pt>
                <c:pt idx="3126">
                  <c:v>21429.181799999998</c:v>
                </c:pt>
                <c:pt idx="3127">
                  <c:v>21574.310600000001</c:v>
                </c:pt>
                <c:pt idx="3128">
                  <c:v>21437.892</c:v>
                </c:pt>
                <c:pt idx="3129">
                  <c:v>21486.556100000002</c:v>
                </c:pt>
                <c:pt idx="3130">
                  <c:v>21566.0383</c:v>
                </c:pt>
                <c:pt idx="3131">
                  <c:v>21515.603500000001</c:v>
                </c:pt>
                <c:pt idx="3132">
                  <c:v>21435.3541</c:v>
                </c:pt>
                <c:pt idx="3133">
                  <c:v>21467.714400000001</c:v>
                </c:pt>
                <c:pt idx="3134">
                  <c:v>21290.551899999999</c:v>
                </c:pt>
                <c:pt idx="3135">
                  <c:v>21507.833299999998</c:v>
                </c:pt>
                <c:pt idx="3136">
                  <c:v>21408.9195</c:v>
                </c:pt>
                <c:pt idx="3137">
                  <c:v>21492.6535</c:v>
                </c:pt>
                <c:pt idx="3138">
                  <c:v>21551.295399999999</c:v>
                </c:pt>
                <c:pt idx="3139">
                  <c:v>21515.593099999998</c:v>
                </c:pt>
                <c:pt idx="3140">
                  <c:v>21417.8783</c:v>
                </c:pt>
                <c:pt idx="3141">
                  <c:v>21687.873</c:v>
                </c:pt>
                <c:pt idx="3142">
                  <c:v>21345.5317</c:v>
                </c:pt>
                <c:pt idx="3143">
                  <c:v>21538.356</c:v>
                </c:pt>
                <c:pt idx="3144">
                  <c:v>21333.303199999998</c:v>
                </c:pt>
                <c:pt idx="3145">
                  <c:v>21557.694599999999</c:v>
                </c:pt>
                <c:pt idx="3146">
                  <c:v>21425.3868</c:v>
                </c:pt>
                <c:pt idx="3147">
                  <c:v>21526.181199999999</c:v>
                </c:pt>
                <c:pt idx="3148">
                  <c:v>21489.4303</c:v>
                </c:pt>
                <c:pt idx="3149">
                  <c:v>21337.2736</c:v>
                </c:pt>
                <c:pt idx="3150">
                  <c:v>21358.009900000001</c:v>
                </c:pt>
                <c:pt idx="3151">
                  <c:v>21507.0216</c:v>
                </c:pt>
                <c:pt idx="3152">
                  <c:v>21613.601699999999</c:v>
                </c:pt>
                <c:pt idx="3153">
                  <c:v>21412.5406</c:v>
                </c:pt>
                <c:pt idx="3154">
                  <c:v>21572.148700000002</c:v>
                </c:pt>
                <c:pt idx="3155">
                  <c:v>21528.094499999999</c:v>
                </c:pt>
                <c:pt idx="3156">
                  <c:v>21409.931</c:v>
                </c:pt>
                <c:pt idx="3157">
                  <c:v>21431.000199999999</c:v>
                </c:pt>
                <c:pt idx="3158">
                  <c:v>21496.409</c:v>
                </c:pt>
                <c:pt idx="3159">
                  <c:v>21458.6728</c:v>
                </c:pt>
                <c:pt idx="3160">
                  <c:v>21498.9771</c:v>
                </c:pt>
                <c:pt idx="3161">
                  <c:v>21353.370900000002</c:v>
                </c:pt>
                <c:pt idx="3162">
                  <c:v>21484.3557</c:v>
                </c:pt>
                <c:pt idx="3163">
                  <c:v>21563.410400000001</c:v>
                </c:pt>
                <c:pt idx="3164">
                  <c:v>21329.964899999999</c:v>
                </c:pt>
                <c:pt idx="3165">
                  <c:v>21439.867300000002</c:v>
                </c:pt>
                <c:pt idx="3166">
                  <c:v>21567.337899999999</c:v>
                </c:pt>
                <c:pt idx="3167">
                  <c:v>21655.747899999998</c:v>
                </c:pt>
                <c:pt idx="3168">
                  <c:v>21653.952499999999</c:v>
                </c:pt>
                <c:pt idx="3169">
                  <c:v>21420.557799999999</c:v>
                </c:pt>
                <c:pt idx="3170">
                  <c:v>21574.189399999999</c:v>
                </c:pt>
                <c:pt idx="3171">
                  <c:v>21354.431199999999</c:v>
                </c:pt>
                <c:pt idx="3172">
                  <c:v>21539.697899999999</c:v>
                </c:pt>
                <c:pt idx="3173">
                  <c:v>21469.1414</c:v>
                </c:pt>
                <c:pt idx="3174">
                  <c:v>21476.493900000001</c:v>
                </c:pt>
                <c:pt idx="3175">
                  <c:v>21461.024600000001</c:v>
                </c:pt>
                <c:pt idx="3176">
                  <c:v>21506.862700000001</c:v>
                </c:pt>
                <c:pt idx="3177">
                  <c:v>21384.080699999999</c:v>
                </c:pt>
                <c:pt idx="3178">
                  <c:v>21507.5471</c:v>
                </c:pt>
                <c:pt idx="3179">
                  <c:v>21543.514500000001</c:v>
                </c:pt>
                <c:pt idx="3180">
                  <c:v>21488.164799999999</c:v>
                </c:pt>
                <c:pt idx="3181">
                  <c:v>21417.647199999999</c:v>
                </c:pt>
                <c:pt idx="3182">
                  <c:v>21504.333500000001</c:v>
                </c:pt>
                <c:pt idx="3183">
                  <c:v>21515.961800000001</c:v>
                </c:pt>
                <c:pt idx="3184">
                  <c:v>21552.863000000001</c:v>
                </c:pt>
                <c:pt idx="3185">
                  <c:v>21522.844300000001</c:v>
                </c:pt>
                <c:pt idx="3186">
                  <c:v>21361.021199999999</c:v>
                </c:pt>
                <c:pt idx="3187">
                  <c:v>21537.943299999999</c:v>
                </c:pt>
                <c:pt idx="3188">
                  <c:v>21568.9107</c:v>
                </c:pt>
                <c:pt idx="3189">
                  <c:v>21537.4113</c:v>
                </c:pt>
                <c:pt idx="3190">
                  <c:v>21580.910599999999</c:v>
                </c:pt>
                <c:pt idx="3191">
                  <c:v>21397.1204</c:v>
                </c:pt>
                <c:pt idx="3192">
                  <c:v>21442.4493</c:v>
                </c:pt>
                <c:pt idx="3193">
                  <c:v>21391.9823</c:v>
                </c:pt>
                <c:pt idx="3194">
                  <c:v>21552.686600000001</c:v>
                </c:pt>
                <c:pt idx="3195">
                  <c:v>21339.776300000001</c:v>
                </c:pt>
                <c:pt idx="3196">
                  <c:v>21627.7772</c:v>
                </c:pt>
                <c:pt idx="3197">
                  <c:v>21505.613700000002</c:v>
                </c:pt>
                <c:pt idx="3198">
                  <c:v>21581.3812</c:v>
                </c:pt>
                <c:pt idx="3199">
                  <c:v>21466.986000000001</c:v>
                </c:pt>
                <c:pt idx="3200">
                  <c:v>21356.6083</c:v>
                </c:pt>
                <c:pt idx="3201">
                  <c:v>21461.939200000001</c:v>
                </c:pt>
                <c:pt idx="3202">
                  <c:v>21375.072199999999</c:v>
                </c:pt>
                <c:pt idx="3203">
                  <c:v>21380.9198</c:v>
                </c:pt>
                <c:pt idx="3204">
                  <c:v>21381.767800000001</c:v>
                </c:pt>
                <c:pt idx="3205">
                  <c:v>21390.218199999999</c:v>
                </c:pt>
                <c:pt idx="3206">
                  <c:v>21620.4355</c:v>
                </c:pt>
                <c:pt idx="3207">
                  <c:v>21506.0101</c:v>
                </c:pt>
                <c:pt idx="3208">
                  <c:v>21607.604899999998</c:v>
                </c:pt>
                <c:pt idx="3209">
                  <c:v>21557.1522</c:v>
                </c:pt>
                <c:pt idx="3210">
                  <c:v>21489.073</c:v>
                </c:pt>
                <c:pt idx="3211">
                  <c:v>21525.963899999999</c:v>
                </c:pt>
                <c:pt idx="3212">
                  <c:v>21424.275699999998</c:v>
                </c:pt>
                <c:pt idx="3213">
                  <c:v>21482.140899999999</c:v>
                </c:pt>
                <c:pt idx="3214">
                  <c:v>21500.625899999999</c:v>
                </c:pt>
                <c:pt idx="3215">
                  <c:v>21575.755799999999</c:v>
                </c:pt>
                <c:pt idx="3216">
                  <c:v>21443.5065</c:v>
                </c:pt>
                <c:pt idx="3217">
                  <c:v>21571.8603</c:v>
                </c:pt>
                <c:pt idx="3218">
                  <c:v>21624.297900000001</c:v>
                </c:pt>
                <c:pt idx="3219">
                  <c:v>21481.235100000002</c:v>
                </c:pt>
                <c:pt idx="3220">
                  <c:v>21494.655299999999</c:v>
                </c:pt>
                <c:pt idx="3221">
                  <c:v>21508.609799999998</c:v>
                </c:pt>
                <c:pt idx="3222">
                  <c:v>21506.465</c:v>
                </c:pt>
                <c:pt idx="3223">
                  <c:v>21536.829099999999</c:v>
                </c:pt>
                <c:pt idx="3224">
                  <c:v>21441.979899999998</c:v>
                </c:pt>
                <c:pt idx="3225">
                  <c:v>21453.111400000002</c:v>
                </c:pt>
                <c:pt idx="3226">
                  <c:v>21442.7713</c:v>
                </c:pt>
                <c:pt idx="3227">
                  <c:v>21389.725900000001</c:v>
                </c:pt>
                <c:pt idx="3228">
                  <c:v>21435.347300000001</c:v>
                </c:pt>
                <c:pt idx="3229">
                  <c:v>21581.8995</c:v>
                </c:pt>
                <c:pt idx="3230">
                  <c:v>21629.760600000001</c:v>
                </c:pt>
                <c:pt idx="3231">
                  <c:v>21465.997500000001</c:v>
                </c:pt>
                <c:pt idx="3232">
                  <c:v>21431.931799999998</c:v>
                </c:pt>
                <c:pt idx="3233">
                  <c:v>21623.911899999999</c:v>
                </c:pt>
                <c:pt idx="3234">
                  <c:v>21502.941299999999</c:v>
                </c:pt>
                <c:pt idx="3235">
                  <c:v>21497.218199999999</c:v>
                </c:pt>
                <c:pt idx="3236">
                  <c:v>21476.171600000001</c:v>
                </c:pt>
                <c:pt idx="3237">
                  <c:v>21372.944500000001</c:v>
                </c:pt>
                <c:pt idx="3238">
                  <c:v>21468.937900000001</c:v>
                </c:pt>
                <c:pt idx="3239">
                  <c:v>21479.561000000002</c:v>
                </c:pt>
                <c:pt idx="3240">
                  <c:v>21496.699400000001</c:v>
                </c:pt>
                <c:pt idx="3241">
                  <c:v>21469.983400000001</c:v>
                </c:pt>
                <c:pt idx="3242">
                  <c:v>21511.617600000001</c:v>
                </c:pt>
                <c:pt idx="3243">
                  <c:v>21356.0825</c:v>
                </c:pt>
                <c:pt idx="3244">
                  <c:v>21722.713899999999</c:v>
                </c:pt>
                <c:pt idx="3245">
                  <c:v>21381.704900000001</c:v>
                </c:pt>
                <c:pt idx="3246">
                  <c:v>21523.268599999999</c:v>
                </c:pt>
                <c:pt idx="3247">
                  <c:v>21351.006000000001</c:v>
                </c:pt>
                <c:pt idx="3248">
                  <c:v>21503.244200000001</c:v>
                </c:pt>
                <c:pt idx="3249">
                  <c:v>21587.7942</c:v>
                </c:pt>
                <c:pt idx="3250">
                  <c:v>21573.855299999999</c:v>
                </c:pt>
                <c:pt idx="3251">
                  <c:v>21450.4833</c:v>
                </c:pt>
                <c:pt idx="3252">
                  <c:v>21592.928100000001</c:v>
                </c:pt>
                <c:pt idx="3253">
                  <c:v>21546.533100000001</c:v>
                </c:pt>
                <c:pt idx="3254">
                  <c:v>21513.3943</c:v>
                </c:pt>
                <c:pt idx="3255">
                  <c:v>21409.111400000002</c:v>
                </c:pt>
                <c:pt idx="3256">
                  <c:v>21649.304499999998</c:v>
                </c:pt>
                <c:pt idx="3257">
                  <c:v>21505.238000000001</c:v>
                </c:pt>
                <c:pt idx="3258">
                  <c:v>21386.1711</c:v>
                </c:pt>
                <c:pt idx="3259">
                  <c:v>21428.063699999999</c:v>
                </c:pt>
                <c:pt idx="3260">
                  <c:v>21519.295099999999</c:v>
                </c:pt>
                <c:pt idx="3261">
                  <c:v>21597.508699999998</c:v>
                </c:pt>
                <c:pt idx="3262">
                  <c:v>21608.5841</c:v>
                </c:pt>
                <c:pt idx="3263">
                  <c:v>21464.972300000001</c:v>
                </c:pt>
                <c:pt idx="3264">
                  <c:v>21505.2317</c:v>
                </c:pt>
                <c:pt idx="3265">
                  <c:v>21416.672399999999</c:v>
                </c:pt>
                <c:pt idx="3266">
                  <c:v>21451.671699999999</c:v>
                </c:pt>
                <c:pt idx="3267">
                  <c:v>21470.099600000001</c:v>
                </c:pt>
                <c:pt idx="3268">
                  <c:v>21501.981800000001</c:v>
                </c:pt>
                <c:pt idx="3269">
                  <c:v>21485.954300000001</c:v>
                </c:pt>
                <c:pt idx="3270">
                  <c:v>21524.811300000001</c:v>
                </c:pt>
                <c:pt idx="3271">
                  <c:v>21487.325000000001</c:v>
                </c:pt>
                <c:pt idx="3272">
                  <c:v>21582.095600000001</c:v>
                </c:pt>
                <c:pt idx="3273">
                  <c:v>21439.164199999999</c:v>
                </c:pt>
                <c:pt idx="3274">
                  <c:v>21425.802100000001</c:v>
                </c:pt>
                <c:pt idx="3275">
                  <c:v>21365.782999999999</c:v>
                </c:pt>
                <c:pt idx="3276">
                  <c:v>21394.664799999999</c:v>
                </c:pt>
                <c:pt idx="3277">
                  <c:v>21430.2274</c:v>
                </c:pt>
                <c:pt idx="3278">
                  <c:v>21378.151600000001</c:v>
                </c:pt>
                <c:pt idx="3279">
                  <c:v>21658.700799999999</c:v>
                </c:pt>
                <c:pt idx="3280">
                  <c:v>21368.636399999999</c:v>
                </c:pt>
                <c:pt idx="3281">
                  <c:v>21702.177199999998</c:v>
                </c:pt>
                <c:pt idx="3282">
                  <c:v>21611.639200000001</c:v>
                </c:pt>
                <c:pt idx="3283">
                  <c:v>21452.624500000002</c:v>
                </c:pt>
                <c:pt idx="3284">
                  <c:v>21527.385200000001</c:v>
                </c:pt>
                <c:pt idx="3285">
                  <c:v>21595.607899999999</c:v>
                </c:pt>
                <c:pt idx="3286">
                  <c:v>21611.484400000001</c:v>
                </c:pt>
                <c:pt idx="3287">
                  <c:v>21516.868200000001</c:v>
                </c:pt>
                <c:pt idx="3288">
                  <c:v>21545.814900000001</c:v>
                </c:pt>
                <c:pt idx="3289">
                  <c:v>21425.246999999999</c:v>
                </c:pt>
                <c:pt idx="3290">
                  <c:v>21385.308799999999</c:v>
                </c:pt>
                <c:pt idx="3291">
                  <c:v>21455.3217</c:v>
                </c:pt>
                <c:pt idx="3292">
                  <c:v>21328.5314</c:v>
                </c:pt>
                <c:pt idx="3293">
                  <c:v>21530.688099999999</c:v>
                </c:pt>
                <c:pt idx="3294">
                  <c:v>21369.044699999999</c:v>
                </c:pt>
                <c:pt idx="3295">
                  <c:v>21557.7817</c:v>
                </c:pt>
                <c:pt idx="3296">
                  <c:v>21517.8982</c:v>
                </c:pt>
                <c:pt idx="3297">
                  <c:v>21529.913799999998</c:v>
                </c:pt>
                <c:pt idx="3298">
                  <c:v>21404.196800000002</c:v>
                </c:pt>
                <c:pt idx="3299">
                  <c:v>21424.0537</c:v>
                </c:pt>
                <c:pt idx="3300">
                  <c:v>21528.334200000001</c:v>
                </c:pt>
                <c:pt idx="3301">
                  <c:v>21605.185000000001</c:v>
                </c:pt>
                <c:pt idx="3302">
                  <c:v>21513.647300000001</c:v>
                </c:pt>
                <c:pt idx="3303">
                  <c:v>21646.7048</c:v>
                </c:pt>
                <c:pt idx="3304">
                  <c:v>21315.5589</c:v>
                </c:pt>
                <c:pt idx="3305">
                  <c:v>21476.6345</c:v>
                </c:pt>
                <c:pt idx="3306">
                  <c:v>21551.6149</c:v>
                </c:pt>
                <c:pt idx="3307">
                  <c:v>21532.818599999999</c:v>
                </c:pt>
                <c:pt idx="3308">
                  <c:v>21378.581699999999</c:v>
                </c:pt>
                <c:pt idx="3309">
                  <c:v>21504.075400000002</c:v>
                </c:pt>
                <c:pt idx="3310">
                  <c:v>21425.2886</c:v>
                </c:pt>
                <c:pt idx="3311">
                  <c:v>21396.138599999998</c:v>
                </c:pt>
                <c:pt idx="3312">
                  <c:v>21649.131700000002</c:v>
                </c:pt>
                <c:pt idx="3313">
                  <c:v>21435.4048</c:v>
                </c:pt>
                <c:pt idx="3314">
                  <c:v>21410.458999999999</c:v>
                </c:pt>
                <c:pt idx="3315">
                  <c:v>21368.274399999998</c:v>
                </c:pt>
                <c:pt idx="3316">
                  <c:v>21507.439200000001</c:v>
                </c:pt>
                <c:pt idx="3317">
                  <c:v>21721.543300000001</c:v>
                </c:pt>
                <c:pt idx="3318">
                  <c:v>21571.106299999999</c:v>
                </c:pt>
                <c:pt idx="3319">
                  <c:v>21531.763800000001</c:v>
                </c:pt>
                <c:pt idx="3320">
                  <c:v>21551.452000000001</c:v>
                </c:pt>
                <c:pt idx="3321">
                  <c:v>21328.058499999999</c:v>
                </c:pt>
                <c:pt idx="3322">
                  <c:v>21554.602699999999</c:v>
                </c:pt>
                <c:pt idx="3323">
                  <c:v>21437.495299999999</c:v>
                </c:pt>
                <c:pt idx="3324">
                  <c:v>21445.4836</c:v>
                </c:pt>
                <c:pt idx="3325">
                  <c:v>21529.784800000001</c:v>
                </c:pt>
                <c:pt idx="3326">
                  <c:v>21447.344400000002</c:v>
                </c:pt>
                <c:pt idx="3327">
                  <c:v>21356.1</c:v>
                </c:pt>
                <c:pt idx="3328">
                  <c:v>21409.7598</c:v>
                </c:pt>
                <c:pt idx="3329">
                  <c:v>21445.736799999999</c:v>
                </c:pt>
                <c:pt idx="3330">
                  <c:v>21498.342700000001</c:v>
                </c:pt>
                <c:pt idx="3331">
                  <c:v>21551.557799999999</c:v>
                </c:pt>
                <c:pt idx="3332">
                  <c:v>21507.977699999999</c:v>
                </c:pt>
                <c:pt idx="3333">
                  <c:v>21414.434300000001</c:v>
                </c:pt>
                <c:pt idx="3334">
                  <c:v>21514.696199999998</c:v>
                </c:pt>
                <c:pt idx="3335">
                  <c:v>21353.973699999999</c:v>
                </c:pt>
                <c:pt idx="3336">
                  <c:v>21407.606100000001</c:v>
                </c:pt>
                <c:pt idx="3337">
                  <c:v>21435.793900000001</c:v>
                </c:pt>
                <c:pt idx="3338">
                  <c:v>21418.472699999998</c:v>
                </c:pt>
                <c:pt idx="3339">
                  <c:v>21581.285500000002</c:v>
                </c:pt>
                <c:pt idx="3340">
                  <c:v>21580.795399999999</c:v>
                </c:pt>
                <c:pt idx="3341">
                  <c:v>21438.7081</c:v>
                </c:pt>
                <c:pt idx="3342">
                  <c:v>21561.787499999999</c:v>
                </c:pt>
                <c:pt idx="3343">
                  <c:v>21487.262999999999</c:v>
                </c:pt>
                <c:pt idx="3344">
                  <c:v>21557.156900000002</c:v>
                </c:pt>
                <c:pt idx="3345">
                  <c:v>21518.361099999998</c:v>
                </c:pt>
                <c:pt idx="3346">
                  <c:v>21424.354200000002</c:v>
                </c:pt>
                <c:pt idx="3347">
                  <c:v>21479.264299999999</c:v>
                </c:pt>
                <c:pt idx="3348">
                  <c:v>21384.580399999999</c:v>
                </c:pt>
                <c:pt idx="3349">
                  <c:v>21457.275399999999</c:v>
                </c:pt>
                <c:pt idx="3350">
                  <c:v>21555.5229</c:v>
                </c:pt>
                <c:pt idx="3351">
                  <c:v>21394.968700000001</c:v>
                </c:pt>
                <c:pt idx="3352">
                  <c:v>21563.818800000001</c:v>
                </c:pt>
                <c:pt idx="3353">
                  <c:v>21415.439699999999</c:v>
                </c:pt>
                <c:pt idx="3354">
                  <c:v>21495.064299999998</c:v>
                </c:pt>
                <c:pt idx="3355">
                  <c:v>21564.157599999999</c:v>
                </c:pt>
                <c:pt idx="3356">
                  <c:v>21634.863399999998</c:v>
                </c:pt>
                <c:pt idx="3357">
                  <c:v>21445.396700000001</c:v>
                </c:pt>
                <c:pt idx="3358">
                  <c:v>21500.160199999998</c:v>
                </c:pt>
                <c:pt idx="3359">
                  <c:v>21487.7696</c:v>
                </c:pt>
                <c:pt idx="3360">
                  <c:v>21537.462200000002</c:v>
                </c:pt>
                <c:pt idx="3361">
                  <c:v>21515.725900000001</c:v>
                </c:pt>
                <c:pt idx="3362">
                  <c:v>21503.894700000001</c:v>
                </c:pt>
                <c:pt idx="3363">
                  <c:v>21576.155699999999</c:v>
                </c:pt>
                <c:pt idx="3364">
                  <c:v>21675.765299999999</c:v>
                </c:pt>
                <c:pt idx="3365">
                  <c:v>21557.3364</c:v>
                </c:pt>
                <c:pt idx="3366">
                  <c:v>21555.644400000001</c:v>
                </c:pt>
                <c:pt idx="3367">
                  <c:v>21487.456999999999</c:v>
                </c:pt>
                <c:pt idx="3368">
                  <c:v>21528.250599999999</c:v>
                </c:pt>
                <c:pt idx="3369">
                  <c:v>21327.350399999999</c:v>
                </c:pt>
                <c:pt idx="3370">
                  <c:v>21488.840899999999</c:v>
                </c:pt>
                <c:pt idx="3371">
                  <c:v>21316.3966</c:v>
                </c:pt>
                <c:pt idx="3372">
                  <c:v>21596.0684</c:v>
                </c:pt>
                <c:pt idx="3373">
                  <c:v>21604.0448</c:v>
                </c:pt>
                <c:pt idx="3374">
                  <c:v>21612.053400000001</c:v>
                </c:pt>
                <c:pt idx="3375">
                  <c:v>21558.802100000001</c:v>
                </c:pt>
                <c:pt idx="3376">
                  <c:v>21576.013999999999</c:v>
                </c:pt>
                <c:pt idx="3377">
                  <c:v>21422.243900000001</c:v>
                </c:pt>
                <c:pt idx="3378">
                  <c:v>21535.0383</c:v>
                </c:pt>
                <c:pt idx="3379">
                  <c:v>21508.312399999999</c:v>
                </c:pt>
                <c:pt idx="3380">
                  <c:v>21567.375100000001</c:v>
                </c:pt>
                <c:pt idx="3381">
                  <c:v>21699.124</c:v>
                </c:pt>
                <c:pt idx="3382">
                  <c:v>21425.928800000002</c:v>
                </c:pt>
                <c:pt idx="3383">
                  <c:v>21490.714100000001</c:v>
                </c:pt>
                <c:pt idx="3384">
                  <c:v>21418.4424</c:v>
                </c:pt>
                <c:pt idx="3385">
                  <c:v>21660.728200000001</c:v>
                </c:pt>
                <c:pt idx="3386">
                  <c:v>21426.116900000001</c:v>
                </c:pt>
                <c:pt idx="3387">
                  <c:v>21399.833600000002</c:v>
                </c:pt>
                <c:pt idx="3388">
                  <c:v>21418.1417</c:v>
                </c:pt>
                <c:pt idx="3389">
                  <c:v>21477.212299999999</c:v>
                </c:pt>
                <c:pt idx="3390">
                  <c:v>21599.598999999998</c:v>
                </c:pt>
                <c:pt idx="3391">
                  <c:v>21444.691500000001</c:v>
                </c:pt>
                <c:pt idx="3392">
                  <c:v>21529.054899999999</c:v>
                </c:pt>
                <c:pt idx="3393">
                  <c:v>21554.264599999999</c:v>
                </c:pt>
                <c:pt idx="3394">
                  <c:v>21480.0802</c:v>
                </c:pt>
                <c:pt idx="3395">
                  <c:v>21595.418399999999</c:v>
                </c:pt>
                <c:pt idx="3396">
                  <c:v>21551.6332</c:v>
                </c:pt>
                <c:pt idx="3397">
                  <c:v>21432.464599999999</c:v>
                </c:pt>
                <c:pt idx="3398">
                  <c:v>21436.7844</c:v>
                </c:pt>
                <c:pt idx="3399">
                  <c:v>21587.8403</c:v>
                </c:pt>
                <c:pt idx="3400">
                  <c:v>21653.2876</c:v>
                </c:pt>
                <c:pt idx="3401">
                  <c:v>21585.308400000002</c:v>
                </c:pt>
                <c:pt idx="3402">
                  <c:v>21424.307400000002</c:v>
                </c:pt>
                <c:pt idx="3403">
                  <c:v>21444.1649</c:v>
                </c:pt>
                <c:pt idx="3404">
                  <c:v>21441.819599999999</c:v>
                </c:pt>
                <c:pt idx="3405">
                  <c:v>21427.520499999999</c:v>
                </c:pt>
                <c:pt idx="3406">
                  <c:v>21457.3344</c:v>
                </c:pt>
                <c:pt idx="3407">
                  <c:v>21573.8688</c:v>
                </c:pt>
                <c:pt idx="3408">
                  <c:v>21509.565299999998</c:v>
                </c:pt>
                <c:pt idx="3409">
                  <c:v>21524.988000000001</c:v>
                </c:pt>
                <c:pt idx="3410">
                  <c:v>21468.247800000001</c:v>
                </c:pt>
                <c:pt idx="3411">
                  <c:v>21712.571499999998</c:v>
                </c:pt>
                <c:pt idx="3412">
                  <c:v>21567.372200000002</c:v>
                </c:pt>
                <c:pt idx="3413">
                  <c:v>21428.881300000001</c:v>
                </c:pt>
                <c:pt idx="3414">
                  <c:v>21339.7745</c:v>
                </c:pt>
                <c:pt idx="3415">
                  <c:v>21545.166000000001</c:v>
                </c:pt>
                <c:pt idx="3416">
                  <c:v>21571.440999999999</c:v>
                </c:pt>
                <c:pt idx="3417">
                  <c:v>21548.597900000001</c:v>
                </c:pt>
                <c:pt idx="3418">
                  <c:v>21419.420300000002</c:v>
                </c:pt>
                <c:pt idx="3419">
                  <c:v>21547.581399999999</c:v>
                </c:pt>
                <c:pt idx="3420">
                  <c:v>21617.607199999999</c:v>
                </c:pt>
                <c:pt idx="3421">
                  <c:v>21508.304199999999</c:v>
                </c:pt>
                <c:pt idx="3422">
                  <c:v>21432.292700000002</c:v>
                </c:pt>
                <c:pt idx="3423">
                  <c:v>21527.751100000001</c:v>
                </c:pt>
                <c:pt idx="3424">
                  <c:v>21439.631600000001</c:v>
                </c:pt>
                <c:pt idx="3425">
                  <c:v>21523.690699999999</c:v>
                </c:pt>
                <c:pt idx="3426">
                  <c:v>21363.380300000001</c:v>
                </c:pt>
                <c:pt idx="3427">
                  <c:v>21451.663400000001</c:v>
                </c:pt>
                <c:pt idx="3428">
                  <c:v>21370.396499999999</c:v>
                </c:pt>
                <c:pt idx="3429">
                  <c:v>21414.4375</c:v>
                </c:pt>
                <c:pt idx="3430">
                  <c:v>21501.818200000002</c:v>
                </c:pt>
                <c:pt idx="3431">
                  <c:v>21432.9136</c:v>
                </c:pt>
                <c:pt idx="3432">
                  <c:v>21573.470499999999</c:v>
                </c:pt>
                <c:pt idx="3433">
                  <c:v>21514.4143</c:v>
                </c:pt>
                <c:pt idx="3434">
                  <c:v>21544.105500000001</c:v>
                </c:pt>
                <c:pt idx="3435">
                  <c:v>21620.913100000002</c:v>
                </c:pt>
                <c:pt idx="3436">
                  <c:v>21516.8138</c:v>
                </c:pt>
                <c:pt idx="3437">
                  <c:v>21453.997800000001</c:v>
                </c:pt>
                <c:pt idx="3438">
                  <c:v>21384.8037</c:v>
                </c:pt>
                <c:pt idx="3439">
                  <c:v>21512.778200000001</c:v>
                </c:pt>
                <c:pt idx="3440">
                  <c:v>21407.373899999999</c:v>
                </c:pt>
                <c:pt idx="3441">
                  <c:v>21463.783299999999</c:v>
                </c:pt>
                <c:pt idx="3442">
                  <c:v>21352.731500000002</c:v>
                </c:pt>
                <c:pt idx="3443">
                  <c:v>21342.636200000001</c:v>
                </c:pt>
                <c:pt idx="3444">
                  <c:v>21511.132699999998</c:v>
                </c:pt>
                <c:pt idx="3445">
                  <c:v>21462.125</c:v>
                </c:pt>
                <c:pt idx="3446">
                  <c:v>21505.4107</c:v>
                </c:pt>
                <c:pt idx="3447">
                  <c:v>21446.9375</c:v>
                </c:pt>
                <c:pt idx="3448">
                  <c:v>21329.552199999998</c:v>
                </c:pt>
                <c:pt idx="3449">
                  <c:v>21433.003000000001</c:v>
                </c:pt>
                <c:pt idx="3450">
                  <c:v>21548.663400000001</c:v>
                </c:pt>
                <c:pt idx="3451">
                  <c:v>21521.281900000002</c:v>
                </c:pt>
                <c:pt idx="3452">
                  <c:v>21434.1973</c:v>
                </c:pt>
                <c:pt idx="3453">
                  <c:v>21497.3609</c:v>
                </c:pt>
                <c:pt idx="3454">
                  <c:v>21429.266899999999</c:v>
                </c:pt>
                <c:pt idx="3455">
                  <c:v>21616.9912</c:v>
                </c:pt>
                <c:pt idx="3456">
                  <c:v>21607.514500000001</c:v>
                </c:pt>
                <c:pt idx="3457">
                  <c:v>21508.682000000001</c:v>
                </c:pt>
                <c:pt idx="3458">
                  <c:v>21476.985499999999</c:v>
                </c:pt>
                <c:pt idx="3459">
                  <c:v>21426.165199999999</c:v>
                </c:pt>
                <c:pt idx="3460">
                  <c:v>21312.161700000001</c:v>
                </c:pt>
                <c:pt idx="3461">
                  <c:v>21438.0252</c:v>
                </c:pt>
                <c:pt idx="3462">
                  <c:v>21487.998100000001</c:v>
                </c:pt>
                <c:pt idx="3463">
                  <c:v>21480.3145</c:v>
                </c:pt>
                <c:pt idx="3464">
                  <c:v>21607.984100000001</c:v>
                </c:pt>
                <c:pt idx="3465">
                  <c:v>21414.323199999999</c:v>
                </c:pt>
                <c:pt idx="3466">
                  <c:v>21571.997500000001</c:v>
                </c:pt>
                <c:pt idx="3467">
                  <c:v>21489.719099999998</c:v>
                </c:pt>
                <c:pt idx="3468">
                  <c:v>21486.636600000002</c:v>
                </c:pt>
                <c:pt idx="3469">
                  <c:v>21438.496299999999</c:v>
                </c:pt>
                <c:pt idx="3470">
                  <c:v>21327.680700000001</c:v>
                </c:pt>
                <c:pt idx="3471">
                  <c:v>21535.036100000001</c:v>
                </c:pt>
                <c:pt idx="3472">
                  <c:v>21363.356800000001</c:v>
                </c:pt>
                <c:pt idx="3473">
                  <c:v>21619.254400000002</c:v>
                </c:pt>
                <c:pt idx="3474">
                  <c:v>21368.877799999998</c:v>
                </c:pt>
                <c:pt idx="3475">
                  <c:v>21577.491699999999</c:v>
                </c:pt>
                <c:pt idx="3476">
                  <c:v>21447.456900000001</c:v>
                </c:pt>
                <c:pt idx="3477">
                  <c:v>21452.050200000001</c:v>
                </c:pt>
                <c:pt idx="3478">
                  <c:v>21501.139299999999</c:v>
                </c:pt>
                <c:pt idx="3479">
                  <c:v>21471.883399999999</c:v>
                </c:pt>
                <c:pt idx="3480">
                  <c:v>21394.009600000001</c:v>
                </c:pt>
                <c:pt idx="3481">
                  <c:v>21572.351699999999</c:v>
                </c:pt>
                <c:pt idx="3482">
                  <c:v>21470.407899999998</c:v>
                </c:pt>
                <c:pt idx="3483">
                  <c:v>21490.657500000001</c:v>
                </c:pt>
                <c:pt idx="3484">
                  <c:v>21523.4483</c:v>
                </c:pt>
                <c:pt idx="3485">
                  <c:v>21463.0111</c:v>
                </c:pt>
                <c:pt idx="3486">
                  <c:v>21365.4552</c:v>
                </c:pt>
                <c:pt idx="3487">
                  <c:v>21594.6731</c:v>
                </c:pt>
                <c:pt idx="3488">
                  <c:v>21311.925599999999</c:v>
                </c:pt>
                <c:pt idx="3489">
                  <c:v>21600.736000000001</c:v>
                </c:pt>
                <c:pt idx="3490">
                  <c:v>21700.610199999999</c:v>
                </c:pt>
                <c:pt idx="3491">
                  <c:v>21568.4925</c:v>
                </c:pt>
                <c:pt idx="3492">
                  <c:v>21412.937300000001</c:v>
                </c:pt>
                <c:pt idx="3493">
                  <c:v>21469.5039</c:v>
                </c:pt>
                <c:pt idx="3494">
                  <c:v>21513.568500000001</c:v>
                </c:pt>
                <c:pt idx="3495">
                  <c:v>21575.774600000001</c:v>
                </c:pt>
                <c:pt idx="3496">
                  <c:v>21530.753000000001</c:v>
                </c:pt>
                <c:pt idx="3497">
                  <c:v>21380.544999999998</c:v>
                </c:pt>
                <c:pt idx="3498">
                  <c:v>21429.132300000001</c:v>
                </c:pt>
                <c:pt idx="3499">
                  <c:v>21715.9205</c:v>
                </c:pt>
                <c:pt idx="3500">
                  <c:v>21590.4918</c:v>
                </c:pt>
                <c:pt idx="3501">
                  <c:v>21701.6499</c:v>
                </c:pt>
                <c:pt idx="3502">
                  <c:v>21501.880700000002</c:v>
                </c:pt>
                <c:pt idx="3503">
                  <c:v>21590.6505</c:v>
                </c:pt>
                <c:pt idx="3504">
                  <c:v>21491.117399999999</c:v>
                </c:pt>
                <c:pt idx="3505">
                  <c:v>21457.511699999999</c:v>
                </c:pt>
                <c:pt idx="3506">
                  <c:v>21444.773099999999</c:v>
                </c:pt>
                <c:pt idx="3507">
                  <c:v>21408.191599999998</c:v>
                </c:pt>
                <c:pt idx="3508">
                  <c:v>21458.228500000001</c:v>
                </c:pt>
                <c:pt idx="3509">
                  <c:v>21343.9974</c:v>
                </c:pt>
                <c:pt idx="3510">
                  <c:v>21501.254000000001</c:v>
                </c:pt>
                <c:pt idx="3511">
                  <c:v>21372.0779</c:v>
                </c:pt>
                <c:pt idx="3512">
                  <c:v>21623.686000000002</c:v>
                </c:pt>
                <c:pt idx="3513">
                  <c:v>21597.4143</c:v>
                </c:pt>
                <c:pt idx="3514">
                  <c:v>21430.692500000001</c:v>
                </c:pt>
                <c:pt idx="3515">
                  <c:v>21516.124500000002</c:v>
                </c:pt>
                <c:pt idx="3516">
                  <c:v>21604.0998</c:v>
                </c:pt>
                <c:pt idx="3517">
                  <c:v>21550.1976</c:v>
                </c:pt>
                <c:pt idx="3518">
                  <c:v>21396.633099999999</c:v>
                </c:pt>
                <c:pt idx="3519">
                  <c:v>21354.641899999999</c:v>
                </c:pt>
                <c:pt idx="3520">
                  <c:v>21414.7084</c:v>
                </c:pt>
                <c:pt idx="3521">
                  <c:v>21552.991600000001</c:v>
                </c:pt>
                <c:pt idx="3522">
                  <c:v>21508.010900000001</c:v>
                </c:pt>
                <c:pt idx="3523">
                  <c:v>21504.962899999999</c:v>
                </c:pt>
                <c:pt idx="3524">
                  <c:v>21501.3953</c:v>
                </c:pt>
                <c:pt idx="3525">
                  <c:v>21376.9496</c:v>
                </c:pt>
                <c:pt idx="3526">
                  <c:v>21411.9683</c:v>
                </c:pt>
                <c:pt idx="3527">
                  <c:v>21434.660100000001</c:v>
                </c:pt>
                <c:pt idx="3528">
                  <c:v>21415.435700000002</c:v>
                </c:pt>
                <c:pt idx="3529">
                  <c:v>21496.1662</c:v>
                </c:pt>
                <c:pt idx="3530">
                  <c:v>21534.0553</c:v>
                </c:pt>
                <c:pt idx="3531">
                  <c:v>21458.299200000001</c:v>
                </c:pt>
                <c:pt idx="3532">
                  <c:v>21552.237700000001</c:v>
                </c:pt>
                <c:pt idx="3533">
                  <c:v>21413.9159</c:v>
                </c:pt>
                <c:pt idx="3534">
                  <c:v>21312.741600000001</c:v>
                </c:pt>
                <c:pt idx="3535">
                  <c:v>21617.548599999998</c:v>
                </c:pt>
                <c:pt idx="3536">
                  <c:v>21450.602999999999</c:v>
                </c:pt>
                <c:pt idx="3537">
                  <c:v>21541.730500000001</c:v>
                </c:pt>
                <c:pt idx="3538">
                  <c:v>21286.028200000001</c:v>
                </c:pt>
                <c:pt idx="3539">
                  <c:v>21586.5229</c:v>
                </c:pt>
                <c:pt idx="3540">
                  <c:v>21622.227200000001</c:v>
                </c:pt>
                <c:pt idx="3541">
                  <c:v>21440.492099999999</c:v>
                </c:pt>
                <c:pt idx="3542">
                  <c:v>21640.002799999998</c:v>
                </c:pt>
                <c:pt idx="3543">
                  <c:v>21557.761299999998</c:v>
                </c:pt>
                <c:pt idx="3544">
                  <c:v>21327.529299999998</c:v>
                </c:pt>
                <c:pt idx="3545">
                  <c:v>21372.653600000001</c:v>
                </c:pt>
                <c:pt idx="3546">
                  <c:v>21475.557499999999</c:v>
                </c:pt>
                <c:pt idx="3547">
                  <c:v>21466.0059</c:v>
                </c:pt>
                <c:pt idx="3548">
                  <c:v>21461.598699999999</c:v>
                </c:pt>
                <c:pt idx="3549">
                  <c:v>21660.418300000001</c:v>
                </c:pt>
                <c:pt idx="3550">
                  <c:v>21450.4647</c:v>
                </c:pt>
                <c:pt idx="3551">
                  <c:v>21443.0448</c:v>
                </c:pt>
                <c:pt idx="3552">
                  <c:v>21502.525300000001</c:v>
                </c:pt>
                <c:pt idx="3553">
                  <c:v>21519.307400000002</c:v>
                </c:pt>
                <c:pt idx="3554">
                  <c:v>21569.705900000001</c:v>
                </c:pt>
                <c:pt idx="3555">
                  <c:v>21463</c:v>
                </c:pt>
                <c:pt idx="3556">
                  <c:v>21354.3858</c:v>
                </c:pt>
                <c:pt idx="3557">
                  <c:v>21334.661599999999</c:v>
                </c:pt>
                <c:pt idx="3558">
                  <c:v>21422.758000000002</c:v>
                </c:pt>
                <c:pt idx="3559">
                  <c:v>21573.051299999999</c:v>
                </c:pt>
                <c:pt idx="3560">
                  <c:v>21584.239699999998</c:v>
                </c:pt>
                <c:pt idx="3561">
                  <c:v>21397.949700000001</c:v>
                </c:pt>
                <c:pt idx="3562">
                  <c:v>21477.960200000001</c:v>
                </c:pt>
                <c:pt idx="3563">
                  <c:v>21594.7981</c:v>
                </c:pt>
                <c:pt idx="3564">
                  <c:v>21452.9313</c:v>
                </c:pt>
                <c:pt idx="3565">
                  <c:v>21392.143100000001</c:v>
                </c:pt>
                <c:pt idx="3566">
                  <c:v>21368.021100000002</c:v>
                </c:pt>
                <c:pt idx="3567">
                  <c:v>21499.9506</c:v>
                </c:pt>
                <c:pt idx="3568">
                  <c:v>21480.889500000001</c:v>
                </c:pt>
                <c:pt idx="3569">
                  <c:v>21505.8374</c:v>
                </c:pt>
                <c:pt idx="3570">
                  <c:v>21544.419000000002</c:v>
                </c:pt>
                <c:pt idx="3571">
                  <c:v>21510.499500000002</c:v>
                </c:pt>
                <c:pt idx="3572">
                  <c:v>21538.419000000002</c:v>
                </c:pt>
                <c:pt idx="3573">
                  <c:v>21479.0929</c:v>
                </c:pt>
                <c:pt idx="3574">
                  <c:v>21570.638800000001</c:v>
                </c:pt>
                <c:pt idx="3575">
                  <c:v>21586.701300000001</c:v>
                </c:pt>
                <c:pt idx="3576">
                  <c:v>21528.379000000001</c:v>
                </c:pt>
                <c:pt idx="3577">
                  <c:v>21516.750499999998</c:v>
                </c:pt>
                <c:pt idx="3578">
                  <c:v>21438.926200000002</c:v>
                </c:pt>
                <c:pt idx="3579">
                  <c:v>21377.709500000001</c:v>
                </c:pt>
                <c:pt idx="3580">
                  <c:v>21404.989799999999</c:v>
                </c:pt>
                <c:pt idx="3581">
                  <c:v>21470.1427</c:v>
                </c:pt>
                <c:pt idx="3582">
                  <c:v>21581.123100000001</c:v>
                </c:pt>
                <c:pt idx="3583">
                  <c:v>21462.312000000002</c:v>
                </c:pt>
                <c:pt idx="3584">
                  <c:v>21342.873500000002</c:v>
                </c:pt>
                <c:pt idx="3585">
                  <c:v>21419.433099999998</c:v>
                </c:pt>
                <c:pt idx="3586">
                  <c:v>21482.492900000001</c:v>
                </c:pt>
                <c:pt idx="3587">
                  <c:v>21539.165000000001</c:v>
                </c:pt>
                <c:pt idx="3588">
                  <c:v>21414.780999999999</c:v>
                </c:pt>
                <c:pt idx="3589">
                  <c:v>21381.906999999999</c:v>
                </c:pt>
                <c:pt idx="3590">
                  <c:v>21638.0877</c:v>
                </c:pt>
                <c:pt idx="3591">
                  <c:v>21568.144199999999</c:v>
                </c:pt>
                <c:pt idx="3592">
                  <c:v>21422.131099999999</c:v>
                </c:pt>
                <c:pt idx="3593">
                  <c:v>21580.936099999999</c:v>
                </c:pt>
                <c:pt idx="3594">
                  <c:v>21573.437000000002</c:v>
                </c:pt>
                <c:pt idx="3595">
                  <c:v>21586.260699999999</c:v>
                </c:pt>
                <c:pt idx="3596">
                  <c:v>21650.635399999999</c:v>
                </c:pt>
                <c:pt idx="3597">
                  <c:v>21451.135900000001</c:v>
                </c:pt>
                <c:pt idx="3598">
                  <c:v>21570.6666</c:v>
                </c:pt>
                <c:pt idx="3599">
                  <c:v>21508.557700000001</c:v>
                </c:pt>
                <c:pt idx="3600">
                  <c:v>21426.59</c:v>
                </c:pt>
                <c:pt idx="3601">
                  <c:v>21433.7808</c:v>
                </c:pt>
                <c:pt idx="3602">
                  <c:v>21378.178599999999</c:v>
                </c:pt>
                <c:pt idx="3603">
                  <c:v>21583.3007</c:v>
                </c:pt>
                <c:pt idx="3604">
                  <c:v>21420.482</c:v>
                </c:pt>
                <c:pt idx="3605">
                  <c:v>21705.1603</c:v>
                </c:pt>
                <c:pt idx="3606">
                  <c:v>21452.409</c:v>
                </c:pt>
                <c:pt idx="3607">
                  <c:v>21463.823</c:v>
                </c:pt>
                <c:pt idx="3608">
                  <c:v>21398.144</c:v>
                </c:pt>
                <c:pt idx="3609">
                  <c:v>21603.359799999998</c:v>
                </c:pt>
                <c:pt idx="3610">
                  <c:v>21690.248500000002</c:v>
                </c:pt>
                <c:pt idx="3611">
                  <c:v>21586.390800000001</c:v>
                </c:pt>
                <c:pt idx="3612">
                  <c:v>21360.790400000002</c:v>
                </c:pt>
                <c:pt idx="3613">
                  <c:v>21491.966400000001</c:v>
                </c:pt>
                <c:pt idx="3614">
                  <c:v>21539.7376</c:v>
                </c:pt>
                <c:pt idx="3615">
                  <c:v>21505.537199999999</c:v>
                </c:pt>
                <c:pt idx="3616">
                  <c:v>21424.735499999999</c:v>
                </c:pt>
                <c:pt idx="3617">
                  <c:v>21377.708699999999</c:v>
                </c:pt>
                <c:pt idx="3618">
                  <c:v>21447.613600000001</c:v>
                </c:pt>
                <c:pt idx="3619">
                  <c:v>21408.4683</c:v>
                </c:pt>
                <c:pt idx="3620">
                  <c:v>21572.806799999998</c:v>
                </c:pt>
                <c:pt idx="3621">
                  <c:v>21519.231299999999</c:v>
                </c:pt>
                <c:pt idx="3622">
                  <c:v>21564.958999999999</c:v>
                </c:pt>
                <c:pt idx="3623">
                  <c:v>21459.6482</c:v>
                </c:pt>
                <c:pt idx="3624">
                  <c:v>21481.6417</c:v>
                </c:pt>
                <c:pt idx="3625">
                  <c:v>21491.833200000001</c:v>
                </c:pt>
                <c:pt idx="3626">
                  <c:v>21462.8357</c:v>
                </c:pt>
                <c:pt idx="3627">
                  <c:v>21499.1754</c:v>
                </c:pt>
                <c:pt idx="3628">
                  <c:v>21431.201300000001</c:v>
                </c:pt>
                <c:pt idx="3629">
                  <c:v>21399.511600000002</c:v>
                </c:pt>
                <c:pt idx="3630">
                  <c:v>21504.776900000001</c:v>
                </c:pt>
                <c:pt idx="3631">
                  <c:v>21367.8086</c:v>
                </c:pt>
                <c:pt idx="3632">
                  <c:v>21343.2605</c:v>
                </c:pt>
                <c:pt idx="3633">
                  <c:v>21497.961500000001</c:v>
                </c:pt>
                <c:pt idx="3634">
                  <c:v>21482.727800000001</c:v>
                </c:pt>
                <c:pt idx="3635">
                  <c:v>21405.767400000001</c:v>
                </c:pt>
                <c:pt idx="3636">
                  <c:v>21394.874800000001</c:v>
                </c:pt>
                <c:pt idx="3637">
                  <c:v>21471.9221</c:v>
                </c:pt>
                <c:pt idx="3638">
                  <c:v>21417.081300000002</c:v>
                </c:pt>
                <c:pt idx="3639">
                  <c:v>21551.123899999999</c:v>
                </c:pt>
                <c:pt idx="3640">
                  <c:v>21424.223000000002</c:v>
                </c:pt>
                <c:pt idx="3641">
                  <c:v>21466.054700000001</c:v>
                </c:pt>
                <c:pt idx="3642">
                  <c:v>21440.982100000001</c:v>
                </c:pt>
                <c:pt idx="3643">
                  <c:v>21462.331200000001</c:v>
                </c:pt>
                <c:pt idx="3644">
                  <c:v>21560.0769</c:v>
                </c:pt>
                <c:pt idx="3645">
                  <c:v>21590.872100000001</c:v>
                </c:pt>
                <c:pt idx="3646">
                  <c:v>21599.767100000001</c:v>
                </c:pt>
                <c:pt idx="3647">
                  <c:v>21532.770400000001</c:v>
                </c:pt>
                <c:pt idx="3648">
                  <c:v>21495.6682</c:v>
                </c:pt>
                <c:pt idx="3649">
                  <c:v>21469.477800000001</c:v>
                </c:pt>
                <c:pt idx="3650">
                  <c:v>21544.002100000002</c:v>
                </c:pt>
                <c:pt idx="3651">
                  <c:v>21486.226999999999</c:v>
                </c:pt>
                <c:pt idx="3652">
                  <c:v>21486.2716</c:v>
                </c:pt>
                <c:pt idx="3653">
                  <c:v>21649.6417</c:v>
                </c:pt>
                <c:pt idx="3654">
                  <c:v>21614.583299999998</c:v>
                </c:pt>
                <c:pt idx="3655">
                  <c:v>21427.254400000002</c:v>
                </c:pt>
                <c:pt idx="3656">
                  <c:v>21384.4385</c:v>
                </c:pt>
                <c:pt idx="3657">
                  <c:v>21554.375800000002</c:v>
                </c:pt>
                <c:pt idx="3658">
                  <c:v>21513.683700000001</c:v>
                </c:pt>
                <c:pt idx="3659">
                  <c:v>21454.166000000001</c:v>
                </c:pt>
                <c:pt idx="3660">
                  <c:v>21511.970499999999</c:v>
                </c:pt>
                <c:pt idx="3661">
                  <c:v>21664.2673</c:v>
                </c:pt>
                <c:pt idx="3662">
                  <c:v>21504.794399999999</c:v>
                </c:pt>
                <c:pt idx="3663">
                  <c:v>21536.7068</c:v>
                </c:pt>
                <c:pt idx="3664">
                  <c:v>21604.4048</c:v>
                </c:pt>
                <c:pt idx="3665">
                  <c:v>21491.603899999998</c:v>
                </c:pt>
                <c:pt idx="3666">
                  <c:v>21470.942599999998</c:v>
                </c:pt>
                <c:pt idx="3667">
                  <c:v>21486.8809</c:v>
                </c:pt>
                <c:pt idx="3668">
                  <c:v>21472.501499999998</c:v>
                </c:pt>
                <c:pt idx="3669">
                  <c:v>21332.706399999999</c:v>
                </c:pt>
                <c:pt idx="3670">
                  <c:v>21552.421699999999</c:v>
                </c:pt>
                <c:pt idx="3671">
                  <c:v>21475.863000000001</c:v>
                </c:pt>
                <c:pt idx="3672">
                  <c:v>21584.039499999999</c:v>
                </c:pt>
                <c:pt idx="3673">
                  <c:v>21300.691699999999</c:v>
                </c:pt>
                <c:pt idx="3674">
                  <c:v>21412.512900000002</c:v>
                </c:pt>
                <c:pt idx="3675">
                  <c:v>21481.023700000002</c:v>
                </c:pt>
                <c:pt idx="3676">
                  <c:v>21586.685399999998</c:v>
                </c:pt>
                <c:pt idx="3677">
                  <c:v>21373.718099999998</c:v>
                </c:pt>
                <c:pt idx="3678">
                  <c:v>21453.415000000001</c:v>
                </c:pt>
                <c:pt idx="3679">
                  <c:v>21411.695500000002</c:v>
                </c:pt>
                <c:pt idx="3680">
                  <c:v>21635.2726</c:v>
                </c:pt>
                <c:pt idx="3681">
                  <c:v>21251.589199999999</c:v>
                </c:pt>
                <c:pt idx="3682">
                  <c:v>21443.526099999999</c:v>
                </c:pt>
                <c:pt idx="3683">
                  <c:v>21395.623800000001</c:v>
                </c:pt>
                <c:pt idx="3684">
                  <c:v>21561.549500000001</c:v>
                </c:pt>
                <c:pt idx="3685">
                  <c:v>21548.7994</c:v>
                </c:pt>
                <c:pt idx="3686">
                  <c:v>21598.936799999999</c:v>
                </c:pt>
                <c:pt idx="3687">
                  <c:v>21351.308099999998</c:v>
                </c:pt>
                <c:pt idx="3688">
                  <c:v>21619.177299999999</c:v>
                </c:pt>
                <c:pt idx="3689">
                  <c:v>21623.772700000001</c:v>
                </c:pt>
                <c:pt idx="3690">
                  <c:v>21440.945100000001</c:v>
                </c:pt>
                <c:pt idx="3691">
                  <c:v>21451.987000000001</c:v>
                </c:pt>
                <c:pt idx="3692">
                  <c:v>21668.769199999999</c:v>
                </c:pt>
                <c:pt idx="3693">
                  <c:v>21509.843700000001</c:v>
                </c:pt>
                <c:pt idx="3694">
                  <c:v>21650.9856</c:v>
                </c:pt>
                <c:pt idx="3695">
                  <c:v>21516.620999999999</c:v>
                </c:pt>
                <c:pt idx="3696">
                  <c:v>21676.475299999998</c:v>
                </c:pt>
                <c:pt idx="3697">
                  <c:v>21577.529299999998</c:v>
                </c:pt>
                <c:pt idx="3698">
                  <c:v>21455.955999999998</c:v>
                </c:pt>
                <c:pt idx="3699">
                  <c:v>21382.503000000001</c:v>
                </c:pt>
                <c:pt idx="3700">
                  <c:v>21459.9447</c:v>
                </c:pt>
                <c:pt idx="3701">
                  <c:v>21605.604800000001</c:v>
                </c:pt>
                <c:pt idx="3702">
                  <c:v>21429.8982</c:v>
                </c:pt>
                <c:pt idx="3703">
                  <c:v>21555.293399999999</c:v>
                </c:pt>
                <c:pt idx="3704">
                  <c:v>21219.679700000001</c:v>
                </c:pt>
                <c:pt idx="3705">
                  <c:v>21518.265500000001</c:v>
                </c:pt>
                <c:pt idx="3706">
                  <c:v>21504.392899999999</c:v>
                </c:pt>
                <c:pt idx="3707">
                  <c:v>21334.345799999999</c:v>
                </c:pt>
                <c:pt idx="3708">
                  <c:v>21353.5095</c:v>
                </c:pt>
                <c:pt idx="3709">
                  <c:v>21554.1145</c:v>
                </c:pt>
                <c:pt idx="3710">
                  <c:v>21466.404500000001</c:v>
                </c:pt>
                <c:pt idx="3711">
                  <c:v>21336.039799999999</c:v>
                </c:pt>
                <c:pt idx="3712">
                  <c:v>21467.533899999999</c:v>
                </c:pt>
                <c:pt idx="3713">
                  <c:v>21571.583900000001</c:v>
                </c:pt>
                <c:pt idx="3714">
                  <c:v>21483.054</c:v>
                </c:pt>
                <c:pt idx="3715">
                  <c:v>21367.680499999999</c:v>
                </c:pt>
                <c:pt idx="3716">
                  <c:v>21360.552199999998</c:v>
                </c:pt>
                <c:pt idx="3717">
                  <c:v>21491.823</c:v>
                </c:pt>
                <c:pt idx="3718">
                  <c:v>21715.301599999999</c:v>
                </c:pt>
                <c:pt idx="3719">
                  <c:v>21444.8056</c:v>
                </c:pt>
                <c:pt idx="3720">
                  <c:v>21309.6129</c:v>
                </c:pt>
                <c:pt idx="3721">
                  <c:v>21494.204099999999</c:v>
                </c:pt>
                <c:pt idx="3722">
                  <c:v>21564.038499999999</c:v>
                </c:pt>
                <c:pt idx="3723">
                  <c:v>21564.357199999999</c:v>
                </c:pt>
                <c:pt idx="3724">
                  <c:v>21503.502199999999</c:v>
                </c:pt>
                <c:pt idx="3725">
                  <c:v>21363.600699999999</c:v>
                </c:pt>
                <c:pt idx="3726">
                  <c:v>21743.591499999999</c:v>
                </c:pt>
                <c:pt idx="3727">
                  <c:v>21544.197800000002</c:v>
                </c:pt>
                <c:pt idx="3728">
                  <c:v>21523.8766</c:v>
                </c:pt>
                <c:pt idx="3729">
                  <c:v>21335.060600000001</c:v>
                </c:pt>
                <c:pt idx="3730">
                  <c:v>21435.867399999999</c:v>
                </c:pt>
                <c:pt idx="3731">
                  <c:v>21539.6031</c:v>
                </c:pt>
                <c:pt idx="3732">
                  <c:v>21531.965100000001</c:v>
                </c:pt>
                <c:pt idx="3733">
                  <c:v>21411.2336</c:v>
                </c:pt>
                <c:pt idx="3734">
                  <c:v>21495.981500000002</c:v>
                </c:pt>
                <c:pt idx="3735">
                  <c:v>21598.265100000001</c:v>
                </c:pt>
                <c:pt idx="3736">
                  <c:v>21504.269400000001</c:v>
                </c:pt>
                <c:pt idx="3737">
                  <c:v>21342.212200000002</c:v>
                </c:pt>
                <c:pt idx="3738">
                  <c:v>21527.775699999998</c:v>
                </c:pt>
                <c:pt idx="3739">
                  <c:v>21419.114000000001</c:v>
                </c:pt>
                <c:pt idx="3740">
                  <c:v>21473.430700000001</c:v>
                </c:pt>
                <c:pt idx="3741">
                  <c:v>21471.287400000001</c:v>
                </c:pt>
                <c:pt idx="3742">
                  <c:v>21504.182100000002</c:v>
                </c:pt>
                <c:pt idx="3743">
                  <c:v>21494.515299999999</c:v>
                </c:pt>
                <c:pt idx="3744">
                  <c:v>21512.170600000001</c:v>
                </c:pt>
                <c:pt idx="3745">
                  <c:v>21348.819100000001</c:v>
                </c:pt>
                <c:pt idx="3746">
                  <c:v>21438.324499999999</c:v>
                </c:pt>
                <c:pt idx="3747">
                  <c:v>21446.354599999999</c:v>
                </c:pt>
                <c:pt idx="3748">
                  <c:v>21398.133399999999</c:v>
                </c:pt>
                <c:pt idx="3749">
                  <c:v>21638.244500000001</c:v>
                </c:pt>
                <c:pt idx="3750">
                  <c:v>21459.428800000002</c:v>
                </c:pt>
                <c:pt idx="3751">
                  <c:v>21372.332900000001</c:v>
                </c:pt>
                <c:pt idx="3752">
                  <c:v>21556.349099999999</c:v>
                </c:pt>
                <c:pt idx="3753">
                  <c:v>21467.7889</c:v>
                </c:pt>
                <c:pt idx="3754">
                  <c:v>21631.737000000001</c:v>
                </c:pt>
                <c:pt idx="3755">
                  <c:v>21524.961800000001</c:v>
                </c:pt>
                <c:pt idx="3756">
                  <c:v>21493.325099999998</c:v>
                </c:pt>
                <c:pt idx="3757">
                  <c:v>21500.487499999999</c:v>
                </c:pt>
                <c:pt idx="3758">
                  <c:v>21428.904299999998</c:v>
                </c:pt>
                <c:pt idx="3759">
                  <c:v>21381.624899999999</c:v>
                </c:pt>
                <c:pt idx="3760">
                  <c:v>21415.8063</c:v>
                </c:pt>
                <c:pt idx="3761">
                  <c:v>21371.6872</c:v>
                </c:pt>
                <c:pt idx="3762">
                  <c:v>21591.948100000001</c:v>
                </c:pt>
                <c:pt idx="3763">
                  <c:v>21367.960999999999</c:v>
                </c:pt>
                <c:pt idx="3764">
                  <c:v>21584.478200000001</c:v>
                </c:pt>
                <c:pt idx="3765">
                  <c:v>21419.63</c:v>
                </c:pt>
                <c:pt idx="3766">
                  <c:v>21468.523399999998</c:v>
                </c:pt>
                <c:pt idx="3767">
                  <c:v>21312.805</c:v>
                </c:pt>
                <c:pt idx="3768">
                  <c:v>21516.73</c:v>
                </c:pt>
                <c:pt idx="3769">
                  <c:v>21474.032800000001</c:v>
                </c:pt>
                <c:pt idx="3770">
                  <c:v>21342.904999999999</c:v>
                </c:pt>
                <c:pt idx="3771">
                  <c:v>21646.032599999999</c:v>
                </c:pt>
                <c:pt idx="3772">
                  <c:v>21478.031500000001</c:v>
                </c:pt>
                <c:pt idx="3773">
                  <c:v>21456.4951</c:v>
                </c:pt>
                <c:pt idx="3774">
                  <c:v>21459.702300000001</c:v>
                </c:pt>
                <c:pt idx="3775">
                  <c:v>21556.279299999998</c:v>
                </c:pt>
                <c:pt idx="3776">
                  <c:v>21451.147799999999</c:v>
                </c:pt>
                <c:pt idx="3777">
                  <c:v>21648.031999999999</c:v>
                </c:pt>
                <c:pt idx="3778">
                  <c:v>21456.846600000001</c:v>
                </c:pt>
                <c:pt idx="3779">
                  <c:v>21286.264899999998</c:v>
                </c:pt>
                <c:pt idx="3780">
                  <c:v>21615.915099999998</c:v>
                </c:pt>
                <c:pt idx="3781">
                  <c:v>21540.322700000001</c:v>
                </c:pt>
                <c:pt idx="3782">
                  <c:v>21401.6427</c:v>
                </c:pt>
                <c:pt idx="3783">
                  <c:v>21563.3465</c:v>
                </c:pt>
                <c:pt idx="3784">
                  <c:v>21549.385600000001</c:v>
                </c:pt>
                <c:pt idx="3785">
                  <c:v>21451.582699999999</c:v>
                </c:pt>
                <c:pt idx="3786">
                  <c:v>21548.676599999999</c:v>
                </c:pt>
                <c:pt idx="3787">
                  <c:v>21453.239699999998</c:v>
                </c:pt>
                <c:pt idx="3788">
                  <c:v>21332.5255</c:v>
                </c:pt>
                <c:pt idx="3789">
                  <c:v>21575.1816</c:v>
                </c:pt>
                <c:pt idx="3790">
                  <c:v>21497.582900000001</c:v>
                </c:pt>
                <c:pt idx="3791">
                  <c:v>21517.167399999998</c:v>
                </c:pt>
                <c:pt idx="3792">
                  <c:v>21452.6715</c:v>
                </c:pt>
                <c:pt idx="3793">
                  <c:v>21609.871899999998</c:v>
                </c:pt>
                <c:pt idx="3794">
                  <c:v>21619.548200000001</c:v>
                </c:pt>
                <c:pt idx="3795">
                  <c:v>21471.707399999999</c:v>
                </c:pt>
                <c:pt idx="3796">
                  <c:v>21519.524700000002</c:v>
                </c:pt>
                <c:pt idx="3797">
                  <c:v>21469.644700000001</c:v>
                </c:pt>
                <c:pt idx="3798">
                  <c:v>21343.631000000001</c:v>
                </c:pt>
                <c:pt idx="3799">
                  <c:v>21438.5635</c:v>
                </c:pt>
                <c:pt idx="3800">
                  <c:v>21440.154999999999</c:v>
                </c:pt>
                <c:pt idx="3801">
                  <c:v>21468.682400000002</c:v>
                </c:pt>
                <c:pt idx="3802">
                  <c:v>21433.161800000002</c:v>
                </c:pt>
                <c:pt idx="3803">
                  <c:v>21338.157599999999</c:v>
                </c:pt>
                <c:pt idx="3804">
                  <c:v>21399.4257</c:v>
                </c:pt>
                <c:pt idx="3805">
                  <c:v>21564.626</c:v>
                </c:pt>
                <c:pt idx="3806">
                  <c:v>21429.726299999998</c:v>
                </c:pt>
                <c:pt idx="3807">
                  <c:v>21555.111499999999</c:v>
                </c:pt>
                <c:pt idx="3808">
                  <c:v>21530.733899999999</c:v>
                </c:pt>
                <c:pt idx="3809">
                  <c:v>21456.1384</c:v>
                </c:pt>
                <c:pt idx="3810">
                  <c:v>21654.092100000002</c:v>
                </c:pt>
                <c:pt idx="3811">
                  <c:v>21470.691900000002</c:v>
                </c:pt>
                <c:pt idx="3812">
                  <c:v>21308.028300000002</c:v>
                </c:pt>
                <c:pt idx="3813">
                  <c:v>21316.325099999998</c:v>
                </c:pt>
                <c:pt idx="3814">
                  <c:v>21413.500800000002</c:v>
                </c:pt>
                <c:pt idx="3815">
                  <c:v>21451.8079</c:v>
                </c:pt>
                <c:pt idx="3816">
                  <c:v>21470.67</c:v>
                </c:pt>
                <c:pt idx="3817">
                  <c:v>21339.124599999999</c:v>
                </c:pt>
                <c:pt idx="3818">
                  <c:v>21529.027600000001</c:v>
                </c:pt>
                <c:pt idx="3819">
                  <c:v>21502.5687</c:v>
                </c:pt>
                <c:pt idx="3820">
                  <c:v>21367.6224</c:v>
                </c:pt>
                <c:pt idx="3821">
                  <c:v>21504.4604</c:v>
                </c:pt>
                <c:pt idx="3822">
                  <c:v>21495.608400000001</c:v>
                </c:pt>
                <c:pt idx="3823">
                  <c:v>21458.379400000002</c:v>
                </c:pt>
                <c:pt idx="3824">
                  <c:v>21508.698</c:v>
                </c:pt>
                <c:pt idx="3825">
                  <c:v>21560.529500000001</c:v>
                </c:pt>
                <c:pt idx="3826">
                  <c:v>21418.148300000001</c:v>
                </c:pt>
                <c:pt idx="3827">
                  <c:v>21390.171900000001</c:v>
                </c:pt>
                <c:pt idx="3828">
                  <c:v>21369.593199999999</c:v>
                </c:pt>
                <c:pt idx="3829">
                  <c:v>21607.438600000001</c:v>
                </c:pt>
                <c:pt idx="3830">
                  <c:v>21376.739399999999</c:v>
                </c:pt>
                <c:pt idx="3831">
                  <c:v>21256.018</c:v>
                </c:pt>
                <c:pt idx="3832">
                  <c:v>21429.568800000001</c:v>
                </c:pt>
                <c:pt idx="3833">
                  <c:v>21386.964499999998</c:v>
                </c:pt>
                <c:pt idx="3834">
                  <c:v>21446.852800000001</c:v>
                </c:pt>
                <c:pt idx="3835">
                  <c:v>21542.203699999998</c:v>
                </c:pt>
                <c:pt idx="3836">
                  <c:v>21419.473600000001</c:v>
                </c:pt>
                <c:pt idx="3837">
                  <c:v>21390.329699999998</c:v>
                </c:pt>
                <c:pt idx="3838">
                  <c:v>21508.784100000001</c:v>
                </c:pt>
                <c:pt idx="3839">
                  <c:v>21598.5065</c:v>
                </c:pt>
                <c:pt idx="3840">
                  <c:v>21376.561699999998</c:v>
                </c:pt>
                <c:pt idx="3841">
                  <c:v>21682.856100000001</c:v>
                </c:pt>
                <c:pt idx="3842">
                  <c:v>21487.121599999999</c:v>
                </c:pt>
                <c:pt idx="3843">
                  <c:v>21493.269199999999</c:v>
                </c:pt>
                <c:pt idx="3844">
                  <c:v>21494.4915</c:v>
                </c:pt>
                <c:pt idx="3845">
                  <c:v>21534.029600000002</c:v>
                </c:pt>
                <c:pt idx="3846">
                  <c:v>21479.351699999999</c:v>
                </c:pt>
                <c:pt idx="3847">
                  <c:v>21397.048299999999</c:v>
                </c:pt>
                <c:pt idx="3848">
                  <c:v>21508.672699999999</c:v>
                </c:pt>
                <c:pt idx="3849">
                  <c:v>21519.8963</c:v>
                </c:pt>
                <c:pt idx="3850">
                  <c:v>21591.910500000002</c:v>
                </c:pt>
                <c:pt idx="3851">
                  <c:v>21385.4755</c:v>
                </c:pt>
                <c:pt idx="3852">
                  <c:v>21501.2202</c:v>
                </c:pt>
                <c:pt idx="3853">
                  <c:v>21655.388500000001</c:v>
                </c:pt>
                <c:pt idx="3854">
                  <c:v>21444.494699999999</c:v>
                </c:pt>
                <c:pt idx="3855">
                  <c:v>21446.859400000001</c:v>
                </c:pt>
                <c:pt idx="3856">
                  <c:v>21474.9941</c:v>
                </c:pt>
                <c:pt idx="3857">
                  <c:v>21532.675500000001</c:v>
                </c:pt>
                <c:pt idx="3858">
                  <c:v>21620.004300000001</c:v>
                </c:pt>
                <c:pt idx="3859">
                  <c:v>21310.387200000001</c:v>
                </c:pt>
                <c:pt idx="3860">
                  <c:v>21302.157899999998</c:v>
                </c:pt>
                <c:pt idx="3861">
                  <c:v>21395.831399999999</c:v>
                </c:pt>
                <c:pt idx="3862">
                  <c:v>21552.152999999998</c:v>
                </c:pt>
                <c:pt idx="3863">
                  <c:v>21519.589</c:v>
                </c:pt>
                <c:pt idx="3864">
                  <c:v>21502.915300000001</c:v>
                </c:pt>
                <c:pt idx="3865">
                  <c:v>21688.200700000001</c:v>
                </c:pt>
                <c:pt idx="3866">
                  <c:v>21480.827099999999</c:v>
                </c:pt>
                <c:pt idx="3867">
                  <c:v>21478.795099999999</c:v>
                </c:pt>
                <c:pt idx="3868">
                  <c:v>21585.445899999999</c:v>
                </c:pt>
                <c:pt idx="3869">
                  <c:v>21526.456300000002</c:v>
                </c:pt>
                <c:pt idx="3870">
                  <c:v>21496.485400000001</c:v>
                </c:pt>
                <c:pt idx="3871">
                  <c:v>21606.762299999999</c:v>
                </c:pt>
                <c:pt idx="3872">
                  <c:v>21526.293300000001</c:v>
                </c:pt>
                <c:pt idx="3873">
                  <c:v>21536.9064</c:v>
                </c:pt>
                <c:pt idx="3874">
                  <c:v>21404.196100000001</c:v>
                </c:pt>
                <c:pt idx="3875">
                  <c:v>21545.089499999998</c:v>
                </c:pt>
                <c:pt idx="3876">
                  <c:v>21632.9113</c:v>
                </c:pt>
                <c:pt idx="3877">
                  <c:v>21375.306199999999</c:v>
                </c:pt>
                <c:pt idx="3878">
                  <c:v>21460.2929</c:v>
                </c:pt>
                <c:pt idx="3879">
                  <c:v>21448.924900000002</c:v>
                </c:pt>
                <c:pt idx="3880">
                  <c:v>21465.991000000002</c:v>
                </c:pt>
                <c:pt idx="3881">
                  <c:v>21476.384600000001</c:v>
                </c:pt>
                <c:pt idx="3882">
                  <c:v>21608.2853</c:v>
                </c:pt>
                <c:pt idx="3883">
                  <c:v>21519.760900000001</c:v>
                </c:pt>
                <c:pt idx="3884">
                  <c:v>21554.045099999999</c:v>
                </c:pt>
                <c:pt idx="3885">
                  <c:v>21545.111700000001</c:v>
                </c:pt>
                <c:pt idx="3886">
                  <c:v>21520.0422</c:v>
                </c:pt>
                <c:pt idx="3887">
                  <c:v>21717.700799999999</c:v>
                </c:pt>
                <c:pt idx="3888">
                  <c:v>21470.02</c:v>
                </c:pt>
                <c:pt idx="3889">
                  <c:v>21442.9696</c:v>
                </c:pt>
                <c:pt idx="3890">
                  <c:v>21559.0805</c:v>
                </c:pt>
                <c:pt idx="3891">
                  <c:v>21491.687300000001</c:v>
                </c:pt>
                <c:pt idx="3892">
                  <c:v>21477.557199999999</c:v>
                </c:pt>
                <c:pt idx="3893">
                  <c:v>21367.790199999999</c:v>
                </c:pt>
                <c:pt idx="3894">
                  <c:v>21581.15</c:v>
                </c:pt>
                <c:pt idx="3895">
                  <c:v>21395.5013</c:v>
                </c:pt>
                <c:pt idx="3896">
                  <c:v>21585.688099999999</c:v>
                </c:pt>
                <c:pt idx="3897">
                  <c:v>21470.020700000001</c:v>
                </c:pt>
                <c:pt idx="3898">
                  <c:v>21496.784800000001</c:v>
                </c:pt>
                <c:pt idx="3899">
                  <c:v>21364.6433</c:v>
                </c:pt>
                <c:pt idx="3900">
                  <c:v>21424.396799999999</c:v>
                </c:pt>
                <c:pt idx="3901">
                  <c:v>21277.1584</c:v>
                </c:pt>
                <c:pt idx="3902">
                  <c:v>21488.7768</c:v>
                </c:pt>
                <c:pt idx="3903">
                  <c:v>21429.678800000002</c:v>
                </c:pt>
                <c:pt idx="3904">
                  <c:v>21418.314200000001</c:v>
                </c:pt>
                <c:pt idx="3905">
                  <c:v>21441.855500000001</c:v>
                </c:pt>
                <c:pt idx="3906">
                  <c:v>21603.867600000001</c:v>
                </c:pt>
                <c:pt idx="3907">
                  <c:v>21523.9388</c:v>
                </c:pt>
                <c:pt idx="3908">
                  <c:v>21618.5432</c:v>
                </c:pt>
                <c:pt idx="3909">
                  <c:v>21562.436799999999</c:v>
                </c:pt>
                <c:pt idx="3910">
                  <c:v>21557.8534</c:v>
                </c:pt>
                <c:pt idx="3911">
                  <c:v>21530.5805</c:v>
                </c:pt>
                <c:pt idx="3912">
                  <c:v>21493.248500000002</c:v>
                </c:pt>
                <c:pt idx="3913">
                  <c:v>21578.745599999998</c:v>
                </c:pt>
                <c:pt idx="3914">
                  <c:v>21415.830399999999</c:v>
                </c:pt>
                <c:pt idx="3915">
                  <c:v>21473.024700000002</c:v>
                </c:pt>
                <c:pt idx="3916">
                  <c:v>21365.018599999999</c:v>
                </c:pt>
                <c:pt idx="3917">
                  <c:v>21573.9457</c:v>
                </c:pt>
                <c:pt idx="3918">
                  <c:v>21687.578600000001</c:v>
                </c:pt>
                <c:pt idx="3919">
                  <c:v>21467.002899999999</c:v>
                </c:pt>
                <c:pt idx="3920">
                  <c:v>21383.1633</c:v>
                </c:pt>
                <c:pt idx="3921">
                  <c:v>21507.908299999999</c:v>
                </c:pt>
                <c:pt idx="3922">
                  <c:v>21360.978500000001</c:v>
                </c:pt>
                <c:pt idx="3923">
                  <c:v>21590.719799999999</c:v>
                </c:pt>
                <c:pt idx="3924">
                  <c:v>21598.244999999999</c:v>
                </c:pt>
                <c:pt idx="3925">
                  <c:v>21426.4293</c:v>
                </c:pt>
                <c:pt idx="3926">
                  <c:v>21588.951400000002</c:v>
                </c:pt>
                <c:pt idx="3927">
                  <c:v>21561.8613</c:v>
                </c:pt>
                <c:pt idx="3928">
                  <c:v>21584.644400000001</c:v>
                </c:pt>
                <c:pt idx="3929">
                  <c:v>21522.249299999999</c:v>
                </c:pt>
                <c:pt idx="3930">
                  <c:v>21455.0972</c:v>
                </c:pt>
                <c:pt idx="3931">
                  <c:v>21639.354500000001</c:v>
                </c:pt>
                <c:pt idx="3932">
                  <c:v>21534.742999999999</c:v>
                </c:pt>
                <c:pt idx="3933">
                  <c:v>21433.545699999999</c:v>
                </c:pt>
                <c:pt idx="3934">
                  <c:v>21450.881600000001</c:v>
                </c:pt>
                <c:pt idx="3935">
                  <c:v>21566.841799999998</c:v>
                </c:pt>
                <c:pt idx="3936">
                  <c:v>21411.287100000001</c:v>
                </c:pt>
                <c:pt idx="3937">
                  <c:v>21442.807499999999</c:v>
                </c:pt>
                <c:pt idx="3938">
                  <c:v>21612.821100000001</c:v>
                </c:pt>
                <c:pt idx="3939">
                  <c:v>21456.6011</c:v>
                </c:pt>
                <c:pt idx="3940">
                  <c:v>21358.1636</c:v>
                </c:pt>
                <c:pt idx="3941">
                  <c:v>21386.053199999998</c:v>
                </c:pt>
                <c:pt idx="3942">
                  <c:v>21455.744500000001</c:v>
                </c:pt>
                <c:pt idx="3943">
                  <c:v>21518.258099999999</c:v>
                </c:pt>
                <c:pt idx="3944">
                  <c:v>21471.0648</c:v>
                </c:pt>
                <c:pt idx="3945">
                  <c:v>21397.941800000001</c:v>
                </c:pt>
                <c:pt idx="3946">
                  <c:v>21518.412799999998</c:v>
                </c:pt>
                <c:pt idx="3947">
                  <c:v>21500.5311</c:v>
                </c:pt>
                <c:pt idx="3948">
                  <c:v>21553.852999999999</c:v>
                </c:pt>
                <c:pt idx="3949">
                  <c:v>21496.633300000001</c:v>
                </c:pt>
                <c:pt idx="3950">
                  <c:v>21456.879799999999</c:v>
                </c:pt>
                <c:pt idx="3951">
                  <c:v>21399.133399999999</c:v>
                </c:pt>
                <c:pt idx="3952">
                  <c:v>21646.904600000002</c:v>
                </c:pt>
                <c:pt idx="3953">
                  <c:v>21347.568200000002</c:v>
                </c:pt>
                <c:pt idx="3954">
                  <c:v>21576.483199999999</c:v>
                </c:pt>
                <c:pt idx="3955">
                  <c:v>21537.662899999999</c:v>
                </c:pt>
                <c:pt idx="3956">
                  <c:v>21389.952099999999</c:v>
                </c:pt>
                <c:pt idx="3957">
                  <c:v>21318.481899999999</c:v>
                </c:pt>
                <c:pt idx="3958">
                  <c:v>21454.363000000001</c:v>
                </c:pt>
                <c:pt idx="3959">
                  <c:v>21578.9244</c:v>
                </c:pt>
                <c:pt idx="3960">
                  <c:v>21429.418099999999</c:v>
                </c:pt>
                <c:pt idx="3961">
                  <c:v>21250.625400000001</c:v>
                </c:pt>
                <c:pt idx="3962">
                  <c:v>21474.730200000002</c:v>
                </c:pt>
                <c:pt idx="3963">
                  <c:v>21415.748</c:v>
                </c:pt>
                <c:pt idx="3964">
                  <c:v>21441.238300000001</c:v>
                </c:pt>
                <c:pt idx="3965">
                  <c:v>21508.369200000001</c:v>
                </c:pt>
                <c:pt idx="3966">
                  <c:v>21500.282500000001</c:v>
                </c:pt>
                <c:pt idx="3967">
                  <c:v>21434.370599999998</c:v>
                </c:pt>
                <c:pt idx="3968">
                  <c:v>21523.771799999999</c:v>
                </c:pt>
                <c:pt idx="3969">
                  <c:v>21469.124100000001</c:v>
                </c:pt>
                <c:pt idx="3970">
                  <c:v>21467.036800000002</c:v>
                </c:pt>
                <c:pt idx="3971">
                  <c:v>21409.470700000002</c:v>
                </c:pt>
                <c:pt idx="3972">
                  <c:v>21509.9676</c:v>
                </c:pt>
                <c:pt idx="3973">
                  <c:v>21478.658599999999</c:v>
                </c:pt>
                <c:pt idx="3974">
                  <c:v>21569.665199999999</c:v>
                </c:pt>
                <c:pt idx="3975">
                  <c:v>21474.2565</c:v>
                </c:pt>
                <c:pt idx="3976">
                  <c:v>21684.265299999999</c:v>
                </c:pt>
                <c:pt idx="3977">
                  <c:v>21524.746299999999</c:v>
                </c:pt>
                <c:pt idx="3978">
                  <c:v>21566.492099999999</c:v>
                </c:pt>
                <c:pt idx="3979">
                  <c:v>21476.383000000002</c:v>
                </c:pt>
                <c:pt idx="3980">
                  <c:v>21350.376100000001</c:v>
                </c:pt>
                <c:pt idx="3981">
                  <c:v>21293.727500000001</c:v>
                </c:pt>
                <c:pt idx="3982">
                  <c:v>21685.271000000001</c:v>
                </c:pt>
                <c:pt idx="3983">
                  <c:v>21557.056400000001</c:v>
                </c:pt>
                <c:pt idx="3984">
                  <c:v>21623.605599999999</c:v>
                </c:pt>
                <c:pt idx="3985">
                  <c:v>21467.569800000001</c:v>
                </c:pt>
                <c:pt idx="3986">
                  <c:v>21480.4611</c:v>
                </c:pt>
                <c:pt idx="3987">
                  <c:v>21560.947800000002</c:v>
                </c:pt>
                <c:pt idx="3988">
                  <c:v>21430.130399999998</c:v>
                </c:pt>
                <c:pt idx="3989">
                  <c:v>21436.746999999999</c:v>
                </c:pt>
                <c:pt idx="3990">
                  <c:v>21418.268400000001</c:v>
                </c:pt>
                <c:pt idx="3991">
                  <c:v>21580.334500000001</c:v>
                </c:pt>
                <c:pt idx="3992">
                  <c:v>21405.799599999998</c:v>
                </c:pt>
                <c:pt idx="3993">
                  <c:v>21340.697100000001</c:v>
                </c:pt>
                <c:pt idx="3994">
                  <c:v>21413.654500000001</c:v>
                </c:pt>
                <c:pt idx="3995">
                  <c:v>21415.649000000001</c:v>
                </c:pt>
                <c:pt idx="3996">
                  <c:v>21395.355</c:v>
                </c:pt>
                <c:pt idx="3997">
                  <c:v>21464.180199999999</c:v>
                </c:pt>
                <c:pt idx="3998">
                  <c:v>21554.545699999999</c:v>
                </c:pt>
                <c:pt idx="3999">
                  <c:v>21514.1522</c:v>
                </c:pt>
                <c:pt idx="4000">
                  <c:v>21584.125599999999</c:v>
                </c:pt>
                <c:pt idx="4001">
                  <c:v>21352.279200000001</c:v>
                </c:pt>
                <c:pt idx="4002">
                  <c:v>21439.5681</c:v>
                </c:pt>
                <c:pt idx="4003">
                  <c:v>21391.580600000001</c:v>
                </c:pt>
                <c:pt idx="4004">
                  <c:v>21374.057799999999</c:v>
                </c:pt>
                <c:pt idx="4005">
                  <c:v>21279.253199999999</c:v>
                </c:pt>
                <c:pt idx="4006">
                  <c:v>21595.4192</c:v>
                </c:pt>
                <c:pt idx="4007">
                  <c:v>21676.927599999999</c:v>
                </c:pt>
                <c:pt idx="4008">
                  <c:v>21377.946599999999</c:v>
                </c:pt>
                <c:pt idx="4009">
                  <c:v>21480.0831</c:v>
                </c:pt>
                <c:pt idx="4010">
                  <c:v>21538.112000000001</c:v>
                </c:pt>
                <c:pt idx="4011">
                  <c:v>21424.635600000001</c:v>
                </c:pt>
                <c:pt idx="4012">
                  <c:v>21508.148099999999</c:v>
                </c:pt>
                <c:pt idx="4013">
                  <c:v>21550.471000000001</c:v>
                </c:pt>
                <c:pt idx="4014">
                  <c:v>21527.808099999998</c:v>
                </c:pt>
                <c:pt idx="4015">
                  <c:v>21582.318800000001</c:v>
                </c:pt>
                <c:pt idx="4016">
                  <c:v>21420.846600000001</c:v>
                </c:pt>
                <c:pt idx="4017">
                  <c:v>21501.797699999999</c:v>
                </c:pt>
                <c:pt idx="4018">
                  <c:v>21651.785500000002</c:v>
                </c:pt>
                <c:pt idx="4019">
                  <c:v>21574.1086</c:v>
                </c:pt>
                <c:pt idx="4020">
                  <c:v>21485.2788</c:v>
                </c:pt>
                <c:pt idx="4021">
                  <c:v>21485.886699999999</c:v>
                </c:pt>
                <c:pt idx="4022">
                  <c:v>21429.0082</c:v>
                </c:pt>
                <c:pt idx="4023">
                  <c:v>21448.7844</c:v>
                </c:pt>
                <c:pt idx="4024">
                  <c:v>21490.8554</c:v>
                </c:pt>
                <c:pt idx="4025">
                  <c:v>21454.0291</c:v>
                </c:pt>
                <c:pt idx="4026">
                  <c:v>21494.500199999999</c:v>
                </c:pt>
                <c:pt idx="4027">
                  <c:v>21438.421999999999</c:v>
                </c:pt>
                <c:pt idx="4028">
                  <c:v>21476.607899999999</c:v>
                </c:pt>
                <c:pt idx="4029">
                  <c:v>21403.874599999999</c:v>
                </c:pt>
                <c:pt idx="4030">
                  <c:v>21523.9846</c:v>
                </c:pt>
                <c:pt idx="4031">
                  <c:v>21362.3887</c:v>
                </c:pt>
                <c:pt idx="4032">
                  <c:v>21443.126799999998</c:v>
                </c:pt>
                <c:pt idx="4033">
                  <c:v>21448.457600000002</c:v>
                </c:pt>
                <c:pt idx="4034">
                  <c:v>21446.377100000002</c:v>
                </c:pt>
                <c:pt idx="4035">
                  <c:v>21513.517899999999</c:v>
                </c:pt>
                <c:pt idx="4036">
                  <c:v>21519.931</c:v>
                </c:pt>
                <c:pt idx="4037">
                  <c:v>21461.545699999999</c:v>
                </c:pt>
                <c:pt idx="4038">
                  <c:v>21535.484199999999</c:v>
                </c:pt>
                <c:pt idx="4039">
                  <c:v>21502.513800000001</c:v>
                </c:pt>
                <c:pt idx="4040">
                  <c:v>21534.16</c:v>
                </c:pt>
                <c:pt idx="4041">
                  <c:v>21440.4198</c:v>
                </c:pt>
                <c:pt idx="4042">
                  <c:v>21480.569599999999</c:v>
                </c:pt>
                <c:pt idx="4043">
                  <c:v>21501.962299999999</c:v>
                </c:pt>
                <c:pt idx="4044">
                  <c:v>21500.561799999999</c:v>
                </c:pt>
                <c:pt idx="4045">
                  <c:v>21513.0808</c:v>
                </c:pt>
                <c:pt idx="4046">
                  <c:v>21486.469099999998</c:v>
                </c:pt>
                <c:pt idx="4047">
                  <c:v>21519.516100000001</c:v>
                </c:pt>
                <c:pt idx="4048">
                  <c:v>21478.145199999999</c:v>
                </c:pt>
                <c:pt idx="4049">
                  <c:v>21579.357499999998</c:v>
                </c:pt>
                <c:pt idx="4050">
                  <c:v>21455.1185</c:v>
                </c:pt>
                <c:pt idx="4051">
                  <c:v>21647.434600000001</c:v>
                </c:pt>
                <c:pt idx="4052">
                  <c:v>21539.484499999999</c:v>
                </c:pt>
                <c:pt idx="4053">
                  <c:v>21663.326400000002</c:v>
                </c:pt>
                <c:pt idx="4054">
                  <c:v>21465.608800000002</c:v>
                </c:pt>
                <c:pt idx="4055">
                  <c:v>21454.065600000002</c:v>
                </c:pt>
                <c:pt idx="4056">
                  <c:v>21424.0098</c:v>
                </c:pt>
                <c:pt idx="4057">
                  <c:v>21549.5069</c:v>
                </c:pt>
                <c:pt idx="4058">
                  <c:v>21684.973300000001</c:v>
                </c:pt>
                <c:pt idx="4059">
                  <c:v>21499.554400000001</c:v>
                </c:pt>
                <c:pt idx="4060">
                  <c:v>21399.824400000001</c:v>
                </c:pt>
                <c:pt idx="4061">
                  <c:v>21482.742600000001</c:v>
                </c:pt>
                <c:pt idx="4062">
                  <c:v>21389.533299999999</c:v>
                </c:pt>
                <c:pt idx="4063">
                  <c:v>21524.162700000001</c:v>
                </c:pt>
                <c:pt idx="4064">
                  <c:v>21637.149600000001</c:v>
                </c:pt>
                <c:pt idx="4065">
                  <c:v>21535.157899999998</c:v>
                </c:pt>
                <c:pt idx="4066">
                  <c:v>21571.4882</c:v>
                </c:pt>
                <c:pt idx="4067">
                  <c:v>21541.204399999999</c:v>
                </c:pt>
                <c:pt idx="4068">
                  <c:v>21481.619900000002</c:v>
                </c:pt>
                <c:pt idx="4069">
                  <c:v>21505.343700000001</c:v>
                </c:pt>
                <c:pt idx="4070">
                  <c:v>21483.784</c:v>
                </c:pt>
                <c:pt idx="4071">
                  <c:v>21549.906900000002</c:v>
                </c:pt>
                <c:pt idx="4072">
                  <c:v>21482.106500000002</c:v>
                </c:pt>
                <c:pt idx="4073">
                  <c:v>21521.4499</c:v>
                </c:pt>
                <c:pt idx="4074">
                  <c:v>21587.051899999999</c:v>
                </c:pt>
                <c:pt idx="4075">
                  <c:v>21423.3213</c:v>
                </c:pt>
                <c:pt idx="4076">
                  <c:v>21427.588800000001</c:v>
                </c:pt>
                <c:pt idx="4077">
                  <c:v>21506.684300000001</c:v>
                </c:pt>
                <c:pt idx="4078">
                  <c:v>21577.4411</c:v>
                </c:pt>
                <c:pt idx="4079">
                  <c:v>21428.700799999999</c:v>
                </c:pt>
                <c:pt idx="4080">
                  <c:v>21402.8658</c:v>
                </c:pt>
                <c:pt idx="4081">
                  <c:v>21415.2562</c:v>
                </c:pt>
                <c:pt idx="4082">
                  <c:v>21466.380300000001</c:v>
                </c:pt>
                <c:pt idx="4083">
                  <c:v>21517.140899999999</c:v>
                </c:pt>
                <c:pt idx="4084">
                  <c:v>21429.204099999999</c:v>
                </c:pt>
                <c:pt idx="4085">
                  <c:v>21312.346099999999</c:v>
                </c:pt>
                <c:pt idx="4086">
                  <c:v>21635.389500000001</c:v>
                </c:pt>
                <c:pt idx="4087">
                  <c:v>21389.1649</c:v>
                </c:pt>
                <c:pt idx="4088">
                  <c:v>21594.601200000001</c:v>
                </c:pt>
                <c:pt idx="4089">
                  <c:v>21439.013299999999</c:v>
                </c:pt>
                <c:pt idx="4090">
                  <c:v>21518.572100000001</c:v>
                </c:pt>
                <c:pt idx="4091">
                  <c:v>21520.221399999999</c:v>
                </c:pt>
                <c:pt idx="4092">
                  <c:v>21551.464899999999</c:v>
                </c:pt>
                <c:pt idx="4093">
                  <c:v>21420.884399999999</c:v>
                </c:pt>
                <c:pt idx="4094">
                  <c:v>21587.025600000001</c:v>
                </c:pt>
                <c:pt idx="4095">
                  <c:v>21613.3292</c:v>
                </c:pt>
                <c:pt idx="4096">
                  <c:v>21556.121500000001</c:v>
                </c:pt>
                <c:pt idx="4097">
                  <c:v>21345.822499999998</c:v>
                </c:pt>
                <c:pt idx="4098">
                  <c:v>21557.782200000001</c:v>
                </c:pt>
                <c:pt idx="4099">
                  <c:v>21421.072</c:v>
                </c:pt>
                <c:pt idx="4100">
                  <c:v>21520.537100000001</c:v>
                </c:pt>
                <c:pt idx="4101">
                  <c:v>21515.392400000001</c:v>
                </c:pt>
                <c:pt idx="4102">
                  <c:v>21446.1351</c:v>
                </c:pt>
                <c:pt idx="4103">
                  <c:v>21549.563200000001</c:v>
                </c:pt>
                <c:pt idx="4104">
                  <c:v>21263.454600000001</c:v>
                </c:pt>
                <c:pt idx="4105">
                  <c:v>21496.0785</c:v>
                </c:pt>
                <c:pt idx="4106">
                  <c:v>21436.110199999999</c:v>
                </c:pt>
                <c:pt idx="4107">
                  <c:v>21535.766299999999</c:v>
                </c:pt>
                <c:pt idx="4108">
                  <c:v>21531.267199999998</c:v>
                </c:pt>
                <c:pt idx="4109">
                  <c:v>21552.028300000002</c:v>
                </c:pt>
                <c:pt idx="4110">
                  <c:v>21450.001199999999</c:v>
                </c:pt>
                <c:pt idx="4111">
                  <c:v>21407.206999999999</c:v>
                </c:pt>
                <c:pt idx="4112">
                  <c:v>21478.1757</c:v>
                </c:pt>
                <c:pt idx="4113">
                  <c:v>21550.8243</c:v>
                </c:pt>
                <c:pt idx="4114">
                  <c:v>21572.6185</c:v>
                </c:pt>
                <c:pt idx="4115">
                  <c:v>21560.9424</c:v>
                </c:pt>
                <c:pt idx="4116">
                  <c:v>21518.398399999998</c:v>
                </c:pt>
                <c:pt idx="4117">
                  <c:v>21613.550599999999</c:v>
                </c:pt>
                <c:pt idx="4118">
                  <c:v>21579.577099999999</c:v>
                </c:pt>
                <c:pt idx="4119">
                  <c:v>21533.078600000001</c:v>
                </c:pt>
                <c:pt idx="4120">
                  <c:v>21576.069800000001</c:v>
                </c:pt>
                <c:pt idx="4121">
                  <c:v>21356.273499999999</c:v>
                </c:pt>
                <c:pt idx="4122">
                  <c:v>21349.780200000001</c:v>
                </c:pt>
                <c:pt idx="4123">
                  <c:v>21465.441299999999</c:v>
                </c:pt>
                <c:pt idx="4124">
                  <c:v>21559.981299999999</c:v>
                </c:pt>
                <c:pt idx="4125">
                  <c:v>21308.545999999998</c:v>
                </c:pt>
                <c:pt idx="4126">
                  <c:v>21490.882600000001</c:v>
                </c:pt>
                <c:pt idx="4127">
                  <c:v>21375.845099999999</c:v>
                </c:pt>
                <c:pt idx="4128">
                  <c:v>21452.9303</c:v>
                </c:pt>
                <c:pt idx="4129">
                  <c:v>21390.894400000001</c:v>
                </c:pt>
                <c:pt idx="4130">
                  <c:v>21523.666700000002</c:v>
                </c:pt>
                <c:pt idx="4131">
                  <c:v>21478.712899999999</c:v>
                </c:pt>
                <c:pt idx="4132">
                  <c:v>21482.3809</c:v>
                </c:pt>
                <c:pt idx="4133">
                  <c:v>21445.453000000001</c:v>
                </c:pt>
                <c:pt idx="4134">
                  <c:v>21508.492699999999</c:v>
                </c:pt>
                <c:pt idx="4135">
                  <c:v>21463.4516</c:v>
                </c:pt>
                <c:pt idx="4136">
                  <c:v>21580.142400000001</c:v>
                </c:pt>
                <c:pt idx="4137">
                  <c:v>21552.182100000002</c:v>
                </c:pt>
                <c:pt idx="4138">
                  <c:v>21326.065500000001</c:v>
                </c:pt>
                <c:pt idx="4139">
                  <c:v>21464.974200000001</c:v>
                </c:pt>
                <c:pt idx="4140">
                  <c:v>21652.613700000002</c:v>
                </c:pt>
                <c:pt idx="4141">
                  <c:v>21485.1708</c:v>
                </c:pt>
                <c:pt idx="4142">
                  <c:v>21440.808199999999</c:v>
                </c:pt>
                <c:pt idx="4143">
                  <c:v>21484.040499999999</c:v>
                </c:pt>
                <c:pt idx="4144">
                  <c:v>21502.203300000001</c:v>
                </c:pt>
                <c:pt idx="4145">
                  <c:v>21504.364399999999</c:v>
                </c:pt>
                <c:pt idx="4146">
                  <c:v>21506.483</c:v>
                </c:pt>
                <c:pt idx="4147">
                  <c:v>21408.121599999999</c:v>
                </c:pt>
                <c:pt idx="4148">
                  <c:v>21478.611000000001</c:v>
                </c:pt>
                <c:pt idx="4149">
                  <c:v>21425.934700000002</c:v>
                </c:pt>
                <c:pt idx="4150">
                  <c:v>21601.3449</c:v>
                </c:pt>
                <c:pt idx="4151">
                  <c:v>21482.834500000001</c:v>
                </c:pt>
                <c:pt idx="4152">
                  <c:v>21378.7412</c:v>
                </c:pt>
                <c:pt idx="4153">
                  <c:v>21522.687099999999</c:v>
                </c:pt>
                <c:pt idx="4154">
                  <c:v>21621.458500000001</c:v>
                </c:pt>
                <c:pt idx="4155">
                  <c:v>21321.046900000001</c:v>
                </c:pt>
                <c:pt idx="4156">
                  <c:v>21404.455399999999</c:v>
                </c:pt>
                <c:pt idx="4157">
                  <c:v>21430.046699999999</c:v>
                </c:pt>
                <c:pt idx="4158">
                  <c:v>21522.683700000001</c:v>
                </c:pt>
                <c:pt idx="4159">
                  <c:v>21511.468799999999</c:v>
                </c:pt>
                <c:pt idx="4160">
                  <c:v>21561.7762</c:v>
                </c:pt>
                <c:pt idx="4161">
                  <c:v>21451.688699999999</c:v>
                </c:pt>
                <c:pt idx="4162">
                  <c:v>21586.614099999999</c:v>
                </c:pt>
                <c:pt idx="4163">
                  <c:v>21426.2657</c:v>
                </c:pt>
                <c:pt idx="4164">
                  <c:v>21373.970700000002</c:v>
                </c:pt>
                <c:pt idx="4165">
                  <c:v>21642.886600000002</c:v>
                </c:pt>
                <c:pt idx="4166">
                  <c:v>21405.634699999999</c:v>
                </c:pt>
                <c:pt idx="4167">
                  <c:v>21572.773799999999</c:v>
                </c:pt>
                <c:pt idx="4168">
                  <c:v>21527.207399999999</c:v>
                </c:pt>
                <c:pt idx="4169">
                  <c:v>21434.027600000001</c:v>
                </c:pt>
                <c:pt idx="4170">
                  <c:v>21515.532800000001</c:v>
                </c:pt>
                <c:pt idx="4171">
                  <c:v>21458.280500000001</c:v>
                </c:pt>
                <c:pt idx="4172">
                  <c:v>21374.9493</c:v>
                </c:pt>
                <c:pt idx="4173">
                  <c:v>21493.400099999999</c:v>
                </c:pt>
                <c:pt idx="4174">
                  <c:v>21654.253799999999</c:v>
                </c:pt>
                <c:pt idx="4175">
                  <c:v>21453.957999999999</c:v>
                </c:pt>
                <c:pt idx="4176">
                  <c:v>21423.946199999998</c:v>
                </c:pt>
                <c:pt idx="4177">
                  <c:v>21452.976500000001</c:v>
                </c:pt>
                <c:pt idx="4178">
                  <c:v>21560.386399999999</c:v>
                </c:pt>
                <c:pt idx="4179">
                  <c:v>21469.018599999999</c:v>
                </c:pt>
                <c:pt idx="4180">
                  <c:v>21423.930499999999</c:v>
                </c:pt>
                <c:pt idx="4181">
                  <c:v>21496.832399999999</c:v>
                </c:pt>
                <c:pt idx="4182">
                  <c:v>21500.737700000001</c:v>
                </c:pt>
                <c:pt idx="4183">
                  <c:v>21525.884300000002</c:v>
                </c:pt>
                <c:pt idx="4184">
                  <c:v>21559.164199999999</c:v>
                </c:pt>
                <c:pt idx="4185">
                  <c:v>21558.902699999999</c:v>
                </c:pt>
                <c:pt idx="4186">
                  <c:v>21504.594499999999</c:v>
                </c:pt>
                <c:pt idx="4187">
                  <c:v>21540.192299999999</c:v>
                </c:pt>
                <c:pt idx="4188">
                  <c:v>21516.422999999999</c:v>
                </c:pt>
                <c:pt idx="4189">
                  <c:v>21445.9637</c:v>
                </c:pt>
                <c:pt idx="4190">
                  <c:v>21432.388500000001</c:v>
                </c:pt>
                <c:pt idx="4191">
                  <c:v>21561.8577</c:v>
                </c:pt>
                <c:pt idx="4192">
                  <c:v>21485.220799999999</c:v>
                </c:pt>
                <c:pt idx="4193">
                  <c:v>21542.1967</c:v>
                </c:pt>
                <c:pt idx="4194">
                  <c:v>21530.856400000001</c:v>
                </c:pt>
                <c:pt idx="4195">
                  <c:v>21428.1486</c:v>
                </c:pt>
                <c:pt idx="4196">
                  <c:v>21350.856</c:v>
                </c:pt>
                <c:pt idx="4197">
                  <c:v>21444.046200000001</c:v>
                </c:pt>
                <c:pt idx="4198">
                  <c:v>21356.3446</c:v>
                </c:pt>
                <c:pt idx="4199">
                  <c:v>21437.834200000001</c:v>
                </c:pt>
                <c:pt idx="4200">
                  <c:v>21443.368299999998</c:v>
                </c:pt>
                <c:pt idx="4201">
                  <c:v>21488.935700000002</c:v>
                </c:pt>
                <c:pt idx="4202">
                  <c:v>21391.485199999999</c:v>
                </c:pt>
                <c:pt idx="4203">
                  <c:v>21482.914799999999</c:v>
                </c:pt>
                <c:pt idx="4204">
                  <c:v>21529.519899999999</c:v>
                </c:pt>
                <c:pt idx="4205">
                  <c:v>21511.543699999998</c:v>
                </c:pt>
                <c:pt idx="4206">
                  <c:v>21421.922900000001</c:v>
                </c:pt>
                <c:pt idx="4207">
                  <c:v>21598.1391</c:v>
                </c:pt>
                <c:pt idx="4208">
                  <c:v>21460.2389</c:v>
                </c:pt>
                <c:pt idx="4209">
                  <c:v>21523.3586</c:v>
                </c:pt>
                <c:pt idx="4210">
                  <c:v>21499.1528</c:v>
                </c:pt>
                <c:pt idx="4211">
                  <c:v>21520.145700000001</c:v>
                </c:pt>
                <c:pt idx="4212">
                  <c:v>21544.219300000001</c:v>
                </c:pt>
                <c:pt idx="4213">
                  <c:v>21514.157500000001</c:v>
                </c:pt>
                <c:pt idx="4214">
                  <c:v>21379.962299999999</c:v>
                </c:pt>
                <c:pt idx="4215">
                  <c:v>21571.9241</c:v>
                </c:pt>
                <c:pt idx="4216">
                  <c:v>21307.4925</c:v>
                </c:pt>
                <c:pt idx="4217">
                  <c:v>21508.830600000001</c:v>
                </c:pt>
                <c:pt idx="4218">
                  <c:v>21509.2461</c:v>
                </c:pt>
                <c:pt idx="4219">
                  <c:v>21258.360199999999</c:v>
                </c:pt>
                <c:pt idx="4220">
                  <c:v>21483.979299999999</c:v>
                </c:pt>
                <c:pt idx="4221">
                  <c:v>21631.864699999998</c:v>
                </c:pt>
                <c:pt idx="4222">
                  <c:v>21557.915700000001</c:v>
                </c:pt>
                <c:pt idx="4223">
                  <c:v>21577.456999999999</c:v>
                </c:pt>
                <c:pt idx="4224">
                  <c:v>21505.198100000001</c:v>
                </c:pt>
                <c:pt idx="4225">
                  <c:v>21473.391800000001</c:v>
                </c:pt>
                <c:pt idx="4226">
                  <c:v>21325.7601</c:v>
                </c:pt>
                <c:pt idx="4227">
                  <c:v>21564.617600000001</c:v>
                </c:pt>
                <c:pt idx="4228">
                  <c:v>21485.01</c:v>
                </c:pt>
                <c:pt idx="4229">
                  <c:v>21428.004400000002</c:v>
                </c:pt>
                <c:pt idx="4230">
                  <c:v>21361.306</c:v>
                </c:pt>
                <c:pt idx="4231">
                  <c:v>21562.1744</c:v>
                </c:pt>
                <c:pt idx="4232">
                  <c:v>21408.656999999999</c:v>
                </c:pt>
                <c:pt idx="4233">
                  <c:v>21488.945899999999</c:v>
                </c:pt>
                <c:pt idx="4234">
                  <c:v>21589.133099999999</c:v>
                </c:pt>
                <c:pt idx="4235">
                  <c:v>21476.2035</c:v>
                </c:pt>
                <c:pt idx="4236">
                  <c:v>21378.4948</c:v>
                </c:pt>
                <c:pt idx="4237">
                  <c:v>21601.9473</c:v>
                </c:pt>
                <c:pt idx="4238">
                  <c:v>21564.55</c:v>
                </c:pt>
                <c:pt idx="4239">
                  <c:v>21380.962800000001</c:v>
                </c:pt>
                <c:pt idx="4240">
                  <c:v>21234.2281</c:v>
                </c:pt>
                <c:pt idx="4241">
                  <c:v>21511.341499999999</c:v>
                </c:pt>
                <c:pt idx="4242">
                  <c:v>21505.124</c:v>
                </c:pt>
                <c:pt idx="4243">
                  <c:v>21447.910199999998</c:v>
                </c:pt>
                <c:pt idx="4244">
                  <c:v>21478.041799999999</c:v>
                </c:pt>
                <c:pt idx="4245">
                  <c:v>21357.485499999999</c:v>
                </c:pt>
                <c:pt idx="4246">
                  <c:v>21458.433099999998</c:v>
                </c:pt>
                <c:pt idx="4247">
                  <c:v>21338.557700000001</c:v>
                </c:pt>
                <c:pt idx="4248">
                  <c:v>21403.933199999999</c:v>
                </c:pt>
                <c:pt idx="4249">
                  <c:v>21546.982</c:v>
                </c:pt>
                <c:pt idx="4250">
                  <c:v>21302.120200000001</c:v>
                </c:pt>
                <c:pt idx="4251">
                  <c:v>21371.0995</c:v>
                </c:pt>
                <c:pt idx="4252">
                  <c:v>21458.468799999999</c:v>
                </c:pt>
                <c:pt idx="4253">
                  <c:v>21453.205099999999</c:v>
                </c:pt>
                <c:pt idx="4254">
                  <c:v>21510.000599999999</c:v>
                </c:pt>
                <c:pt idx="4255">
                  <c:v>21453.614799999999</c:v>
                </c:pt>
                <c:pt idx="4256">
                  <c:v>21537.027600000001</c:v>
                </c:pt>
                <c:pt idx="4257">
                  <c:v>21709.6777</c:v>
                </c:pt>
                <c:pt idx="4258">
                  <c:v>21589.029299999998</c:v>
                </c:pt>
                <c:pt idx="4259">
                  <c:v>21486.061399999999</c:v>
                </c:pt>
                <c:pt idx="4260">
                  <c:v>21630.222900000001</c:v>
                </c:pt>
                <c:pt idx="4261">
                  <c:v>21501.835299999999</c:v>
                </c:pt>
                <c:pt idx="4262">
                  <c:v>21493.820199999998</c:v>
                </c:pt>
                <c:pt idx="4263">
                  <c:v>21510.5749</c:v>
                </c:pt>
                <c:pt idx="4264">
                  <c:v>21355.9</c:v>
                </c:pt>
                <c:pt idx="4265">
                  <c:v>21585.916700000002</c:v>
                </c:pt>
                <c:pt idx="4266">
                  <c:v>21602.896400000001</c:v>
                </c:pt>
                <c:pt idx="4267">
                  <c:v>21629.097300000001</c:v>
                </c:pt>
                <c:pt idx="4268">
                  <c:v>21485.510399999999</c:v>
                </c:pt>
                <c:pt idx="4269">
                  <c:v>21460.637900000002</c:v>
                </c:pt>
                <c:pt idx="4270">
                  <c:v>21460.827399999998</c:v>
                </c:pt>
                <c:pt idx="4271">
                  <c:v>21450.9185</c:v>
                </c:pt>
                <c:pt idx="4272">
                  <c:v>21385.606199999998</c:v>
                </c:pt>
                <c:pt idx="4273">
                  <c:v>21460.684300000001</c:v>
                </c:pt>
                <c:pt idx="4274">
                  <c:v>21409.282999999999</c:v>
                </c:pt>
                <c:pt idx="4275">
                  <c:v>21529.612099999998</c:v>
                </c:pt>
                <c:pt idx="4276">
                  <c:v>21459.700700000001</c:v>
                </c:pt>
                <c:pt idx="4277">
                  <c:v>21727.037199999999</c:v>
                </c:pt>
                <c:pt idx="4278">
                  <c:v>21438.293000000001</c:v>
                </c:pt>
                <c:pt idx="4279">
                  <c:v>21552.526000000002</c:v>
                </c:pt>
                <c:pt idx="4280">
                  <c:v>21577.048299999999</c:v>
                </c:pt>
                <c:pt idx="4281">
                  <c:v>21556.187300000001</c:v>
                </c:pt>
                <c:pt idx="4282">
                  <c:v>21466.091700000001</c:v>
                </c:pt>
                <c:pt idx="4283">
                  <c:v>21496.79</c:v>
                </c:pt>
                <c:pt idx="4284">
                  <c:v>21731.739000000001</c:v>
                </c:pt>
                <c:pt idx="4285">
                  <c:v>21460.603800000001</c:v>
                </c:pt>
                <c:pt idx="4286">
                  <c:v>21486.216</c:v>
                </c:pt>
                <c:pt idx="4287">
                  <c:v>21464.049200000001</c:v>
                </c:pt>
                <c:pt idx="4288">
                  <c:v>21569.637699999999</c:v>
                </c:pt>
                <c:pt idx="4289">
                  <c:v>21524.2749</c:v>
                </c:pt>
                <c:pt idx="4290">
                  <c:v>21646.319800000001</c:v>
                </c:pt>
                <c:pt idx="4291">
                  <c:v>21542.619600000002</c:v>
                </c:pt>
                <c:pt idx="4292">
                  <c:v>21450.410899999999</c:v>
                </c:pt>
                <c:pt idx="4293">
                  <c:v>21492.320100000001</c:v>
                </c:pt>
                <c:pt idx="4294">
                  <c:v>21425.674500000001</c:v>
                </c:pt>
                <c:pt idx="4295">
                  <c:v>21403.846000000001</c:v>
                </c:pt>
                <c:pt idx="4296">
                  <c:v>21316.128199999999</c:v>
                </c:pt>
                <c:pt idx="4297">
                  <c:v>21427.771400000001</c:v>
                </c:pt>
                <c:pt idx="4298">
                  <c:v>21533.329600000001</c:v>
                </c:pt>
                <c:pt idx="4299">
                  <c:v>21511.5792</c:v>
                </c:pt>
                <c:pt idx="4300">
                  <c:v>21512.264599999999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62-419B-8C4E-C090D82E661F}"/>
            </c:ext>
          </c:extLst>
        </c:ser>
        <c:ser>
          <c:idx val="2"/>
          <c:order val="2"/>
          <c:tx>
            <c:v>Potential Energy: Cut5</c:v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val>
            <c:numRef>
              <c:f>Sheet1!$T$1:$T$4301</c:f>
              <c:numCache>
                <c:formatCode>General</c:formatCode>
                <c:ptCount val="4301"/>
                <c:pt idx="0">
                  <c:v>-153601.76310000001</c:v>
                </c:pt>
                <c:pt idx="1">
                  <c:v>-130794.7038</c:v>
                </c:pt>
                <c:pt idx="2">
                  <c:v>-130905.3446</c:v>
                </c:pt>
                <c:pt idx="3">
                  <c:v>-130994.1707</c:v>
                </c:pt>
                <c:pt idx="4">
                  <c:v>-131018.3768</c:v>
                </c:pt>
                <c:pt idx="5">
                  <c:v>-131050.3131</c:v>
                </c:pt>
                <c:pt idx="6">
                  <c:v>-131055.6839</c:v>
                </c:pt>
                <c:pt idx="7">
                  <c:v>-131079.35219999999</c:v>
                </c:pt>
                <c:pt idx="8">
                  <c:v>-131091.57199999999</c:v>
                </c:pt>
                <c:pt idx="9">
                  <c:v>-131106.26579999999</c:v>
                </c:pt>
                <c:pt idx="10">
                  <c:v>-131148.90640000001</c:v>
                </c:pt>
                <c:pt idx="11">
                  <c:v>-131164.16959999999</c:v>
                </c:pt>
                <c:pt idx="12">
                  <c:v>-131184.5183</c:v>
                </c:pt>
                <c:pt idx="13">
                  <c:v>-131199.39069999999</c:v>
                </c:pt>
                <c:pt idx="14">
                  <c:v>-131198.00229999999</c:v>
                </c:pt>
                <c:pt idx="15">
                  <c:v>-131189.951</c:v>
                </c:pt>
                <c:pt idx="16">
                  <c:v>-131193.7953</c:v>
                </c:pt>
                <c:pt idx="17">
                  <c:v>-131191.79519999999</c:v>
                </c:pt>
                <c:pt idx="18">
                  <c:v>-131172.57139999999</c:v>
                </c:pt>
                <c:pt idx="19">
                  <c:v>-131153.4792</c:v>
                </c:pt>
                <c:pt idx="20">
                  <c:v>-131111.12880000001</c:v>
                </c:pt>
                <c:pt idx="21">
                  <c:v>-131107.283</c:v>
                </c:pt>
                <c:pt idx="22">
                  <c:v>-131055.6508</c:v>
                </c:pt>
                <c:pt idx="23">
                  <c:v>-131031.56540000001</c:v>
                </c:pt>
                <c:pt idx="24">
                  <c:v>-130985.9906</c:v>
                </c:pt>
                <c:pt idx="25">
                  <c:v>-130945.63499999999</c:v>
                </c:pt>
                <c:pt idx="26">
                  <c:v>-130891.01270000001</c:v>
                </c:pt>
                <c:pt idx="27">
                  <c:v>-130840.28750000001</c:v>
                </c:pt>
                <c:pt idx="28">
                  <c:v>-130800.2187</c:v>
                </c:pt>
                <c:pt idx="29">
                  <c:v>-130762.8719</c:v>
                </c:pt>
                <c:pt idx="30">
                  <c:v>-130698.08500000001</c:v>
                </c:pt>
                <c:pt idx="31">
                  <c:v>-130659.42329999999</c:v>
                </c:pt>
                <c:pt idx="32">
                  <c:v>-130621.89939999999</c:v>
                </c:pt>
                <c:pt idx="33">
                  <c:v>-130576.30989999999</c:v>
                </c:pt>
                <c:pt idx="34">
                  <c:v>-130534.3305</c:v>
                </c:pt>
                <c:pt idx="35">
                  <c:v>-130475.5251</c:v>
                </c:pt>
                <c:pt idx="36">
                  <c:v>-130445.1991</c:v>
                </c:pt>
                <c:pt idx="37">
                  <c:v>-130362.1802</c:v>
                </c:pt>
                <c:pt idx="38">
                  <c:v>-130304.30349999999</c:v>
                </c:pt>
                <c:pt idx="39">
                  <c:v>-130258.17939999999</c:v>
                </c:pt>
                <c:pt idx="40">
                  <c:v>-130229.6611</c:v>
                </c:pt>
                <c:pt idx="41">
                  <c:v>-130157.0625</c:v>
                </c:pt>
                <c:pt idx="42">
                  <c:v>-130093.6528</c:v>
                </c:pt>
                <c:pt idx="43">
                  <c:v>-130029.9133</c:v>
                </c:pt>
                <c:pt idx="44">
                  <c:v>-129993.579</c:v>
                </c:pt>
                <c:pt idx="45">
                  <c:v>-129910.3368</c:v>
                </c:pt>
                <c:pt idx="46">
                  <c:v>-129839.2966</c:v>
                </c:pt>
                <c:pt idx="47">
                  <c:v>-129802.2254</c:v>
                </c:pt>
                <c:pt idx="48">
                  <c:v>-129723.8839</c:v>
                </c:pt>
                <c:pt idx="49">
                  <c:v>-129660.1891</c:v>
                </c:pt>
                <c:pt idx="50">
                  <c:v>-129621.2105</c:v>
                </c:pt>
                <c:pt idx="51">
                  <c:v>-129560.6863</c:v>
                </c:pt>
                <c:pt idx="52">
                  <c:v>-129481.12729999999</c:v>
                </c:pt>
                <c:pt idx="53">
                  <c:v>-129422.1079</c:v>
                </c:pt>
                <c:pt idx="54">
                  <c:v>-129314.2012</c:v>
                </c:pt>
                <c:pt idx="55">
                  <c:v>-129287.9322</c:v>
                </c:pt>
                <c:pt idx="56">
                  <c:v>-129203.0975</c:v>
                </c:pt>
                <c:pt idx="57">
                  <c:v>-129161.4996</c:v>
                </c:pt>
                <c:pt idx="58">
                  <c:v>-129104.96610000001</c:v>
                </c:pt>
                <c:pt idx="59">
                  <c:v>-129043.90330000001</c:v>
                </c:pt>
                <c:pt idx="60">
                  <c:v>-128959.78909999999</c:v>
                </c:pt>
                <c:pt idx="61">
                  <c:v>-128862.84759999999</c:v>
                </c:pt>
                <c:pt idx="62">
                  <c:v>-128735.0831</c:v>
                </c:pt>
                <c:pt idx="63">
                  <c:v>-128732.1868</c:v>
                </c:pt>
                <c:pt idx="64">
                  <c:v>-128661.82279999999</c:v>
                </c:pt>
                <c:pt idx="65">
                  <c:v>-128550.6268</c:v>
                </c:pt>
                <c:pt idx="66">
                  <c:v>-128458.47749999999</c:v>
                </c:pt>
                <c:pt idx="67">
                  <c:v>-128428.49980000001</c:v>
                </c:pt>
                <c:pt idx="68">
                  <c:v>-128368.73579999999</c:v>
                </c:pt>
                <c:pt idx="69">
                  <c:v>-128291.5963</c:v>
                </c:pt>
                <c:pt idx="70">
                  <c:v>-128199.9393</c:v>
                </c:pt>
                <c:pt idx="71">
                  <c:v>-128153.24920000001</c:v>
                </c:pt>
                <c:pt idx="72">
                  <c:v>-128056.5576</c:v>
                </c:pt>
                <c:pt idx="73">
                  <c:v>-128005.3585</c:v>
                </c:pt>
                <c:pt idx="74">
                  <c:v>-127938.7766</c:v>
                </c:pt>
                <c:pt idx="75">
                  <c:v>-127826.1078</c:v>
                </c:pt>
                <c:pt idx="76">
                  <c:v>-127751.5442</c:v>
                </c:pt>
                <c:pt idx="77">
                  <c:v>-127702.4844</c:v>
                </c:pt>
                <c:pt idx="78">
                  <c:v>-127574.7037</c:v>
                </c:pt>
                <c:pt idx="79">
                  <c:v>-127540.7219</c:v>
                </c:pt>
                <c:pt idx="80">
                  <c:v>-127467.5659</c:v>
                </c:pt>
                <c:pt idx="81">
                  <c:v>-127386.2159</c:v>
                </c:pt>
                <c:pt idx="82">
                  <c:v>-127267.7665</c:v>
                </c:pt>
                <c:pt idx="83">
                  <c:v>-127188.2813</c:v>
                </c:pt>
                <c:pt idx="84">
                  <c:v>-127116.8734</c:v>
                </c:pt>
                <c:pt idx="85">
                  <c:v>-127090.3827</c:v>
                </c:pt>
                <c:pt idx="86">
                  <c:v>-126952.65270000001</c:v>
                </c:pt>
                <c:pt idx="87">
                  <c:v>-126870.14320000001</c:v>
                </c:pt>
                <c:pt idx="88">
                  <c:v>-126762.1416</c:v>
                </c:pt>
                <c:pt idx="89">
                  <c:v>-126719.88219999999</c:v>
                </c:pt>
                <c:pt idx="90">
                  <c:v>-126654.2775</c:v>
                </c:pt>
                <c:pt idx="91">
                  <c:v>-126613.84269999999</c:v>
                </c:pt>
                <c:pt idx="92">
                  <c:v>-126535.9651</c:v>
                </c:pt>
                <c:pt idx="93">
                  <c:v>-126403.6029</c:v>
                </c:pt>
                <c:pt idx="94">
                  <c:v>-126333.6856</c:v>
                </c:pt>
                <c:pt idx="95">
                  <c:v>-126214.18700000001</c:v>
                </c:pt>
                <c:pt idx="96">
                  <c:v>-126202.41409999999</c:v>
                </c:pt>
                <c:pt idx="97">
                  <c:v>-126081.7031</c:v>
                </c:pt>
                <c:pt idx="98">
                  <c:v>-126032.6072</c:v>
                </c:pt>
                <c:pt idx="99">
                  <c:v>-125980.1226</c:v>
                </c:pt>
                <c:pt idx="100">
                  <c:v>-125876.22719999999</c:v>
                </c:pt>
                <c:pt idx="101">
                  <c:v>-125693.8398</c:v>
                </c:pt>
                <c:pt idx="102">
                  <c:v>-125701.5839</c:v>
                </c:pt>
                <c:pt idx="103">
                  <c:v>-125552.3492</c:v>
                </c:pt>
                <c:pt idx="104">
                  <c:v>-125470.44439999999</c:v>
                </c:pt>
                <c:pt idx="105">
                  <c:v>-125368.56140000001</c:v>
                </c:pt>
                <c:pt idx="106">
                  <c:v>-125281.5558</c:v>
                </c:pt>
                <c:pt idx="107">
                  <c:v>-125248.6572</c:v>
                </c:pt>
                <c:pt idx="108">
                  <c:v>-125184.2608</c:v>
                </c:pt>
                <c:pt idx="109">
                  <c:v>-125040.37519999999</c:v>
                </c:pt>
                <c:pt idx="110">
                  <c:v>-124938.45140000001</c:v>
                </c:pt>
                <c:pt idx="111">
                  <c:v>-124931.7381</c:v>
                </c:pt>
                <c:pt idx="112">
                  <c:v>-124780.06789999999</c:v>
                </c:pt>
                <c:pt idx="113">
                  <c:v>-124753.3239</c:v>
                </c:pt>
                <c:pt idx="114">
                  <c:v>-124628.0555</c:v>
                </c:pt>
                <c:pt idx="115">
                  <c:v>-124569.0848</c:v>
                </c:pt>
                <c:pt idx="116">
                  <c:v>-124512.88099999999</c:v>
                </c:pt>
                <c:pt idx="117">
                  <c:v>-124450.3691</c:v>
                </c:pt>
                <c:pt idx="118">
                  <c:v>-124361.2867</c:v>
                </c:pt>
                <c:pt idx="119">
                  <c:v>-124252.07369999999</c:v>
                </c:pt>
                <c:pt idx="120">
                  <c:v>-124101.07090000001</c:v>
                </c:pt>
                <c:pt idx="121">
                  <c:v>-124063.6776</c:v>
                </c:pt>
                <c:pt idx="122">
                  <c:v>-123975.6211</c:v>
                </c:pt>
                <c:pt idx="123">
                  <c:v>-123942.98330000001</c:v>
                </c:pt>
                <c:pt idx="124">
                  <c:v>-123842.39</c:v>
                </c:pt>
                <c:pt idx="125">
                  <c:v>-123708.7101</c:v>
                </c:pt>
                <c:pt idx="126">
                  <c:v>-123601.7095</c:v>
                </c:pt>
                <c:pt idx="127">
                  <c:v>-123526.05130000001</c:v>
                </c:pt>
                <c:pt idx="128">
                  <c:v>-123468.3045</c:v>
                </c:pt>
                <c:pt idx="129">
                  <c:v>-123305.2058</c:v>
                </c:pt>
                <c:pt idx="130">
                  <c:v>-123257.04270000001</c:v>
                </c:pt>
                <c:pt idx="131">
                  <c:v>-123104.5094</c:v>
                </c:pt>
                <c:pt idx="132">
                  <c:v>-123061.522</c:v>
                </c:pt>
                <c:pt idx="133">
                  <c:v>-122957.04829999999</c:v>
                </c:pt>
                <c:pt idx="134">
                  <c:v>-122905.41439999999</c:v>
                </c:pt>
                <c:pt idx="135">
                  <c:v>-122816.2644</c:v>
                </c:pt>
                <c:pt idx="136">
                  <c:v>-122697.5049</c:v>
                </c:pt>
                <c:pt idx="137">
                  <c:v>-122534.78260000001</c:v>
                </c:pt>
                <c:pt idx="138">
                  <c:v>-122588.80130000001</c:v>
                </c:pt>
                <c:pt idx="139">
                  <c:v>-122401.3618</c:v>
                </c:pt>
                <c:pt idx="140">
                  <c:v>-122357.4811</c:v>
                </c:pt>
                <c:pt idx="141">
                  <c:v>-122195.0527</c:v>
                </c:pt>
                <c:pt idx="142">
                  <c:v>-122112.20729999999</c:v>
                </c:pt>
                <c:pt idx="143">
                  <c:v>-122006.20080000001</c:v>
                </c:pt>
                <c:pt idx="144">
                  <c:v>-121910.3918</c:v>
                </c:pt>
                <c:pt idx="145">
                  <c:v>-121767.7889</c:v>
                </c:pt>
                <c:pt idx="146">
                  <c:v>-121634.7594</c:v>
                </c:pt>
                <c:pt idx="147">
                  <c:v>-121527.1896</c:v>
                </c:pt>
                <c:pt idx="148">
                  <c:v>-121503.13099999999</c:v>
                </c:pt>
                <c:pt idx="149">
                  <c:v>-121362.34819999999</c:v>
                </c:pt>
                <c:pt idx="150">
                  <c:v>-121306.54090000001</c:v>
                </c:pt>
                <c:pt idx="151">
                  <c:v>-121149.5695</c:v>
                </c:pt>
                <c:pt idx="152">
                  <c:v>-121017.8934</c:v>
                </c:pt>
                <c:pt idx="153">
                  <c:v>-120914.9535</c:v>
                </c:pt>
                <c:pt idx="154">
                  <c:v>-120849.8541</c:v>
                </c:pt>
                <c:pt idx="155">
                  <c:v>-120713.96030000001</c:v>
                </c:pt>
                <c:pt idx="156">
                  <c:v>-120602.6424</c:v>
                </c:pt>
                <c:pt idx="157">
                  <c:v>-120406.46610000001</c:v>
                </c:pt>
                <c:pt idx="158">
                  <c:v>-120466.3581</c:v>
                </c:pt>
                <c:pt idx="159">
                  <c:v>-120321.0292</c:v>
                </c:pt>
                <c:pt idx="160">
                  <c:v>-120154.1084</c:v>
                </c:pt>
                <c:pt idx="161">
                  <c:v>-120234.19809999999</c:v>
                </c:pt>
                <c:pt idx="162">
                  <c:v>-120061.3694</c:v>
                </c:pt>
                <c:pt idx="163">
                  <c:v>-119970.6216</c:v>
                </c:pt>
                <c:pt idx="164">
                  <c:v>-119755.8368</c:v>
                </c:pt>
                <c:pt idx="165">
                  <c:v>-119591.2064</c:v>
                </c:pt>
                <c:pt idx="166">
                  <c:v>-119575.0352</c:v>
                </c:pt>
                <c:pt idx="167">
                  <c:v>-119369.9592</c:v>
                </c:pt>
                <c:pt idx="168">
                  <c:v>-119203.6012</c:v>
                </c:pt>
                <c:pt idx="169">
                  <c:v>-119067.3527</c:v>
                </c:pt>
                <c:pt idx="170">
                  <c:v>-119038.6568</c:v>
                </c:pt>
                <c:pt idx="171">
                  <c:v>-118852.2663</c:v>
                </c:pt>
                <c:pt idx="172">
                  <c:v>-118728.4855</c:v>
                </c:pt>
                <c:pt idx="173">
                  <c:v>-118631.7213</c:v>
                </c:pt>
                <c:pt idx="174">
                  <c:v>-118570.9077</c:v>
                </c:pt>
                <c:pt idx="175">
                  <c:v>-118448.3386</c:v>
                </c:pt>
                <c:pt idx="176">
                  <c:v>-118334.2582</c:v>
                </c:pt>
                <c:pt idx="177">
                  <c:v>-118146.82919999999</c:v>
                </c:pt>
                <c:pt idx="178">
                  <c:v>-118109.14260000001</c:v>
                </c:pt>
                <c:pt idx="179">
                  <c:v>-117927.0695</c:v>
                </c:pt>
                <c:pt idx="180">
                  <c:v>-117883.0943</c:v>
                </c:pt>
                <c:pt idx="181">
                  <c:v>-117531.2766</c:v>
                </c:pt>
                <c:pt idx="182">
                  <c:v>-117505.2562</c:v>
                </c:pt>
                <c:pt idx="183">
                  <c:v>-117369.89109999999</c:v>
                </c:pt>
                <c:pt idx="184">
                  <c:v>-117218.6737</c:v>
                </c:pt>
                <c:pt idx="185">
                  <c:v>-117110.86079999999</c:v>
                </c:pt>
                <c:pt idx="186">
                  <c:v>-116991.00629999999</c:v>
                </c:pt>
                <c:pt idx="187">
                  <c:v>-116919.3633</c:v>
                </c:pt>
                <c:pt idx="188">
                  <c:v>-116710.504</c:v>
                </c:pt>
                <c:pt idx="189">
                  <c:v>-116504.2947</c:v>
                </c:pt>
                <c:pt idx="190">
                  <c:v>-116301.58560000001</c:v>
                </c:pt>
                <c:pt idx="191">
                  <c:v>-116319.363</c:v>
                </c:pt>
                <c:pt idx="192">
                  <c:v>-116044.01850000001</c:v>
                </c:pt>
                <c:pt idx="193">
                  <c:v>-115926.74069999999</c:v>
                </c:pt>
                <c:pt idx="194">
                  <c:v>-115752.3028</c:v>
                </c:pt>
                <c:pt idx="195">
                  <c:v>-115516.2251</c:v>
                </c:pt>
                <c:pt idx="196">
                  <c:v>-115526.9286</c:v>
                </c:pt>
                <c:pt idx="197">
                  <c:v>-115244.04090000001</c:v>
                </c:pt>
                <c:pt idx="198">
                  <c:v>-115170.22169999999</c:v>
                </c:pt>
                <c:pt idx="199">
                  <c:v>-115095.73789999999</c:v>
                </c:pt>
                <c:pt idx="200">
                  <c:v>-114886.4512</c:v>
                </c:pt>
                <c:pt idx="201">
                  <c:v>-114844.02899999999</c:v>
                </c:pt>
                <c:pt idx="202">
                  <c:v>-114558.8912</c:v>
                </c:pt>
                <c:pt idx="203">
                  <c:v>-114410.6162</c:v>
                </c:pt>
                <c:pt idx="204">
                  <c:v>-114307.3006</c:v>
                </c:pt>
                <c:pt idx="205">
                  <c:v>-114116.5251</c:v>
                </c:pt>
                <c:pt idx="206">
                  <c:v>-113871.92140000001</c:v>
                </c:pt>
                <c:pt idx="207">
                  <c:v>-113680.0993</c:v>
                </c:pt>
                <c:pt idx="208">
                  <c:v>-113656.52190000001</c:v>
                </c:pt>
                <c:pt idx="209">
                  <c:v>-113401.4273</c:v>
                </c:pt>
                <c:pt idx="210">
                  <c:v>-113294.53449999999</c:v>
                </c:pt>
                <c:pt idx="211">
                  <c:v>-113158.1324</c:v>
                </c:pt>
                <c:pt idx="212">
                  <c:v>-112842.0226</c:v>
                </c:pt>
                <c:pt idx="213">
                  <c:v>-112650.6835</c:v>
                </c:pt>
                <c:pt idx="214">
                  <c:v>-112508.1562</c:v>
                </c:pt>
                <c:pt idx="215">
                  <c:v>-112416.8823</c:v>
                </c:pt>
                <c:pt idx="216">
                  <c:v>-112060.6479</c:v>
                </c:pt>
                <c:pt idx="217">
                  <c:v>-111950.04090000001</c:v>
                </c:pt>
                <c:pt idx="218">
                  <c:v>-111667.71400000001</c:v>
                </c:pt>
                <c:pt idx="219">
                  <c:v>-111548.719</c:v>
                </c:pt>
                <c:pt idx="220">
                  <c:v>-111286.8006</c:v>
                </c:pt>
                <c:pt idx="221">
                  <c:v>-111240.8199</c:v>
                </c:pt>
                <c:pt idx="222">
                  <c:v>-111000.03599999999</c:v>
                </c:pt>
                <c:pt idx="223">
                  <c:v>-110914.8095</c:v>
                </c:pt>
                <c:pt idx="224">
                  <c:v>-110842.46829999999</c:v>
                </c:pt>
                <c:pt idx="225">
                  <c:v>-110639.5187</c:v>
                </c:pt>
                <c:pt idx="226">
                  <c:v>-110377.1216</c:v>
                </c:pt>
                <c:pt idx="227">
                  <c:v>-110201.9241</c:v>
                </c:pt>
                <c:pt idx="228">
                  <c:v>-110021.39810000001</c:v>
                </c:pt>
                <c:pt idx="229">
                  <c:v>-109870.34390000001</c:v>
                </c:pt>
                <c:pt idx="230">
                  <c:v>-109666.5487</c:v>
                </c:pt>
                <c:pt idx="231">
                  <c:v>-109460.8128</c:v>
                </c:pt>
                <c:pt idx="232">
                  <c:v>-109181.8551</c:v>
                </c:pt>
                <c:pt idx="233">
                  <c:v>-108995.52039999999</c:v>
                </c:pt>
                <c:pt idx="234">
                  <c:v>-108798.3835</c:v>
                </c:pt>
                <c:pt idx="235">
                  <c:v>-108775.0355</c:v>
                </c:pt>
                <c:pt idx="236">
                  <c:v>-108607.11010000001</c:v>
                </c:pt>
                <c:pt idx="237">
                  <c:v>-108234.29700000001</c:v>
                </c:pt>
                <c:pt idx="238">
                  <c:v>-108059.3327</c:v>
                </c:pt>
                <c:pt idx="239">
                  <c:v>-108024.76029999999</c:v>
                </c:pt>
                <c:pt idx="240">
                  <c:v>-107790.77250000001</c:v>
                </c:pt>
                <c:pt idx="241">
                  <c:v>-107532.053</c:v>
                </c:pt>
                <c:pt idx="242">
                  <c:v>-107395.5289</c:v>
                </c:pt>
                <c:pt idx="243">
                  <c:v>-107235.0647</c:v>
                </c:pt>
                <c:pt idx="244">
                  <c:v>-107004.35950000001</c:v>
                </c:pt>
                <c:pt idx="245">
                  <c:v>-106845.2418</c:v>
                </c:pt>
                <c:pt idx="246">
                  <c:v>-106325.4936</c:v>
                </c:pt>
                <c:pt idx="247">
                  <c:v>-106379.2221</c:v>
                </c:pt>
                <c:pt idx="248">
                  <c:v>-106071.4488</c:v>
                </c:pt>
                <c:pt idx="249">
                  <c:v>-105893.1784</c:v>
                </c:pt>
                <c:pt idx="250">
                  <c:v>-105615.6297</c:v>
                </c:pt>
                <c:pt idx="251">
                  <c:v>-105075.27129999999</c:v>
                </c:pt>
                <c:pt idx="252">
                  <c:v>-104685.8817</c:v>
                </c:pt>
                <c:pt idx="253">
                  <c:v>-104839.73850000001</c:v>
                </c:pt>
                <c:pt idx="254">
                  <c:v>-105614.1724</c:v>
                </c:pt>
                <c:pt idx="255">
                  <c:v>-106033.2457</c:v>
                </c:pt>
                <c:pt idx="256">
                  <c:v>-106325.3566</c:v>
                </c:pt>
                <c:pt idx="257">
                  <c:v>-106591.8438</c:v>
                </c:pt>
                <c:pt idx="258">
                  <c:v>-106731.5687</c:v>
                </c:pt>
                <c:pt idx="259">
                  <c:v>-106863.1073</c:v>
                </c:pt>
                <c:pt idx="260">
                  <c:v>-106784.25539999999</c:v>
                </c:pt>
                <c:pt idx="261">
                  <c:v>-106829.9599</c:v>
                </c:pt>
                <c:pt idx="262">
                  <c:v>-107008.60370000001</c:v>
                </c:pt>
                <c:pt idx="263">
                  <c:v>-107049.4503</c:v>
                </c:pt>
                <c:pt idx="264">
                  <c:v>-106892.1946</c:v>
                </c:pt>
                <c:pt idx="265">
                  <c:v>-106945.87330000001</c:v>
                </c:pt>
                <c:pt idx="266">
                  <c:v>-106996.40270000001</c:v>
                </c:pt>
                <c:pt idx="267">
                  <c:v>-106833.045</c:v>
                </c:pt>
                <c:pt idx="268">
                  <c:v>-106856.1547</c:v>
                </c:pt>
                <c:pt idx="269">
                  <c:v>-106813.35649999999</c:v>
                </c:pt>
                <c:pt idx="270">
                  <c:v>-106839.91559999999</c:v>
                </c:pt>
                <c:pt idx="271">
                  <c:v>-106879.17720000001</c:v>
                </c:pt>
                <c:pt idx="272">
                  <c:v>-106828.55190000001</c:v>
                </c:pt>
                <c:pt idx="273">
                  <c:v>-107025.36</c:v>
                </c:pt>
                <c:pt idx="274">
                  <c:v>-106901.11199999999</c:v>
                </c:pt>
                <c:pt idx="275">
                  <c:v>-106925.3447</c:v>
                </c:pt>
                <c:pt idx="276">
                  <c:v>-107037.5762</c:v>
                </c:pt>
                <c:pt idx="277">
                  <c:v>-107135.1507</c:v>
                </c:pt>
                <c:pt idx="278">
                  <c:v>-107017.4586</c:v>
                </c:pt>
                <c:pt idx="279">
                  <c:v>-107024.5693</c:v>
                </c:pt>
                <c:pt idx="280">
                  <c:v>-106920.25599999999</c:v>
                </c:pt>
                <c:pt idx="281">
                  <c:v>-106732.0349</c:v>
                </c:pt>
                <c:pt idx="282">
                  <c:v>-107008.367</c:v>
                </c:pt>
                <c:pt idx="283">
                  <c:v>-107011.6922</c:v>
                </c:pt>
                <c:pt idx="284">
                  <c:v>-106946.98299999999</c:v>
                </c:pt>
                <c:pt idx="285">
                  <c:v>-107129.8388</c:v>
                </c:pt>
                <c:pt idx="286">
                  <c:v>-106832.1305</c:v>
                </c:pt>
                <c:pt idx="287">
                  <c:v>-106908.8888</c:v>
                </c:pt>
                <c:pt idx="288">
                  <c:v>-106910.0705</c:v>
                </c:pt>
                <c:pt idx="289">
                  <c:v>-106984.6526</c:v>
                </c:pt>
                <c:pt idx="290">
                  <c:v>-107006.24619999999</c:v>
                </c:pt>
                <c:pt idx="291">
                  <c:v>-107056.3075</c:v>
                </c:pt>
                <c:pt idx="292">
                  <c:v>-106946.31630000001</c:v>
                </c:pt>
                <c:pt idx="293">
                  <c:v>-106900.85490000001</c:v>
                </c:pt>
                <c:pt idx="294">
                  <c:v>-107057.1789</c:v>
                </c:pt>
                <c:pt idx="295">
                  <c:v>-106947.77069999999</c:v>
                </c:pt>
                <c:pt idx="296">
                  <c:v>-106954.4653</c:v>
                </c:pt>
                <c:pt idx="297">
                  <c:v>-106880.3167</c:v>
                </c:pt>
                <c:pt idx="298">
                  <c:v>-107039.41620000001</c:v>
                </c:pt>
                <c:pt idx="299">
                  <c:v>-107054.476</c:v>
                </c:pt>
                <c:pt idx="300">
                  <c:v>-106871.0811</c:v>
                </c:pt>
                <c:pt idx="301">
                  <c:v>-107083.0392</c:v>
                </c:pt>
                <c:pt idx="302">
                  <c:v>-106964.08199999999</c:v>
                </c:pt>
                <c:pt idx="303">
                  <c:v>-107012.82429999999</c:v>
                </c:pt>
                <c:pt idx="304">
                  <c:v>-107054.48330000001</c:v>
                </c:pt>
                <c:pt idx="305">
                  <c:v>-107101.0987</c:v>
                </c:pt>
                <c:pt idx="306">
                  <c:v>-107150.0018</c:v>
                </c:pt>
                <c:pt idx="307">
                  <c:v>-107070.8875</c:v>
                </c:pt>
                <c:pt idx="308">
                  <c:v>-107141.8029</c:v>
                </c:pt>
                <c:pt idx="309">
                  <c:v>-107133.93919999999</c:v>
                </c:pt>
                <c:pt idx="310">
                  <c:v>-107070.3355</c:v>
                </c:pt>
                <c:pt idx="311">
                  <c:v>-107146.8977</c:v>
                </c:pt>
                <c:pt idx="312">
                  <c:v>-107042.66</c:v>
                </c:pt>
                <c:pt idx="313">
                  <c:v>-107048.4975</c:v>
                </c:pt>
                <c:pt idx="314">
                  <c:v>-107168.4078</c:v>
                </c:pt>
                <c:pt idx="315">
                  <c:v>-107003.73119999999</c:v>
                </c:pt>
                <c:pt idx="316">
                  <c:v>-107056.3968</c:v>
                </c:pt>
                <c:pt idx="317">
                  <c:v>-107128.579</c:v>
                </c:pt>
                <c:pt idx="318">
                  <c:v>-107044.9449</c:v>
                </c:pt>
                <c:pt idx="319">
                  <c:v>-107013.1082</c:v>
                </c:pt>
                <c:pt idx="320">
                  <c:v>-107190.79210000001</c:v>
                </c:pt>
                <c:pt idx="321">
                  <c:v>-107127.5331</c:v>
                </c:pt>
                <c:pt idx="322">
                  <c:v>-107111.215</c:v>
                </c:pt>
                <c:pt idx="323">
                  <c:v>-107082.3802</c:v>
                </c:pt>
                <c:pt idx="324">
                  <c:v>-106949.5249</c:v>
                </c:pt>
                <c:pt idx="325">
                  <c:v>-107038.81449999999</c:v>
                </c:pt>
                <c:pt idx="326">
                  <c:v>-106997.605</c:v>
                </c:pt>
                <c:pt idx="327">
                  <c:v>-106879.0837</c:v>
                </c:pt>
                <c:pt idx="328">
                  <c:v>-106992.11960000001</c:v>
                </c:pt>
                <c:pt idx="329">
                  <c:v>-107103.98510000001</c:v>
                </c:pt>
                <c:pt idx="330">
                  <c:v>-107109.1403</c:v>
                </c:pt>
                <c:pt idx="331">
                  <c:v>-106869.6551</c:v>
                </c:pt>
                <c:pt idx="332">
                  <c:v>-107215.5373</c:v>
                </c:pt>
                <c:pt idx="333">
                  <c:v>-107061.8198</c:v>
                </c:pt>
                <c:pt idx="334">
                  <c:v>-107196.6759</c:v>
                </c:pt>
                <c:pt idx="335">
                  <c:v>-106886.6575</c:v>
                </c:pt>
                <c:pt idx="336">
                  <c:v>-107066.8211</c:v>
                </c:pt>
                <c:pt idx="337">
                  <c:v>-107123.9362</c:v>
                </c:pt>
                <c:pt idx="338">
                  <c:v>-106754.26850000001</c:v>
                </c:pt>
                <c:pt idx="339">
                  <c:v>-107052.4032</c:v>
                </c:pt>
                <c:pt idx="340">
                  <c:v>-107084.719</c:v>
                </c:pt>
                <c:pt idx="341">
                  <c:v>-107073.1673</c:v>
                </c:pt>
                <c:pt idx="342">
                  <c:v>-107129.85490000001</c:v>
                </c:pt>
                <c:pt idx="343">
                  <c:v>-107026.19899999999</c:v>
                </c:pt>
                <c:pt idx="344">
                  <c:v>-107037.2804</c:v>
                </c:pt>
                <c:pt idx="345">
                  <c:v>-107023.5892</c:v>
                </c:pt>
                <c:pt idx="346">
                  <c:v>-107035.069</c:v>
                </c:pt>
                <c:pt idx="347">
                  <c:v>-106920.05250000001</c:v>
                </c:pt>
                <c:pt idx="348">
                  <c:v>-107054.7193</c:v>
                </c:pt>
                <c:pt idx="349">
                  <c:v>-106990.372</c:v>
                </c:pt>
                <c:pt idx="350">
                  <c:v>-107153.9354</c:v>
                </c:pt>
                <c:pt idx="351">
                  <c:v>-106915.22900000001</c:v>
                </c:pt>
                <c:pt idx="352">
                  <c:v>-107149.33719999999</c:v>
                </c:pt>
                <c:pt idx="353">
                  <c:v>-107047.23669999999</c:v>
                </c:pt>
                <c:pt idx="354">
                  <c:v>-106898.4188</c:v>
                </c:pt>
                <c:pt idx="355">
                  <c:v>-107002.96400000001</c:v>
                </c:pt>
                <c:pt idx="356">
                  <c:v>-106924.6395</c:v>
                </c:pt>
                <c:pt idx="357">
                  <c:v>-107108.6961</c:v>
                </c:pt>
                <c:pt idx="358">
                  <c:v>-107103.2044</c:v>
                </c:pt>
                <c:pt idx="359">
                  <c:v>-107154.1986</c:v>
                </c:pt>
                <c:pt idx="360">
                  <c:v>-107314.6342</c:v>
                </c:pt>
                <c:pt idx="361">
                  <c:v>-107079.5482</c:v>
                </c:pt>
                <c:pt idx="362">
                  <c:v>-107233.3961</c:v>
                </c:pt>
                <c:pt idx="363">
                  <c:v>-106963.9455</c:v>
                </c:pt>
                <c:pt idx="364">
                  <c:v>-107142.81690000001</c:v>
                </c:pt>
                <c:pt idx="365">
                  <c:v>-107144.3122</c:v>
                </c:pt>
                <c:pt idx="366">
                  <c:v>-107160.55349999999</c:v>
                </c:pt>
                <c:pt idx="367">
                  <c:v>-107210.4531</c:v>
                </c:pt>
                <c:pt idx="368">
                  <c:v>-107091.875</c:v>
                </c:pt>
                <c:pt idx="369">
                  <c:v>-106994.56969999999</c:v>
                </c:pt>
                <c:pt idx="370">
                  <c:v>-107186.16039999999</c:v>
                </c:pt>
                <c:pt idx="371">
                  <c:v>-107119.80100000001</c:v>
                </c:pt>
                <c:pt idx="372">
                  <c:v>-107025.1493</c:v>
                </c:pt>
                <c:pt idx="373">
                  <c:v>-107175.1839</c:v>
                </c:pt>
                <c:pt idx="374">
                  <c:v>-106926.802</c:v>
                </c:pt>
                <c:pt idx="375">
                  <c:v>-107269.0105</c:v>
                </c:pt>
                <c:pt idx="376">
                  <c:v>-106932.9684</c:v>
                </c:pt>
                <c:pt idx="377">
                  <c:v>-106963.3334</c:v>
                </c:pt>
                <c:pt idx="378">
                  <c:v>-107082.916</c:v>
                </c:pt>
                <c:pt idx="379">
                  <c:v>-107103.13529999999</c:v>
                </c:pt>
                <c:pt idx="380">
                  <c:v>-107046.38710000001</c:v>
                </c:pt>
                <c:pt idx="381">
                  <c:v>-107152.3358</c:v>
                </c:pt>
                <c:pt idx="382">
                  <c:v>-107082.9525</c:v>
                </c:pt>
                <c:pt idx="383">
                  <c:v>-107206.3024</c:v>
                </c:pt>
                <c:pt idx="384">
                  <c:v>-107071.7953</c:v>
                </c:pt>
                <c:pt idx="385">
                  <c:v>-107170.1072</c:v>
                </c:pt>
                <c:pt idx="386">
                  <c:v>-107170.3741</c:v>
                </c:pt>
                <c:pt idx="387">
                  <c:v>-107253.59540000001</c:v>
                </c:pt>
                <c:pt idx="388">
                  <c:v>-106870.93919999999</c:v>
                </c:pt>
                <c:pt idx="389">
                  <c:v>-106949.9538</c:v>
                </c:pt>
                <c:pt idx="390">
                  <c:v>-106949.2978</c:v>
                </c:pt>
                <c:pt idx="391">
                  <c:v>-107067.91499999999</c:v>
                </c:pt>
                <c:pt idx="392">
                  <c:v>-106933.05839999999</c:v>
                </c:pt>
                <c:pt idx="393">
                  <c:v>-107012.4954</c:v>
                </c:pt>
                <c:pt idx="394">
                  <c:v>-106985.9216</c:v>
                </c:pt>
                <c:pt idx="395">
                  <c:v>-106971.6627</c:v>
                </c:pt>
                <c:pt idx="396">
                  <c:v>-106914.3051</c:v>
                </c:pt>
                <c:pt idx="397">
                  <c:v>-106972.35520000001</c:v>
                </c:pt>
                <c:pt idx="398">
                  <c:v>-107050.48510000001</c:v>
                </c:pt>
                <c:pt idx="399">
                  <c:v>-107121.47410000001</c:v>
                </c:pt>
                <c:pt idx="400">
                  <c:v>-107059.21610000001</c:v>
                </c:pt>
                <c:pt idx="401">
                  <c:v>-107010.8808</c:v>
                </c:pt>
                <c:pt idx="402">
                  <c:v>-106947.9583</c:v>
                </c:pt>
                <c:pt idx="403">
                  <c:v>-106881.5923</c:v>
                </c:pt>
                <c:pt idx="404">
                  <c:v>-106939.9708</c:v>
                </c:pt>
                <c:pt idx="405">
                  <c:v>-106897.35769999999</c:v>
                </c:pt>
                <c:pt idx="406">
                  <c:v>-106846.0095</c:v>
                </c:pt>
                <c:pt idx="407">
                  <c:v>-106844.8607</c:v>
                </c:pt>
                <c:pt idx="408">
                  <c:v>-106996.79519999999</c:v>
                </c:pt>
                <c:pt idx="409">
                  <c:v>-107151.8242</c:v>
                </c:pt>
                <c:pt idx="410">
                  <c:v>-106899.4935</c:v>
                </c:pt>
                <c:pt idx="411">
                  <c:v>-106936.7176</c:v>
                </c:pt>
                <c:pt idx="412">
                  <c:v>-107156.36259999999</c:v>
                </c:pt>
                <c:pt idx="413">
                  <c:v>-107214.7748</c:v>
                </c:pt>
                <c:pt idx="414">
                  <c:v>-107091.4791</c:v>
                </c:pt>
                <c:pt idx="415">
                  <c:v>-106962.1878</c:v>
                </c:pt>
                <c:pt idx="416">
                  <c:v>-107104.19469999999</c:v>
                </c:pt>
                <c:pt idx="417">
                  <c:v>-107204.9077</c:v>
                </c:pt>
                <c:pt idx="418">
                  <c:v>-106984.4768</c:v>
                </c:pt>
                <c:pt idx="419">
                  <c:v>-106945.4699</c:v>
                </c:pt>
                <c:pt idx="420">
                  <c:v>-107095.863</c:v>
                </c:pt>
                <c:pt idx="421">
                  <c:v>-107000.0401</c:v>
                </c:pt>
                <c:pt idx="422">
                  <c:v>-107126.685</c:v>
                </c:pt>
                <c:pt idx="423">
                  <c:v>-106933.48179999999</c:v>
                </c:pt>
                <c:pt idx="424">
                  <c:v>-106999.74980000001</c:v>
                </c:pt>
                <c:pt idx="425">
                  <c:v>-107074.07180000001</c:v>
                </c:pt>
                <c:pt idx="426">
                  <c:v>-107091.62</c:v>
                </c:pt>
                <c:pt idx="427">
                  <c:v>-107080.17630000001</c:v>
                </c:pt>
                <c:pt idx="428">
                  <c:v>-107160.25719999999</c:v>
                </c:pt>
                <c:pt idx="429">
                  <c:v>-106879.5468</c:v>
                </c:pt>
                <c:pt idx="430">
                  <c:v>-107061.255</c:v>
                </c:pt>
                <c:pt idx="431">
                  <c:v>-106967.1752</c:v>
                </c:pt>
                <c:pt idx="432">
                  <c:v>-107071.24159999999</c:v>
                </c:pt>
                <c:pt idx="433">
                  <c:v>-107219.0983</c:v>
                </c:pt>
                <c:pt idx="434">
                  <c:v>-107030.5643</c:v>
                </c:pt>
                <c:pt idx="435">
                  <c:v>-106994.92080000001</c:v>
                </c:pt>
                <c:pt idx="436">
                  <c:v>-107029.3397</c:v>
                </c:pt>
                <c:pt idx="437">
                  <c:v>-107051.16469999999</c:v>
                </c:pt>
                <c:pt idx="438">
                  <c:v>-107084.697</c:v>
                </c:pt>
                <c:pt idx="439">
                  <c:v>-107000.1528</c:v>
                </c:pt>
                <c:pt idx="440">
                  <c:v>-107129.65029999999</c:v>
                </c:pt>
                <c:pt idx="441">
                  <c:v>-107061.04610000001</c:v>
                </c:pt>
                <c:pt idx="442">
                  <c:v>-107079.655</c:v>
                </c:pt>
                <c:pt idx="443">
                  <c:v>-106997.08779999999</c:v>
                </c:pt>
                <c:pt idx="444">
                  <c:v>-107201.6672</c:v>
                </c:pt>
                <c:pt idx="445">
                  <c:v>-106847.6012</c:v>
                </c:pt>
                <c:pt idx="446">
                  <c:v>-107076.8472</c:v>
                </c:pt>
                <c:pt idx="447">
                  <c:v>-106993.6578</c:v>
                </c:pt>
                <c:pt idx="448">
                  <c:v>-107148.26059999999</c:v>
                </c:pt>
                <c:pt idx="449">
                  <c:v>-106915.7518</c:v>
                </c:pt>
                <c:pt idx="450">
                  <c:v>-107047.3265</c:v>
                </c:pt>
                <c:pt idx="451">
                  <c:v>-106927.4397</c:v>
                </c:pt>
                <c:pt idx="452">
                  <c:v>-106943.689</c:v>
                </c:pt>
                <c:pt idx="453">
                  <c:v>-106955.1437</c:v>
                </c:pt>
                <c:pt idx="454">
                  <c:v>-107039.5239</c:v>
                </c:pt>
                <c:pt idx="455">
                  <c:v>-107050.435</c:v>
                </c:pt>
                <c:pt idx="456">
                  <c:v>-106786.5714</c:v>
                </c:pt>
                <c:pt idx="457">
                  <c:v>-107102.82460000001</c:v>
                </c:pt>
                <c:pt idx="458">
                  <c:v>-106988.7377</c:v>
                </c:pt>
                <c:pt idx="459">
                  <c:v>-107096.7034</c:v>
                </c:pt>
                <c:pt idx="460">
                  <c:v>-107007.9807</c:v>
                </c:pt>
                <c:pt idx="461">
                  <c:v>-106843.09729999999</c:v>
                </c:pt>
                <c:pt idx="462">
                  <c:v>-106851.1629</c:v>
                </c:pt>
                <c:pt idx="463">
                  <c:v>-106942.27680000001</c:v>
                </c:pt>
                <c:pt idx="464">
                  <c:v>-107034.243</c:v>
                </c:pt>
                <c:pt idx="465">
                  <c:v>-107004.3515</c:v>
                </c:pt>
                <c:pt idx="466">
                  <c:v>-106916.24619999999</c:v>
                </c:pt>
                <c:pt idx="467">
                  <c:v>-107065.6216</c:v>
                </c:pt>
                <c:pt idx="468">
                  <c:v>-107159.1844</c:v>
                </c:pt>
                <c:pt idx="469">
                  <c:v>-107086.6682</c:v>
                </c:pt>
                <c:pt idx="470">
                  <c:v>-107033.62089999999</c:v>
                </c:pt>
                <c:pt idx="471">
                  <c:v>-106917.1816</c:v>
                </c:pt>
                <c:pt idx="472">
                  <c:v>-106960.7767</c:v>
                </c:pt>
                <c:pt idx="473">
                  <c:v>-107148.86719999999</c:v>
                </c:pt>
                <c:pt idx="474">
                  <c:v>-107012.4985</c:v>
                </c:pt>
                <c:pt idx="475">
                  <c:v>-106913.71950000001</c:v>
                </c:pt>
                <c:pt idx="476">
                  <c:v>-106984.33259999999</c:v>
                </c:pt>
                <c:pt idx="477">
                  <c:v>-107062.70600000001</c:v>
                </c:pt>
                <c:pt idx="478">
                  <c:v>-106978.99770000001</c:v>
                </c:pt>
                <c:pt idx="479">
                  <c:v>-107064.03170000001</c:v>
                </c:pt>
                <c:pt idx="480">
                  <c:v>-106919.9423</c:v>
                </c:pt>
                <c:pt idx="481">
                  <c:v>-106968.63370000001</c:v>
                </c:pt>
                <c:pt idx="482">
                  <c:v>-106982.6637</c:v>
                </c:pt>
                <c:pt idx="483">
                  <c:v>-107009.03780000001</c:v>
                </c:pt>
                <c:pt idx="484">
                  <c:v>-106870.3713</c:v>
                </c:pt>
                <c:pt idx="485">
                  <c:v>-106923.63069999999</c:v>
                </c:pt>
                <c:pt idx="486">
                  <c:v>-106991.62179999999</c:v>
                </c:pt>
                <c:pt idx="487">
                  <c:v>-106989.2331</c:v>
                </c:pt>
                <c:pt idx="488">
                  <c:v>-107133.39200000001</c:v>
                </c:pt>
                <c:pt idx="489">
                  <c:v>-106881.0787</c:v>
                </c:pt>
                <c:pt idx="490">
                  <c:v>-107125.0007</c:v>
                </c:pt>
                <c:pt idx="491">
                  <c:v>-106969.1847</c:v>
                </c:pt>
                <c:pt idx="492">
                  <c:v>-106974.5085</c:v>
                </c:pt>
                <c:pt idx="493">
                  <c:v>-107006.42969999999</c:v>
                </c:pt>
                <c:pt idx="494">
                  <c:v>-107086.7488</c:v>
                </c:pt>
                <c:pt idx="495">
                  <c:v>-107004.117</c:v>
                </c:pt>
                <c:pt idx="496">
                  <c:v>-107013.6823</c:v>
                </c:pt>
                <c:pt idx="497">
                  <c:v>-107025.15240000001</c:v>
                </c:pt>
                <c:pt idx="498">
                  <c:v>-107068.85649999999</c:v>
                </c:pt>
                <c:pt idx="499">
                  <c:v>-107160.76089999999</c:v>
                </c:pt>
                <c:pt idx="500">
                  <c:v>-107085.6428</c:v>
                </c:pt>
                <c:pt idx="501">
                  <c:v>-107054.52310000001</c:v>
                </c:pt>
                <c:pt idx="502">
                  <c:v>-106976.3153</c:v>
                </c:pt>
                <c:pt idx="503">
                  <c:v>-106913.9434</c:v>
                </c:pt>
                <c:pt idx="504">
                  <c:v>-107036.5557</c:v>
                </c:pt>
                <c:pt idx="505">
                  <c:v>-107140.18</c:v>
                </c:pt>
                <c:pt idx="506">
                  <c:v>-107004.4662</c:v>
                </c:pt>
                <c:pt idx="507">
                  <c:v>-107127.6948</c:v>
                </c:pt>
                <c:pt idx="508">
                  <c:v>-106950.3492</c:v>
                </c:pt>
                <c:pt idx="509">
                  <c:v>-106964.36350000001</c:v>
                </c:pt>
                <c:pt idx="510">
                  <c:v>-107075.9951</c:v>
                </c:pt>
                <c:pt idx="511">
                  <c:v>-106912.6284</c:v>
                </c:pt>
                <c:pt idx="512">
                  <c:v>-107020.3126</c:v>
                </c:pt>
                <c:pt idx="513">
                  <c:v>-106964.25410000001</c:v>
                </c:pt>
                <c:pt idx="514">
                  <c:v>-107004.7568</c:v>
                </c:pt>
                <c:pt idx="515">
                  <c:v>-106867.78230000001</c:v>
                </c:pt>
                <c:pt idx="516">
                  <c:v>-107037.4034</c:v>
                </c:pt>
                <c:pt idx="517">
                  <c:v>-106955.6444</c:v>
                </c:pt>
                <c:pt idx="518">
                  <c:v>-107125.1498</c:v>
                </c:pt>
                <c:pt idx="519">
                  <c:v>-106939.4507</c:v>
                </c:pt>
                <c:pt idx="520">
                  <c:v>-106911.98789999999</c:v>
                </c:pt>
                <c:pt idx="521">
                  <c:v>-107200.19620000001</c:v>
                </c:pt>
                <c:pt idx="522">
                  <c:v>-106931.2227</c:v>
                </c:pt>
                <c:pt idx="523">
                  <c:v>-106963.1439</c:v>
                </c:pt>
                <c:pt idx="524">
                  <c:v>-106974.2191</c:v>
                </c:pt>
                <c:pt idx="525">
                  <c:v>-106992.17019999999</c:v>
                </c:pt>
                <c:pt idx="526">
                  <c:v>-107008.4326</c:v>
                </c:pt>
                <c:pt idx="527">
                  <c:v>-106977.6348</c:v>
                </c:pt>
                <c:pt idx="528">
                  <c:v>-106977.7426</c:v>
                </c:pt>
                <c:pt idx="529">
                  <c:v>-107067.5434</c:v>
                </c:pt>
                <c:pt idx="530">
                  <c:v>-106753.6817</c:v>
                </c:pt>
                <c:pt idx="531">
                  <c:v>-106960.8432</c:v>
                </c:pt>
                <c:pt idx="532">
                  <c:v>-107004.50169999999</c:v>
                </c:pt>
                <c:pt idx="533">
                  <c:v>-107102.397</c:v>
                </c:pt>
                <c:pt idx="534">
                  <c:v>-107082.0615</c:v>
                </c:pt>
                <c:pt idx="535">
                  <c:v>-107138.85679999999</c:v>
                </c:pt>
                <c:pt idx="536">
                  <c:v>-107023.7372</c:v>
                </c:pt>
                <c:pt idx="537">
                  <c:v>-107107.9958</c:v>
                </c:pt>
                <c:pt idx="538">
                  <c:v>-107014.85370000001</c:v>
                </c:pt>
                <c:pt idx="539">
                  <c:v>-107097.1848</c:v>
                </c:pt>
                <c:pt idx="540">
                  <c:v>-107048.26059999999</c:v>
                </c:pt>
                <c:pt idx="541">
                  <c:v>-106989.35619999999</c:v>
                </c:pt>
                <c:pt idx="542">
                  <c:v>-107055.3118</c:v>
                </c:pt>
                <c:pt idx="543">
                  <c:v>-107084.1584</c:v>
                </c:pt>
                <c:pt idx="544">
                  <c:v>-107004.7775</c:v>
                </c:pt>
                <c:pt idx="545">
                  <c:v>-106851.28449999999</c:v>
                </c:pt>
                <c:pt idx="546">
                  <c:v>-106905.6822</c:v>
                </c:pt>
                <c:pt idx="547">
                  <c:v>-107128.8365</c:v>
                </c:pt>
                <c:pt idx="548">
                  <c:v>-107206.1085</c:v>
                </c:pt>
                <c:pt idx="549">
                  <c:v>-107016.897</c:v>
                </c:pt>
                <c:pt idx="550">
                  <c:v>-106947.65609999999</c:v>
                </c:pt>
                <c:pt idx="551">
                  <c:v>-107023.8671</c:v>
                </c:pt>
                <c:pt idx="552">
                  <c:v>-107055.4338</c:v>
                </c:pt>
                <c:pt idx="553">
                  <c:v>-107096.98850000001</c:v>
                </c:pt>
                <c:pt idx="554">
                  <c:v>-106971.287</c:v>
                </c:pt>
                <c:pt idx="555">
                  <c:v>-107068.73050000001</c:v>
                </c:pt>
                <c:pt idx="556">
                  <c:v>-107037.5411</c:v>
                </c:pt>
                <c:pt idx="557">
                  <c:v>-107140.54429999999</c:v>
                </c:pt>
                <c:pt idx="558">
                  <c:v>-106966.8702</c:v>
                </c:pt>
                <c:pt idx="559">
                  <c:v>-106961.2573</c:v>
                </c:pt>
                <c:pt idx="560">
                  <c:v>-107051.74860000001</c:v>
                </c:pt>
                <c:pt idx="561">
                  <c:v>-106810.9923</c:v>
                </c:pt>
                <c:pt idx="562">
                  <c:v>-106984.1955</c:v>
                </c:pt>
                <c:pt idx="563">
                  <c:v>-107042.0235</c:v>
                </c:pt>
                <c:pt idx="564">
                  <c:v>-106902.9418</c:v>
                </c:pt>
                <c:pt idx="565">
                  <c:v>-106953.614</c:v>
                </c:pt>
                <c:pt idx="566">
                  <c:v>-107204.79150000001</c:v>
                </c:pt>
                <c:pt idx="567">
                  <c:v>-107129.6928</c:v>
                </c:pt>
                <c:pt idx="568">
                  <c:v>-106909.61629999999</c:v>
                </c:pt>
                <c:pt idx="569">
                  <c:v>-107092.5441</c:v>
                </c:pt>
                <c:pt idx="570">
                  <c:v>-107154.6776</c:v>
                </c:pt>
                <c:pt idx="571">
                  <c:v>-107011.3965</c:v>
                </c:pt>
                <c:pt idx="572">
                  <c:v>-107170.75509999999</c:v>
                </c:pt>
                <c:pt idx="573">
                  <c:v>-107014.5186</c:v>
                </c:pt>
                <c:pt idx="574">
                  <c:v>-107101.1894</c:v>
                </c:pt>
                <c:pt idx="575">
                  <c:v>-106988.7867</c:v>
                </c:pt>
                <c:pt idx="576">
                  <c:v>-107173.44839999999</c:v>
                </c:pt>
                <c:pt idx="577">
                  <c:v>-107212.83590000001</c:v>
                </c:pt>
                <c:pt idx="578">
                  <c:v>-107019.5638</c:v>
                </c:pt>
                <c:pt idx="579">
                  <c:v>-107023.7703</c:v>
                </c:pt>
                <c:pt idx="580">
                  <c:v>-107174.8561</c:v>
                </c:pt>
                <c:pt idx="581">
                  <c:v>-106956.6878</c:v>
                </c:pt>
                <c:pt idx="582">
                  <c:v>-106990.04120000001</c:v>
                </c:pt>
                <c:pt idx="583">
                  <c:v>-106911.284</c:v>
                </c:pt>
                <c:pt idx="584">
                  <c:v>-106919.8697</c:v>
                </c:pt>
                <c:pt idx="585">
                  <c:v>-107090.4115</c:v>
                </c:pt>
                <c:pt idx="586">
                  <c:v>-107022.5598</c:v>
                </c:pt>
                <c:pt idx="587">
                  <c:v>-106837.88959999999</c:v>
                </c:pt>
                <c:pt idx="588">
                  <c:v>-106871.3725</c:v>
                </c:pt>
                <c:pt idx="589">
                  <c:v>-106990.99490000001</c:v>
                </c:pt>
                <c:pt idx="590">
                  <c:v>-107022.5045</c:v>
                </c:pt>
                <c:pt idx="591">
                  <c:v>-107024.3965</c:v>
                </c:pt>
                <c:pt idx="592">
                  <c:v>-107048.4703</c:v>
                </c:pt>
                <c:pt idx="593">
                  <c:v>-107063.5456</c:v>
                </c:pt>
                <c:pt idx="594">
                  <c:v>-107090.24000000001</c:v>
                </c:pt>
                <c:pt idx="595">
                  <c:v>-107220.80839999999</c:v>
                </c:pt>
                <c:pt idx="596">
                  <c:v>-107097.8754</c:v>
                </c:pt>
                <c:pt idx="597">
                  <c:v>-107050.821</c:v>
                </c:pt>
                <c:pt idx="598">
                  <c:v>-107054.087</c:v>
                </c:pt>
                <c:pt idx="599">
                  <c:v>-107213.6664</c:v>
                </c:pt>
                <c:pt idx="600">
                  <c:v>-107189.5981</c:v>
                </c:pt>
                <c:pt idx="601">
                  <c:v>-107068.0662</c:v>
                </c:pt>
                <c:pt idx="602">
                  <c:v>-107125.6397</c:v>
                </c:pt>
                <c:pt idx="603">
                  <c:v>-107178.69530000001</c:v>
                </c:pt>
                <c:pt idx="604">
                  <c:v>-107100.3726</c:v>
                </c:pt>
                <c:pt idx="605">
                  <c:v>-107266.59880000001</c:v>
                </c:pt>
                <c:pt idx="606">
                  <c:v>-107248.9406</c:v>
                </c:pt>
                <c:pt idx="607">
                  <c:v>-107105.11780000001</c:v>
                </c:pt>
                <c:pt idx="608">
                  <c:v>-107171.621</c:v>
                </c:pt>
                <c:pt idx="609">
                  <c:v>-107170.60619999999</c:v>
                </c:pt>
                <c:pt idx="610">
                  <c:v>-107207.22070000001</c:v>
                </c:pt>
                <c:pt idx="611">
                  <c:v>-107223.3888</c:v>
                </c:pt>
                <c:pt idx="612">
                  <c:v>-107260.1758</c:v>
                </c:pt>
                <c:pt idx="613">
                  <c:v>-107146.41869999999</c:v>
                </c:pt>
                <c:pt idx="614">
                  <c:v>-107002.9598</c:v>
                </c:pt>
                <c:pt idx="615">
                  <c:v>-107007.06329999999</c:v>
                </c:pt>
                <c:pt idx="616">
                  <c:v>-107110.53389999999</c:v>
                </c:pt>
                <c:pt idx="617">
                  <c:v>-106951.9791</c:v>
                </c:pt>
                <c:pt idx="618">
                  <c:v>-106957.9327</c:v>
                </c:pt>
                <c:pt idx="619">
                  <c:v>-107198.8221</c:v>
                </c:pt>
                <c:pt idx="620">
                  <c:v>-107156.65820000001</c:v>
                </c:pt>
                <c:pt idx="621">
                  <c:v>-107087.9057</c:v>
                </c:pt>
                <c:pt idx="622">
                  <c:v>-107091.0045</c:v>
                </c:pt>
                <c:pt idx="623">
                  <c:v>-107092.0978</c:v>
                </c:pt>
                <c:pt idx="624">
                  <c:v>-107278.8236</c:v>
                </c:pt>
                <c:pt idx="625">
                  <c:v>-107016.2735</c:v>
                </c:pt>
                <c:pt idx="626">
                  <c:v>-106968.0815</c:v>
                </c:pt>
                <c:pt idx="627">
                  <c:v>-107134.8346</c:v>
                </c:pt>
                <c:pt idx="628">
                  <c:v>-107144.82919999999</c:v>
                </c:pt>
                <c:pt idx="629">
                  <c:v>-106999.22870000001</c:v>
                </c:pt>
                <c:pt idx="630">
                  <c:v>-107181.63</c:v>
                </c:pt>
                <c:pt idx="631">
                  <c:v>-107009.8067</c:v>
                </c:pt>
                <c:pt idx="632">
                  <c:v>-107028.87820000001</c:v>
                </c:pt>
                <c:pt idx="633">
                  <c:v>-107072.8483</c:v>
                </c:pt>
                <c:pt idx="634">
                  <c:v>-107119.3315</c:v>
                </c:pt>
                <c:pt idx="635">
                  <c:v>-106980.1547</c:v>
                </c:pt>
                <c:pt idx="636">
                  <c:v>-107071.3005</c:v>
                </c:pt>
                <c:pt idx="637">
                  <c:v>-106958.23759999999</c:v>
                </c:pt>
                <c:pt idx="638">
                  <c:v>-107120.10129999999</c:v>
                </c:pt>
                <c:pt idx="639">
                  <c:v>-107050.7418</c:v>
                </c:pt>
                <c:pt idx="640">
                  <c:v>-107182.98729999999</c:v>
                </c:pt>
                <c:pt idx="641">
                  <c:v>-107123.5285</c:v>
                </c:pt>
                <c:pt idx="642">
                  <c:v>-106992.0045</c:v>
                </c:pt>
                <c:pt idx="643">
                  <c:v>-107093.66009999999</c:v>
                </c:pt>
                <c:pt idx="644">
                  <c:v>-106959.674</c:v>
                </c:pt>
                <c:pt idx="645">
                  <c:v>-106902.1694</c:v>
                </c:pt>
                <c:pt idx="646">
                  <c:v>-107147.0824</c:v>
                </c:pt>
                <c:pt idx="647">
                  <c:v>-107043.895</c:v>
                </c:pt>
                <c:pt idx="648">
                  <c:v>-107100.4007</c:v>
                </c:pt>
                <c:pt idx="649">
                  <c:v>-107128.5523</c:v>
                </c:pt>
                <c:pt idx="650">
                  <c:v>-107060.8946</c:v>
                </c:pt>
                <c:pt idx="651">
                  <c:v>-107103.0825</c:v>
                </c:pt>
                <c:pt idx="652">
                  <c:v>-107196.8462</c:v>
                </c:pt>
                <c:pt idx="653">
                  <c:v>-107015.92140000001</c:v>
                </c:pt>
                <c:pt idx="654">
                  <c:v>-106923.9702</c:v>
                </c:pt>
                <c:pt idx="655">
                  <c:v>-106993.3437</c:v>
                </c:pt>
                <c:pt idx="656">
                  <c:v>-107176.5588</c:v>
                </c:pt>
                <c:pt idx="657">
                  <c:v>-107026.9719</c:v>
                </c:pt>
                <c:pt idx="658">
                  <c:v>-107026.7055</c:v>
                </c:pt>
                <c:pt idx="659">
                  <c:v>-107049.52740000001</c:v>
                </c:pt>
                <c:pt idx="660">
                  <c:v>-107112.6813</c:v>
                </c:pt>
                <c:pt idx="661">
                  <c:v>-107022.8293</c:v>
                </c:pt>
                <c:pt idx="662">
                  <c:v>-106917.147</c:v>
                </c:pt>
                <c:pt idx="663">
                  <c:v>-106798.9121</c:v>
                </c:pt>
                <c:pt idx="664">
                  <c:v>-106874.02680000001</c:v>
                </c:pt>
                <c:pt idx="665">
                  <c:v>-107060.13589999999</c:v>
                </c:pt>
                <c:pt idx="666">
                  <c:v>-106991.87549999999</c:v>
                </c:pt>
                <c:pt idx="667">
                  <c:v>-107000.0876</c:v>
                </c:pt>
                <c:pt idx="668">
                  <c:v>-107149.1283</c:v>
                </c:pt>
                <c:pt idx="669">
                  <c:v>-107003.7945</c:v>
                </c:pt>
                <c:pt idx="670">
                  <c:v>-107005.0867</c:v>
                </c:pt>
                <c:pt idx="671">
                  <c:v>-106872.1412</c:v>
                </c:pt>
                <c:pt idx="672">
                  <c:v>-106931.4672</c:v>
                </c:pt>
                <c:pt idx="673">
                  <c:v>-107026.4063</c:v>
                </c:pt>
                <c:pt idx="674">
                  <c:v>-106996.49860000001</c:v>
                </c:pt>
                <c:pt idx="675">
                  <c:v>-107187.42019999999</c:v>
                </c:pt>
                <c:pt idx="676">
                  <c:v>-107150.40979999999</c:v>
                </c:pt>
                <c:pt idx="677">
                  <c:v>-107054.98149999999</c:v>
                </c:pt>
                <c:pt idx="678">
                  <c:v>-107073.55499999999</c:v>
                </c:pt>
                <c:pt idx="679">
                  <c:v>-106990.4933</c:v>
                </c:pt>
                <c:pt idx="680">
                  <c:v>-106917.8569</c:v>
                </c:pt>
                <c:pt idx="681">
                  <c:v>-106902.84</c:v>
                </c:pt>
                <c:pt idx="682">
                  <c:v>-106866.3002</c:v>
                </c:pt>
                <c:pt idx="683">
                  <c:v>-106994.4227</c:v>
                </c:pt>
                <c:pt idx="684">
                  <c:v>-107054.0741</c:v>
                </c:pt>
                <c:pt idx="685">
                  <c:v>-107091.54429999999</c:v>
                </c:pt>
                <c:pt idx="686">
                  <c:v>-106933.84149999999</c:v>
                </c:pt>
                <c:pt idx="687">
                  <c:v>-107039.8774</c:v>
                </c:pt>
                <c:pt idx="688">
                  <c:v>-107075.1348</c:v>
                </c:pt>
                <c:pt idx="689">
                  <c:v>-107020.8207</c:v>
                </c:pt>
                <c:pt idx="690">
                  <c:v>-106906.8129</c:v>
                </c:pt>
                <c:pt idx="691">
                  <c:v>-107104.91929999999</c:v>
                </c:pt>
                <c:pt idx="692">
                  <c:v>-106970.1804</c:v>
                </c:pt>
                <c:pt idx="693">
                  <c:v>-106869.54859999999</c:v>
                </c:pt>
                <c:pt idx="694">
                  <c:v>-107082.4298</c:v>
                </c:pt>
                <c:pt idx="695">
                  <c:v>-106901.1124</c:v>
                </c:pt>
                <c:pt idx="696">
                  <c:v>-106999.9403</c:v>
                </c:pt>
                <c:pt idx="697">
                  <c:v>-106744.6338</c:v>
                </c:pt>
                <c:pt idx="698">
                  <c:v>-106731.72840000001</c:v>
                </c:pt>
                <c:pt idx="699">
                  <c:v>-106944.5083</c:v>
                </c:pt>
                <c:pt idx="700">
                  <c:v>-106980.1548</c:v>
                </c:pt>
                <c:pt idx="701">
                  <c:v>-107072.8403</c:v>
                </c:pt>
                <c:pt idx="702">
                  <c:v>-107071.1393</c:v>
                </c:pt>
                <c:pt idx="703">
                  <c:v>-106910.3146</c:v>
                </c:pt>
                <c:pt idx="704">
                  <c:v>-106995.01459999999</c:v>
                </c:pt>
                <c:pt idx="705">
                  <c:v>-106927.916</c:v>
                </c:pt>
                <c:pt idx="706">
                  <c:v>-106983.46279999999</c:v>
                </c:pt>
                <c:pt idx="707">
                  <c:v>-106973.78969999999</c:v>
                </c:pt>
                <c:pt idx="708">
                  <c:v>-106932.73050000001</c:v>
                </c:pt>
                <c:pt idx="709">
                  <c:v>-106736.82</c:v>
                </c:pt>
                <c:pt idx="710">
                  <c:v>-107049.0684</c:v>
                </c:pt>
                <c:pt idx="711">
                  <c:v>-106996.9733</c:v>
                </c:pt>
                <c:pt idx="712">
                  <c:v>-106952.88430000001</c:v>
                </c:pt>
                <c:pt idx="713">
                  <c:v>-106933.13430000001</c:v>
                </c:pt>
                <c:pt idx="714">
                  <c:v>-106933.6896</c:v>
                </c:pt>
                <c:pt idx="715">
                  <c:v>-107007.6134</c:v>
                </c:pt>
                <c:pt idx="716">
                  <c:v>-107096.0901</c:v>
                </c:pt>
                <c:pt idx="717">
                  <c:v>-106957.13989999999</c:v>
                </c:pt>
                <c:pt idx="718">
                  <c:v>-106862.0637</c:v>
                </c:pt>
                <c:pt idx="719">
                  <c:v>-107089.50780000001</c:v>
                </c:pt>
                <c:pt idx="720">
                  <c:v>-107057.9716</c:v>
                </c:pt>
                <c:pt idx="721">
                  <c:v>-107012.8991</c:v>
                </c:pt>
                <c:pt idx="722">
                  <c:v>-106924.8481</c:v>
                </c:pt>
                <c:pt idx="723">
                  <c:v>-107124.2626</c:v>
                </c:pt>
                <c:pt idx="724">
                  <c:v>-106995.0989</c:v>
                </c:pt>
                <c:pt idx="725">
                  <c:v>-107011.0981</c:v>
                </c:pt>
                <c:pt idx="726">
                  <c:v>-106907.5184</c:v>
                </c:pt>
                <c:pt idx="727">
                  <c:v>-106991.9048</c:v>
                </c:pt>
                <c:pt idx="728">
                  <c:v>-107108.0509</c:v>
                </c:pt>
                <c:pt idx="729">
                  <c:v>-107006.3187</c:v>
                </c:pt>
                <c:pt idx="730">
                  <c:v>-107213.3766</c:v>
                </c:pt>
                <c:pt idx="731">
                  <c:v>-107096.1355</c:v>
                </c:pt>
                <c:pt idx="732">
                  <c:v>-107137.9742</c:v>
                </c:pt>
                <c:pt idx="733">
                  <c:v>-107081.1547</c:v>
                </c:pt>
                <c:pt idx="734">
                  <c:v>-107099.4716</c:v>
                </c:pt>
                <c:pt idx="735">
                  <c:v>-107036.09209999999</c:v>
                </c:pt>
                <c:pt idx="736">
                  <c:v>-107166.1977</c:v>
                </c:pt>
                <c:pt idx="737">
                  <c:v>-107151.1284</c:v>
                </c:pt>
                <c:pt idx="738">
                  <c:v>-106976.0727</c:v>
                </c:pt>
                <c:pt idx="739">
                  <c:v>-107045.2971</c:v>
                </c:pt>
                <c:pt idx="740">
                  <c:v>-107245.3621</c:v>
                </c:pt>
                <c:pt idx="741">
                  <c:v>-106834.0773</c:v>
                </c:pt>
                <c:pt idx="742">
                  <c:v>-107031.60370000001</c:v>
                </c:pt>
                <c:pt idx="743">
                  <c:v>-106933.88430000001</c:v>
                </c:pt>
                <c:pt idx="744">
                  <c:v>-107105.1731</c:v>
                </c:pt>
                <c:pt idx="745">
                  <c:v>-107146.00659999999</c:v>
                </c:pt>
                <c:pt idx="746">
                  <c:v>-107178.35920000001</c:v>
                </c:pt>
                <c:pt idx="747">
                  <c:v>-107119.20570000001</c:v>
                </c:pt>
                <c:pt idx="748">
                  <c:v>-107020.64840000001</c:v>
                </c:pt>
                <c:pt idx="749">
                  <c:v>-106970.0301</c:v>
                </c:pt>
                <c:pt idx="750">
                  <c:v>-107004.7303</c:v>
                </c:pt>
                <c:pt idx="751">
                  <c:v>-107018.65119999999</c:v>
                </c:pt>
                <c:pt idx="752">
                  <c:v>-107005.3233</c:v>
                </c:pt>
                <c:pt idx="753">
                  <c:v>-106848.0151</c:v>
                </c:pt>
                <c:pt idx="754">
                  <c:v>-107011.1857</c:v>
                </c:pt>
                <c:pt idx="755">
                  <c:v>-107033.8137</c:v>
                </c:pt>
                <c:pt idx="756">
                  <c:v>-107161.3556</c:v>
                </c:pt>
                <c:pt idx="757">
                  <c:v>-106939.519</c:v>
                </c:pt>
                <c:pt idx="758">
                  <c:v>-107182.3775</c:v>
                </c:pt>
                <c:pt idx="759">
                  <c:v>-107008.1694</c:v>
                </c:pt>
                <c:pt idx="760">
                  <c:v>-107029.9056</c:v>
                </c:pt>
                <c:pt idx="761">
                  <c:v>-107000.96859999999</c:v>
                </c:pt>
                <c:pt idx="762">
                  <c:v>-107025.978</c:v>
                </c:pt>
                <c:pt idx="763">
                  <c:v>-107219.3903</c:v>
                </c:pt>
                <c:pt idx="764">
                  <c:v>-107065.4454</c:v>
                </c:pt>
                <c:pt idx="765">
                  <c:v>-107008.3061</c:v>
                </c:pt>
                <c:pt idx="766">
                  <c:v>-107079.8146</c:v>
                </c:pt>
                <c:pt idx="767">
                  <c:v>-106839.54859999999</c:v>
                </c:pt>
                <c:pt idx="768">
                  <c:v>-107038.42690000001</c:v>
                </c:pt>
                <c:pt idx="769">
                  <c:v>-107003.5754</c:v>
                </c:pt>
                <c:pt idx="770">
                  <c:v>-107023.6774</c:v>
                </c:pt>
                <c:pt idx="771">
                  <c:v>-107080.0626</c:v>
                </c:pt>
                <c:pt idx="772">
                  <c:v>-107199.3463</c:v>
                </c:pt>
                <c:pt idx="773">
                  <c:v>-106803.5652</c:v>
                </c:pt>
                <c:pt idx="774">
                  <c:v>-107067.9016</c:v>
                </c:pt>
                <c:pt idx="775">
                  <c:v>-107005.4783</c:v>
                </c:pt>
                <c:pt idx="776">
                  <c:v>-107063.2423</c:v>
                </c:pt>
                <c:pt idx="777">
                  <c:v>-107034.4182</c:v>
                </c:pt>
                <c:pt idx="778">
                  <c:v>-106836.6879</c:v>
                </c:pt>
                <c:pt idx="779">
                  <c:v>-106906.48669999999</c:v>
                </c:pt>
                <c:pt idx="780">
                  <c:v>-107053.4026</c:v>
                </c:pt>
                <c:pt idx="781">
                  <c:v>-107173.8559</c:v>
                </c:pt>
                <c:pt idx="782">
                  <c:v>-107028.71799999999</c:v>
                </c:pt>
                <c:pt idx="783">
                  <c:v>-106989.9999</c:v>
                </c:pt>
                <c:pt idx="784">
                  <c:v>-107093.3671</c:v>
                </c:pt>
                <c:pt idx="785">
                  <c:v>-106903.25930000001</c:v>
                </c:pt>
                <c:pt idx="786">
                  <c:v>-106940.1979</c:v>
                </c:pt>
                <c:pt idx="787">
                  <c:v>-107069.2136</c:v>
                </c:pt>
                <c:pt idx="788">
                  <c:v>-106964.45789999999</c:v>
                </c:pt>
                <c:pt idx="789">
                  <c:v>-106907.9132</c:v>
                </c:pt>
                <c:pt idx="790">
                  <c:v>-107169.24739999999</c:v>
                </c:pt>
                <c:pt idx="791">
                  <c:v>-107009.1511</c:v>
                </c:pt>
                <c:pt idx="792">
                  <c:v>-106882.64509999999</c:v>
                </c:pt>
                <c:pt idx="793">
                  <c:v>-107163.3627</c:v>
                </c:pt>
                <c:pt idx="794">
                  <c:v>-106980.667</c:v>
                </c:pt>
                <c:pt idx="795">
                  <c:v>-107014.6903</c:v>
                </c:pt>
                <c:pt idx="796">
                  <c:v>-106906.28569999999</c:v>
                </c:pt>
                <c:pt idx="797">
                  <c:v>-106995.4066</c:v>
                </c:pt>
                <c:pt idx="798">
                  <c:v>-106947.158</c:v>
                </c:pt>
                <c:pt idx="799">
                  <c:v>-106931.6914</c:v>
                </c:pt>
                <c:pt idx="800">
                  <c:v>-107028.5003</c:v>
                </c:pt>
                <c:pt idx="801">
                  <c:v>-106994.444</c:v>
                </c:pt>
                <c:pt idx="802">
                  <c:v>-107068.1801</c:v>
                </c:pt>
                <c:pt idx="803">
                  <c:v>-107089.8308</c:v>
                </c:pt>
                <c:pt idx="804">
                  <c:v>-106976.8444</c:v>
                </c:pt>
                <c:pt idx="805">
                  <c:v>-106922.57769999999</c:v>
                </c:pt>
                <c:pt idx="806">
                  <c:v>-107078.93550000001</c:v>
                </c:pt>
                <c:pt idx="807">
                  <c:v>-107082.3312</c:v>
                </c:pt>
                <c:pt idx="808">
                  <c:v>-106996.9244</c:v>
                </c:pt>
                <c:pt idx="809">
                  <c:v>-107110.1678</c:v>
                </c:pt>
                <c:pt idx="810">
                  <c:v>-107171.73480000001</c:v>
                </c:pt>
                <c:pt idx="811">
                  <c:v>-106980.4289</c:v>
                </c:pt>
                <c:pt idx="812">
                  <c:v>-107192.15</c:v>
                </c:pt>
                <c:pt idx="813">
                  <c:v>-107067.4944</c:v>
                </c:pt>
                <c:pt idx="814">
                  <c:v>-107137.7515</c:v>
                </c:pt>
                <c:pt idx="815">
                  <c:v>-106929.07950000001</c:v>
                </c:pt>
                <c:pt idx="816">
                  <c:v>-107051.08070000001</c:v>
                </c:pt>
                <c:pt idx="817">
                  <c:v>-107080.5012</c:v>
                </c:pt>
                <c:pt idx="818">
                  <c:v>-107159.1345</c:v>
                </c:pt>
                <c:pt idx="819">
                  <c:v>-107091.1896</c:v>
                </c:pt>
                <c:pt idx="820">
                  <c:v>-107066.1618</c:v>
                </c:pt>
                <c:pt idx="821">
                  <c:v>-106927.88559999999</c:v>
                </c:pt>
                <c:pt idx="822">
                  <c:v>-107054.97809999999</c:v>
                </c:pt>
                <c:pt idx="823">
                  <c:v>-107020.8719</c:v>
                </c:pt>
                <c:pt idx="824">
                  <c:v>-107030.78449999999</c:v>
                </c:pt>
                <c:pt idx="825">
                  <c:v>-107232.2292</c:v>
                </c:pt>
                <c:pt idx="826">
                  <c:v>-106941.7096</c:v>
                </c:pt>
                <c:pt idx="827">
                  <c:v>-106966.84080000001</c:v>
                </c:pt>
                <c:pt idx="828">
                  <c:v>-107030.6001</c:v>
                </c:pt>
                <c:pt idx="829">
                  <c:v>-107079.7724</c:v>
                </c:pt>
                <c:pt idx="830">
                  <c:v>-107039.44160000001</c:v>
                </c:pt>
                <c:pt idx="831">
                  <c:v>-106981.88989999999</c:v>
                </c:pt>
                <c:pt idx="832">
                  <c:v>-106994.7764</c:v>
                </c:pt>
                <c:pt idx="833">
                  <c:v>-107046.44779999999</c:v>
                </c:pt>
                <c:pt idx="834">
                  <c:v>-107108.3091</c:v>
                </c:pt>
                <c:pt idx="835">
                  <c:v>-106923.5171</c:v>
                </c:pt>
                <c:pt idx="836">
                  <c:v>-106979.2971</c:v>
                </c:pt>
                <c:pt idx="837">
                  <c:v>-107080.63649999999</c:v>
                </c:pt>
                <c:pt idx="838">
                  <c:v>-106868.4838</c:v>
                </c:pt>
                <c:pt idx="839">
                  <c:v>-107129.0607</c:v>
                </c:pt>
                <c:pt idx="840">
                  <c:v>-106899.48299999999</c:v>
                </c:pt>
                <c:pt idx="841">
                  <c:v>-107001.8377</c:v>
                </c:pt>
                <c:pt idx="842">
                  <c:v>-107134.7779</c:v>
                </c:pt>
                <c:pt idx="843">
                  <c:v>-106911.84179999999</c:v>
                </c:pt>
                <c:pt idx="844">
                  <c:v>-107042.4797</c:v>
                </c:pt>
                <c:pt idx="845">
                  <c:v>-107057.00599999999</c:v>
                </c:pt>
                <c:pt idx="846">
                  <c:v>-107070.9593</c:v>
                </c:pt>
                <c:pt idx="847">
                  <c:v>-107003.82980000001</c:v>
                </c:pt>
                <c:pt idx="848">
                  <c:v>-107085.12729999999</c:v>
                </c:pt>
                <c:pt idx="849">
                  <c:v>-106983.0721</c:v>
                </c:pt>
                <c:pt idx="850">
                  <c:v>-107077.1113</c:v>
                </c:pt>
                <c:pt idx="851">
                  <c:v>-106997.0543</c:v>
                </c:pt>
                <c:pt idx="852">
                  <c:v>-107233.4449</c:v>
                </c:pt>
                <c:pt idx="853">
                  <c:v>-106988.6672</c:v>
                </c:pt>
                <c:pt idx="854">
                  <c:v>-107098.21400000001</c:v>
                </c:pt>
                <c:pt idx="855">
                  <c:v>-107047.0153</c:v>
                </c:pt>
                <c:pt idx="856">
                  <c:v>-106917.9195</c:v>
                </c:pt>
                <c:pt idx="857">
                  <c:v>-106948.8395</c:v>
                </c:pt>
                <c:pt idx="858">
                  <c:v>-107104.84510000001</c:v>
                </c:pt>
                <c:pt idx="859">
                  <c:v>-107020.67570000001</c:v>
                </c:pt>
                <c:pt idx="860">
                  <c:v>-107095.3385</c:v>
                </c:pt>
                <c:pt idx="861">
                  <c:v>-107115.1433</c:v>
                </c:pt>
                <c:pt idx="862">
                  <c:v>-106975.8806</c:v>
                </c:pt>
                <c:pt idx="863">
                  <c:v>-107160.683</c:v>
                </c:pt>
                <c:pt idx="864">
                  <c:v>-107076.7706</c:v>
                </c:pt>
                <c:pt idx="865">
                  <c:v>-107150.7389</c:v>
                </c:pt>
                <c:pt idx="866">
                  <c:v>-107080.42200000001</c:v>
                </c:pt>
                <c:pt idx="867">
                  <c:v>-107144.7837</c:v>
                </c:pt>
                <c:pt idx="868">
                  <c:v>-107051.9467</c:v>
                </c:pt>
                <c:pt idx="869">
                  <c:v>-107119.83500000001</c:v>
                </c:pt>
                <c:pt idx="870">
                  <c:v>-106862.0285</c:v>
                </c:pt>
                <c:pt idx="871">
                  <c:v>-106947.7583</c:v>
                </c:pt>
                <c:pt idx="872">
                  <c:v>-106972.204</c:v>
                </c:pt>
                <c:pt idx="873">
                  <c:v>-107052.82399999999</c:v>
                </c:pt>
                <c:pt idx="874">
                  <c:v>-107010.88159999999</c:v>
                </c:pt>
                <c:pt idx="875">
                  <c:v>-106911.8137</c:v>
                </c:pt>
                <c:pt idx="876">
                  <c:v>-107087.4491</c:v>
                </c:pt>
                <c:pt idx="877">
                  <c:v>-107186.8432</c:v>
                </c:pt>
                <c:pt idx="878">
                  <c:v>-106981.4605</c:v>
                </c:pt>
                <c:pt idx="879">
                  <c:v>-106993.1318</c:v>
                </c:pt>
                <c:pt idx="880">
                  <c:v>-107141.6945</c:v>
                </c:pt>
                <c:pt idx="881">
                  <c:v>-106976.1351</c:v>
                </c:pt>
                <c:pt idx="882">
                  <c:v>-107009.3018</c:v>
                </c:pt>
                <c:pt idx="883">
                  <c:v>-107036.5811</c:v>
                </c:pt>
                <c:pt idx="884">
                  <c:v>-107103.2948</c:v>
                </c:pt>
                <c:pt idx="885">
                  <c:v>-107008.9102</c:v>
                </c:pt>
                <c:pt idx="886">
                  <c:v>-107040.37820000001</c:v>
                </c:pt>
                <c:pt idx="887">
                  <c:v>-107134.5564</c:v>
                </c:pt>
                <c:pt idx="888">
                  <c:v>-107027.9733</c:v>
                </c:pt>
                <c:pt idx="889">
                  <c:v>-106913.6416</c:v>
                </c:pt>
                <c:pt idx="890">
                  <c:v>-106990.87270000001</c:v>
                </c:pt>
                <c:pt idx="891">
                  <c:v>-107058.5367</c:v>
                </c:pt>
                <c:pt idx="892">
                  <c:v>-107155.1588</c:v>
                </c:pt>
                <c:pt idx="893">
                  <c:v>-107132.98299999999</c:v>
                </c:pt>
                <c:pt idx="894">
                  <c:v>-106904.4149</c:v>
                </c:pt>
                <c:pt idx="895">
                  <c:v>-106951.54610000001</c:v>
                </c:pt>
                <c:pt idx="896">
                  <c:v>-106957.23269999999</c:v>
                </c:pt>
                <c:pt idx="897">
                  <c:v>-106787.83839999999</c:v>
                </c:pt>
                <c:pt idx="898">
                  <c:v>-106945.7907</c:v>
                </c:pt>
                <c:pt idx="899">
                  <c:v>-106970.67849999999</c:v>
                </c:pt>
                <c:pt idx="900">
                  <c:v>-107043.26240000001</c:v>
                </c:pt>
                <c:pt idx="901">
                  <c:v>-106905.0135</c:v>
                </c:pt>
                <c:pt idx="902">
                  <c:v>-106931.64870000001</c:v>
                </c:pt>
                <c:pt idx="903">
                  <c:v>-107117.5603</c:v>
                </c:pt>
                <c:pt idx="904">
                  <c:v>-107190.9179</c:v>
                </c:pt>
                <c:pt idx="905">
                  <c:v>-106982.3777</c:v>
                </c:pt>
                <c:pt idx="906">
                  <c:v>-106966.3989</c:v>
                </c:pt>
                <c:pt idx="907">
                  <c:v>-107030.7323</c:v>
                </c:pt>
                <c:pt idx="908">
                  <c:v>-107171.11930000001</c:v>
                </c:pt>
                <c:pt idx="909">
                  <c:v>-107176.89139999999</c:v>
                </c:pt>
                <c:pt idx="910">
                  <c:v>-107146.2763</c:v>
                </c:pt>
                <c:pt idx="911">
                  <c:v>-107013.7279</c:v>
                </c:pt>
                <c:pt idx="912">
                  <c:v>-107206.7086</c:v>
                </c:pt>
                <c:pt idx="913">
                  <c:v>-107145.95819999999</c:v>
                </c:pt>
                <c:pt idx="914">
                  <c:v>-106978.8052</c:v>
                </c:pt>
                <c:pt idx="915">
                  <c:v>-107191.98239999999</c:v>
                </c:pt>
                <c:pt idx="916">
                  <c:v>-107164.9667</c:v>
                </c:pt>
                <c:pt idx="917">
                  <c:v>-107231.09699999999</c:v>
                </c:pt>
                <c:pt idx="918">
                  <c:v>-107145.6697</c:v>
                </c:pt>
                <c:pt idx="919">
                  <c:v>-107134.5906</c:v>
                </c:pt>
                <c:pt idx="920">
                  <c:v>-107206.33130000001</c:v>
                </c:pt>
                <c:pt idx="921">
                  <c:v>-107049.7432</c:v>
                </c:pt>
                <c:pt idx="922">
                  <c:v>-107055.9814</c:v>
                </c:pt>
                <c:pt idx="923">
                  <c:v>-106978.9988</c:v>
                </c:pt>
                <c:pt idx="924">
                  <c:v>-107198.226</c:v>
                </c:pt>
                <c:pt idx="925">
                  <c:v>-107003.63340000001</c:v>
                </c:pt>
                <c:pt idx="926">
                  <c:v>-107166.0344</c:v>
                </c:pt>
                <c:pt idx="927">
                  <c:v>-107198.7007</c:v>
                </c:pt>
                <c:pt idx="928">
                  <c:v>-106972.68429999999</c:v>
                </c:pt>
                <c:pt idx="929">
                  <c:v>-107056.1005</c:v>
                </c:pt>
                <c:pt idx="930">
                  <c:v>-106976.349</c:v>
                </c:pt>
                <c:pt idx="931">
                  <c:v>-106970.1537</c:v>
                </c:pt>
                <c:pt idx="932">
                  <c:v>-107030.91250000001</c:v>
                </c:pt>
                <c:pt idx="933">
                  <c:v>-107069.6007</c:v>
                </c:pt>
                <c:pt idx="934">
                  <c:v>-107004.34149999999</c:v>
                </c:pt>
                <c:pt idx="935">
                  <c:v>-106978.9712</c:v>
                </c:pt>
                <c:pt idx="936">
                  <c:v>-107025.35920000001</c:v>
                </c:pt>
                <c:pt idx="937">
                  <c:v>-107075.05899999999</c:v>
                </c:pt>
                <c:pt idx="938">
                  <c:v>-107070.2316</c:v>
                </c:pt>
                <c:pt idx="939">
                  <c:v>-107109.7571</c:v>
                </c:pt>
                <c:pt idx="940">
                  <c:v>-107103.7901</c:v>
                </c:pt>
                <c:pt idx="941">
                  <c:v>-106920.0303</c:v>
                </c:pt>
                <c:pt idx="942">
                  <c:v>-106807.8808</c:v>
                </c:pt>
                <c:pt idx="943">
                  <c:v>-106892.2115</c:v>
                </c:pt>
                <c:pt idx="944">
                  <c:v>-107127.33259999999</c:v>
                </c:pt>
                <c:pt idx="945">
                  <c:v>-106989.91800000001</c:v>
                </c:pt>
                <c:pt idx="946">
                  <c:v>-107022.6951</c:v>
                </c:pt>
                <c:pt idx="947">
                  <c:v>-107015.2089</c:v>
                </c:pt>
                <c:pt idx="948">
                  <c:v>-107177.1583</c:v>
                </c:pt>
                <c:pt idx="949">
                  <c:v>-107142.9705</c:v>
                </c:pt>
                <c:pt idx="950">
                  <c:v>-107138.477</c:v>
                </c:pt>
                <c:pt idx="951">
                  <c:v>-107093.777</c:v>
                </c:pt>
                <c:pt idx="952">
                  <c:v>-106925.8389</c:v>
                </c:pt>
                <c:pt idx="953">
                  <c:v>-107122.88679999999</c:v>
                </c:pt>
                <c:pt idx="954">
                  <c:v>-107223.5117</c:v>
                </c:pt>
                <c:pt idx="955">
                  <c:v>-107106.8042</c:v>
                </c:pt>
                <c:pt idx="956">
                  <c:v>-107075.8232</c:v>
                </c:pt>
                <c:pt idx="957">
                  <c:v>-107097.35370000001</c:v>
                </c:pt>
                <c:pt idx="958">
                  <c:v>-107054.9486</c:v>
                </c:pt>
                <c:pt idx="959">
                  <c:v>-107108.4728</c:v>
                </c:pt>
                <c:pt idx="960">
                  <c:v>-107025.8705</c:v>
                </c:pt>
                <c:pt idx="961">
                  <c:v>-107050.4368</c:v>
                </c:pt>
                <c:pt idx="962">
                  <c:v>-106972.88189999999</c:v>
                </c:pt>
                <c:pt idx="963">
                  <c:v>-107143.25139999999</c:v>
                </c:pt>
                <c:pt idx="964">
                  <c:v>-107023.90949999999</c:v>
                </c:pt>
                <c:pt idx="965">
                  <c:v>-107106.5316</c:v>
                </c:pt>
                <c:pt idx="966">
                  <c:v>-106994.5526</c:v>
                </c:pt>
                <c:pt idx="967">
                  <c:v>-107117.826</c:v>
                </c:pt>
                <c:pt idx="968">
                  <c:v>-107098.4567</c:v>
                </c:pt>
                <c:pt idx="969">
                  <c:v>-107092.9534</c:v>
                </c:pt>
                <c:pt idx="970">
                  <c:v>-107229.0264</c:v>
                </c:pt>
                <c:pt idx="971">
                  <c:v>-107111.43240000001</c:v>
                </c:pt>
                <c:pt idx="972">
                  <c:v>-107192.5793</c:v>
                </c:pt>
                <c:pt idx="973">
                  <c:v>-107195.30319999999</c:v>
                </c:pt>
                <c:pt idx="974">
                  <c:v>-107022.0236</c:v>
                </c:pt>
                <c:pt idx="975">
                  <c:v>-106917.1874</c:v>
                </c:pt>
                <c:pt idx="976">
                  <c:v>-107032.78290000001</c:v>
                </c:pt>
                <c:pt idx="977">
                  <c:v>-107036.4371</c:v>
                </c:pt>
                <c:pt idx="978">
                  <c:v>-107151.4826</c:v>
                </c:pt>
                <c:pt idx="979">
                  <c:v>-106990.33869999999</c:v>
                </c:pt>
                <c:pt idx="980">
                  <c:v>-107096.51519999999</c:v>
                </c:pt>
                <c:pt idx="981">
                  <c:v>-107106.6897</c:v>
                </c:pt>
                <c:pt idx="982">
                  <c:v>-107027.4123</c:v>
                </c:pt>
                <c:pt idx="983">
                  <c:v>-107159.24890000001</c:v>
                </c:pt>
                <c:pt idx="984">
                  <c:v>-107013.2316</c:v>
                </c:pt>
                <c:pt idx="985">
                  <c:v>-107008.70450000001</c:v>
                </c:pt>
                <c:pt idx="986">
                  <c:v>-107164.1234</c:v>
                </c:pt>
                <c:pt idx="987">
                  <c:v>-106945.82030000001</c:v>
                </c:pt>
                <c:pt idx="988">
                  <c:v>-106986.24830000001</c:v>
                </c:pt>
                <c:pt idx="989">
                  <c:v>-106952.79580000001</c:v>
                </c:pt>
                <c:pt idx="990">
                  <c:v>-107086.7816</c:v>
                </c:pt>
                <c:pt idx="991">
                  <c:v>-107086.1848</c:v>
                </c:pt>
                <c:pt idx="992">
                  <c:v>-107015.57580000001</c:v>
                </c:pt>
                <c:pt idx="993">
                  <c:v>-107174.7423</c:v>
                </c:pt>
                <c:pt idx="994">
                  <c:v>-107121.97779999999</c:v>
                </c:pt>
                <c:pt idx="995">
                  <c:v>-107082.5368</c:v>
                </c:pt>
                <c:pt idx="996">
                  <c:v>-107026.6637</c:v>
                </c:pt>
                <c:pt idx="997">
                  <c:v>-107112.868</c:v>
                </c:pt>
                <c:pt idx="998">
                  <c:v>-107080.8605</c:v>
                </c:pt>
                <c:pt idx="999">
                  <c:v>-107086.1602</c:v>
                </c:pt>
                <c:pt idx="1000">
                  <c:v>-107043.8002</c:v>
                </c:pt>
                <c:pt idx="1001">
                  <c:v>-107153.59540000001</c:v>
                </c:pt>
                <c:pt idx="1002">
                  <c:v>-106898.4053</c:v>
                </c:pt>
                <c:pt idx="1003">
                  <c:v>-107131.65760000001</c:v>
                </c:pt>
                <c:pt idx="1004">
                  <c:v>-107022.0907</c:v>
                </c:pt>
                <c:pt idx="1005">
                  <c:v>-107114.77710000001</c:v>
                </c:pt>
                <c:pt idx="1006">
                  <c:v>-106870.0327</c:v>
                </c:pt>
                <c:pt idx="1007">
                  <c:v>-107093.3985</c:v>
                </c:pt>
                <c:pt idx="1008">
                  <c:v>-107038.8573</c:v>
                </c:pt>
                <c:pt idx="1009">
                  <c:v>-107041.99310000001</c:v>
                </c:pt>
                <c:pt idx="1010">
                  <c:v>-107101.4604</c:v>
                </c:pt>
                <c:pt idx="1011">
                  <c:v>-107192.7922</c:v>
                </c:pt>
                <c:pt idx="1012">
                  <c:v>-107025.7656</c:v>
                </c:pt>
                <c:pt idx="1013">
                  <c:v>-107216.7589</c:v>
                </c:pt>
                <c:pt idx="1014">
                  <c:v>-107089.64539999999</c:v>
                </c:pt>
                <c:pt idx="1015">
                  <c:v>-106907.6058</c:v>
                </c:pt>
                <c:pt idx="1016">
                  <c:v>-107127.12330000001</c:v>
                </c:pt>
                <c:pt idx="1017">
                  <c:v>-107021.3936</c:v>
                </c:pt>
                <c:pt idx="1018">
                  <c:v>-106926.49370000001</c:v>
                </c:pt>
                <c:pt idx="1019">
                  <c:v>-106896.3324</c:v>
                </c:pt>
                <c:pt idx="1020">
                  <c:v>-106922.9613</c:v>
                </c:pt>
                <c:pt idx="1021">
                  <c:v>-107038.2791</c:v>
                </c:pt>
                <c:pt idx="1022">
                  <c:v>-107009.84359999999</c:v>
                </c:pt>
                <c:pt idx="1023">
                  <c:v>-107157.64380000001</c:v>
                </c:pt>
                <c:pt idx="1024">
                  <c:v>-106887.4322</c:v>
                </c:pt>
                <c:pt idx="1025">
                  <c:v>-107092.8867</c:v>
                </c:pt>
                <c:pt idx="1026">
                  <c:v>-106936.90399999999</c:v>
                </c:pt>
                <c:pt idx="1027">
                  <c:v>-106820.118</c:v>
                </c:pt>
                <c:pt idx="1028">
                  <c:v>-106881.72289999999</c:v>
                </c:pt>
                <c:pt idx="1029">
                  <c:v>-107004.8042</c:v>
                </c:pt>
                <c:pt idx="1030">
                  <c:v>-107105.81269999999</c:v>
                </c:pt>
                <c:pt idx="1031">
                  <c:v>-106861.4752</c:v>
                </c:pt>
                <c:pt idx="1032">
                  <c:v>-106949.15700000001</c:v>
                </c:pt>
                <c:pt idx="1033">
                  <c:v>-107031.83409999999</c:v>
                </c:pt>
                <c:pt idx="1034">
                  <c:v>-106943.62239999999</c:v>
                </c:pt>
                <c:pt idx="1035">
                  <c:v>-107016.3579</c:v>
                </c:pt>
                <c:pt idx="1036">
                  <c:v>-107056.014</c:v>
                </c:pt>
                <c:pt idx="1037">
                  <c:v>-106929.226</c:v>
                </c:pt>
                <c:pt idx="1038">
                  <c:v>-106882.7399</c:v>
                </c:pt>
                <c:pt idx="1039">
                  <c:v>-107026.52989999999</c:v>
                </c:pt>
                <c:pt idx="1040">
                  <c:v>-106977.4308</c:v>
                </c:pt>
                <c:pt idx="1041">
                  <c:v>-107106.5356</c:v>
                </c:pt>
                <c:pt idx="1042">
                  <c:v>-107136.7516</c:v>
                </c:pt>
                <c:pt idx="1043">
                  <c:v>-107063.2684</c:v>
                </c:pt>
                <c:pt idx="1044">
                  <c:v>-106995.6722</c:v>
                </c:pt>
                <c:pt idx="1045">
                  <c:v>-107090.2546</c:v>
                </c:pt>
                <c:pt idx="1046">
                  <c:v>-107084.38189999999</c:v>
                </c:pt>
                <c:pt idx="1047">
                  <c:v>-107195.4298</c:v>
                </c:pt>
                <c:pt idx="1048">
                  <c:v>-106984.8835</c:v>
                </c:pt>
                <c:pt idx="1049">
                  <c:v>-107012.5809</c:v>
                </c:pt>
                <c:pt idx="1050">
                  <c:v>-107035.6314</c:v>
                </c:pt>
                <c:pt idx="1051">
                  <c:v>-107071.2181</c:v>
                </c:pt>
                <c:pt idx="1052">
                  <c:v>-107075.9504</c:v>
                </c:pt>
                <c:pt idx="1053">
                  <c:v>-107044.6784</c:v>
                </c:pt>
                <c:pt idx="1054">
                  <c:v>-107176.34510000001</c:v>
                </c:pt>
                <c:pt idx="1055">
                  <c:v>-107190.0031</c:v>
                </c:pt>
                <c:pt idx="1056">
                  <c:v>-107226.3625</c:v>
                </c:pt>
                <c:pt idx="1057">
                  <c:v>-107017.6724</c:v>
                </c:pt>
                <c:pt idx="1058">
                  <c:v>-107030.8829</c:v>
                </c:pt>
                <c:pt idx="1059">
                  <c:v>-106979.07829999999</c:v>
                </c:pt>
                <c:pt idx="1060">
                  <c:v>-107089.0327</c:v>
                </c:pt>
                <c:pt idx="1061">
                  <c:v>-106979.42290000001</c:v>
                </c:pt>
                <c:pt idx="1062">
                  <c:v>-106971.14</c:v>
                </c:pt>
                <c:pt idx="1063">
                  <c:v>-107252.10739999999</c:v>
                </c:pt>
                <c:pt idx="1064">
                  <c:v>-107117.71189999999</c:v>
                </c:pt>
                <c:pt idx="1065">
                  <c:v>-107082.1375</c:v>
                </c:pt>
                <c:pt idx="1066">
                  <c:v>-107159.68829999999</c:v>
                </c:pt>
                <c:pt idx="1067">
                  <c:v>-107133.1185</c:v>
                </c:pt>
                <c:pt idx="1068">
                  <c:v>-107013.64539999999</c:v>
                </c:pt>
                <c:pt idx="1069">
                  <c:v>-107097.3245</c:v>
                </c:pt>
                <c:pt idx="1070">
                  <c:v>-107157.3334</c:v>
                </c:pt>
                <c:pt idx="1071">
                  <c:v>-107111.9642</c:v>
                </c:pt>
                <c:pt idx="1072">
                  <c:v>-107297.37149999999</c:v>
                </c:pt>
                <c:pt idx="1073">
                  <c:v>-107117.0292</c:v>
                </c:pt>
                <c:pt idx="1074">
                  <c:v>-106837.9305</c:v>
                </c:pt>
                <c:pt idx="1075">
                  <c:v>-106951.3143</c:v>
                </c:pt>
                <c:pt idx="1076">
                  <c:v>-106948.2068</c:v>
                </c:pt>
                <c:pt idx="1077">
                  <c:v>-107175.55499999999</c:v>
                </c:pt>
                <c:pt idx="1078">
                  <c:v>-106997.30499999999</c:v>
                </c:pt>
                <c:pt idx="1079">
                  <c:v>-107157.8496</c:v>
                </c:pt>
                <c:pt idx="1080">
                  <c:v>-106977.7712</c:v>
                </c:pt>
                <c:pt idx="1081">
                  <c:v>-106987.7115</c:v>
                </c:pt>
                <c:pt idx="1082">
                  <c:v>-107218.9679</c:v>
                </c:pt>
                <c:pt idx="1083">
                  <c:v>-107183.9546</c:v>
                </c:pt>
                <c:pt idx="1084">
                  <c:v>-107091.39509999999</c:v>
                </c:pt>
                <c:pt idx="1085">
                  <c:v>-107091.7273</c:v>
                </c:pt>
                <c:pt idx="1086">
                  <c:v>-107198.70940000001</c:v>
                </c:pt>
                <c:pt idx="1087">
                  <c:v>-107014.736</c:v>
                </c:pt>
                <c:pt idx="1088">
                  <c:v>-107059.64320000001</c:v>
                </c:pt>
                <c:pt idx="1089">
                  <c:v>-106984.315</c:v>
                </c:pt>
                <c:pt idx="1090">
                  <c:v>-107131.5744</c:v>
                </c:pt>
                <c:pt idx="1091">
                  <c:v>-107164.7648</c:v>
                </c:pt>
                <c:pt idx="1092">
                  <c:v>-107005.1706</c:v>
                </c:pt>
                <c:pt idx="1093">
                  <c:v>-107120.2981</c:v>
                </c:pt>
                <c:pt idx="1094">
                  <c:v>-107000.2121</c:v>
                </c:pt>
                <c:pt idx="1095">
                  <c:v>-106968.54459999999</c:v>
                </c:pt>
                <c:pt idx="1096">
                  <c:v>-106998.4129</c:v>
                </c:pt>
                <c:pt idx="1097">
                  <c:v>-107037.3187</c:v>
                </c:pt>
                <c:pt idx="1098">
                  <c:v>-106930.89870000001</c:v>
                </c:pt>
                <c:pt idx="1099">
                  <c:v>-106849.0205</c:v>
                </c:pt>
                <c:pt idx="1100">
                  <c:v>-106842.3616</c:v>
                </c:pt>
                <c:pt idx="1101">
                  <c:v>-106757.49189999999</c:v>
                </c:pt>
                <c:pt idx="1102">
                  <c:v>-107113.2096</c:v>
                </c:pt>
                <c:pt idx="1103">
                  <c:v>-107035.186</c:v>
                </c:pt>
                <c:pt idx="1104">
                  <c:v>-106896.1153</c:v>
                </c:pt>
                <c:pt idx="1105">
                  <c:v>-107031.0235</c:v>
                </c:pt>
                <c:pt idx="1106">
                  <c:v>-106962.6808</c:v>
                </c:pt>
                <c:pt idx="1107">
                  <c:v>-106924.37209999999</c:v>
                </c:pt>
                <c:pt idx="1108">
                  <c:v>-106948.2745</c:v>
                </c:pt>
                <c:pt idx="1109">
                  <c:v>-107047.7337</c:v>
                </c:pt>
                <c:pt idx="1110">
                  <c:v>-107012.4038</c:v>
                </c:pt>
                <c:pt idx="1111">
                  <c:v>-107112.649</c:v>
                </c:pt>
                <c:pt idx="1112">
                  <c:v>-107104.1315</c:v>
                </c:pt>
                <c:pt idx="1113">
                  <c:v>-106934.3878</c:v>
                </c:pt>
                <c:pt idx="1114">
                  <c:v>-106992.9399</c:v>
                </c:pt>
                <c:pt idx="1115">
                  <c:v>-107119.2298</c:v>
                </c:pt>
                <c:pt idx="1116">
                  <c:v>-107130.4909</c:v>
                </c:pt>
                <c:pt idx="1117">
                  <c:v>-106956.93550000001</c:v>
                </c:pt>
                <c:pt idx="1118">
                  <c:v>-107037.11810000001</c:v>
                </c:pt>
                <c:pt idx="1119">
                  <c:v>-107004.4366</c:v>
                </c:pt>
                <c:pt idx="1120">
                  <c:v>-107077.2408</c:v>
                </c:pt>
                <c:pt idx="1121">
                  <c:v>-106952.5855</c:v>
                </c:pt>
                <c:pt idx="1122">
                  <c:v>-106934.9103</c:v>
                </c:pt>
                <c:pt idx="1123">
                  <c:v>-106938.226</c:v>
                </c:pt>
                <c:pt idx="1124">
                  <c:v>-107174.79489999999</c:v>
                </c:pt>
                <c:pt idx="1125">
                  <c:v>-106985.29029999999</c:v>
                </c:pt>
                <c:pt idx="1126">
                  <c:v>-107003.65519999999</c:v>
                </c:pt>
                <c:pt idx="1127">
                  <c:v>-107185.2552</c:v>
                </c:pt>
                <c:pt idx="1128">
                  <c:v>-107077.24950000001</c:v>
                </c:pt>
                <c:pt idx="1129">
                  <c:v>-107142.92690000001</c:v>
                </c:pt>
                <c:pt idx="1130">
                  <c:v>-106952.3073</c:v>
                </c:pt>
                <c:pt idx="1131">
                  <c:v>-107136.129</c:v>
                </c:pt>
                <c:pt idx="1132">
                  <c:v>-106908.2769</c:v>
                </c:pt>
                <c:pt idx="1133">
                  <c:v>-107126.8122</c:v>
                </c:pt>
                <c:pt idx="1134">
                  <c:v>-107251.0528</c:v>
                </c:pt>
                <c:pt idx="1135">
                  <c:v>-107106.7819</c:v>
                </c:pt>
                <c:pt idx="1136">
                  <c:v>-107102.0727</c:v>
                </c:pt>
                <c:pt idx="1137">
                  <c:v>-107268.1358</c:v>
                </c:pt>
                <c:pt idx="1138">
                  <c:v>-106907.9541</c:v>
                </c:pt>
                <c:pt idx="1139">
                  <c:v>-106845.0336</c:v>
                </c:pt>
                <c:pt idx="1140">
                  <c:v>-107054.41869999999</c:v>
                </c:pt>
                <c:pt idx="1141">
                  <c:v>-107010.2249</c:v>
                </c:pt>
                <c:pt idx="1142">
                  <c:v>-106794.217</c:v>
                </c:pt>
                <c:pt idx="1143">
                  <c:v>-106923.3653</c:v>
                </c:pt>
                <c:pt idx="1144">
                  <c:v>-106961.1998</c:v>
                </c:pt>
                <c:pt idx="1145">
                  <c:v>-107065.55620000001</c:v>
                </c:pt>
                <c:pt idx="1146">
                  <c:v>-107118.2513</c:v>
                </c:pt>
                <c:pt idx="1147">
                  <c:v>-106978.9725</c:v>
                </c:pt>
                <c:pt idx="1148">
                  <c:v>-107091.44929999999</c:v>
                </c:pt>
                <c:pt idx="1149">
                  <c:v>-107054.56329999999</c:v>
                </c:pt>
                <c:pt idx="1150">
                  <c:v>-107049.6213</c:v>
                </c:pt>
                <c:pt idx="1151">
                  <c:v>-106868.1171</c:v>
                </c:pt>
                <c:pt idx="1152">
                  <c:v>-107192.8412</c:v>
                </c:pt>
                <c:pt idx="1153">
                  <c:v>-107181.7969</c:v>
                </c:pt>
                <c:pt idx="1154">
                  <c:v>-106943.9718</c:v>
                </c:pt>
                <c:pt idx="1155">
                  <c:v>-107116.6327</c:v>
                </c:pt>
                <c:pt idx="1156">
                  <c:v>-107104.05</c:v>
                </c:pt>
                <c:pt idx="1157">
                  <c:v>-107038.728</c:v>
                </c:pt>
                <c:pt idx="1158">
                  <c:v>-107040.4423</c:v>
                </c:pt>
                <c:pt idx="1159">
                  <c:v>-107022.0347</c:v>
                </c:pt>
                <c:pt idx="1160">
                  <c:v>-106959.82060000001</c:v>
                </c:pt>
                <c:pt idx="1161">
                  <c:v>-106978.87699999999</c:v>
                </c:pt>
                <c:pt idx="1162">
                  <c:v>-107109.12149999999</c:v>
                </c:pt>
                <c:pt idx="1163">
                  <c:v>-106964.4118</c:v>
                </c:pt>
                <c:pt idx="1164">
                  <c:v>-107027.4151</c:v>
                </c:pt>
                <c:pt idx="1165">
                  <c:v>-107257.8848</c:v>
                </c:pt>
                <c:pt idx="1166">
                  <c:v>-106916.48179999999</c:v>
                </c:pt>
                <c:pt idx="1167">
                  <c:v>-107121.958</c:v>
                </c:pt>
                <c:pt idx="1168">
                  <c:v>-107036.8662</c:v>
                </c:pt>
                <c:pt idx="1169">
                  <c:v>-107030.0713</c:v>
                </c:pt>
                <c:pt idx="1170">
                  <c:v>-107093.961</c:v>
                </c:pt>
                <c:pt idx="1171">
                  <c:v>-107018.1949</c:v>
                </c:pt>
                <c:pt idx="1172">
                  <c:v>-107067.7522</c:v>
                </c:pt>
                <c:pt idx="1173">
                  <c:v>-106989.55349999999</c:v>
                </c:pt>
                <c:pt idx="1174">
                  <c:v>-106991.677</c:v>
                </c:pt>
                <c:pt idx="1175">
                  <c:v>-107059.8953</c:v>
                </c:pt>
                <c:pt idx="1176">
                  <c:v>-107042.1044</c:v>
                </c:pt>
                <c:pt idx="1177">
                  <c:v>-107153.3158</c:v>
                </c:pt>
                <c:pt idx="1178">
                  <c:v>-107150.52190000001</c:v>
                </c:pt>
                <c:pt idx="1179">
                  <c:v>-107219.0531</c:v>
                </c:pt>
                <c:pt idx="1180">
                  <c:v>-107141.7069</c:v>
                </c:pt>
                <c:pt idx="1181">
                  <c:v>-107200.8548</c:v>
                </c:pt>
                <c:pt idx="1182">
                  <c:v>-107375.3588</c:v>
                </c:pt>
                <c:pt idx="1183">
                  <c:v>-106990.7552</c:v>
                </c:pt>
                <c:pt idx="1184">
                  <c:v>-107231.7853</c:v>
                </c:pt>
                <c:pt idx="1185">
                  <c:v>-107055.3407</c:v>
                </c:pt>
                <c:pt idx="1186">
                  <c:v>-107049.5818</c:v>
                </c:pt>
                <c:pt idx="1187">
                  <c:v>-107081.39350000001</c:v>
                </c:pt>
                <c:pt idx="1188">
                  <c:v>-107121.58409999999</c:v>
                </c:pt>
                <c:pt idx="1189">
                  <c:v>-107025.20239999999</c:v>
                </c:pt>
                <c:pt idx="1190">
                  <c:v>-107029.77340000001</c:v>
                </c:pt>
                <c:pt idx="1191">
                  <c:v>-107148.8239</c:v>
                </c:pt>
                <c:pt idx="1192">
                  <c:v>-107107.1099</c:v>
                </c:pt>
                <c:pt idx="1193">
                  <c:v>-107117.1827</c:v>
                </c:pt>
                <c:pt idx="1194">
                  <c:v>-107052.492</c:v>
                </c:pt>
                <c:pt idx="1195">
                  <c:v>-107056.39599999999</c:v>
                </c:pt>
                <c:pt idx="1196">
                  <c:v>-106965.1609</c:v>
                </c:pt>
                <c:pt idx="1197">
                  <c:v>-107180.25260000001</c:v>
                </c:pt>
                <c:pt idx="1198">
                  <c:v>-107016.6263</c:v>
                </c:pt>
                <c:pt idx="1199">
                  <c:v>-107091.25569999999</c:v>
                </c:pt>
                <c:pt idx="1200">
                  <c:v>-107008.3958</c:v>
                </c:pt>
                <c:pt idx="1201">
                  <c:v>-107127.21709999999</c:v>
                </c:pt>
                <c:pt idx="1202">
                  <c:v>-107004.36229999999</c:v>
                </c:pt>
                <c:pt idx="1203">
                  <c:v>-107133.4336</c:v>
                </c:pt>
                <c:pt idx="1204">
                  <c:v>-107175.6689</c:v>
                </c:pt>
                <c:pt idx="1205">
                  <c:v>-107080.6115</c:v>
                </c:pt>
                <c:pt idx="1206">
                  <c:v>-107046.6562</c:v>
                </c:pt>
                <c:pt idx="1207">
                  <c:v>-106934.74490000001</c:v>
                </c:pt>
                <c:pt idx="1208">
                  <c:v>-106963.8253</c:v>
                </c:pt>
                <c:pt idx="1209">
                  <c:v>-107054.3186</c:v>
                </c:pt>
                <c:pt idx="1210">
                  <c:v>-107031.5955</c:v>
                </c:pt>
                <c:pt idx="1211">
                  <c:v>-106976.7614</c:v>
                </c:pt>
                <c:pt idx="1212">
                  <c:v>-107074.6257</c:v>
                </c:pt>
                <c:pt idx="1213">
                  <c:v>-107079.39539999999</c:v>
                </c:pt>
                <c:pt idx="1214">
                  <c:v>-106958.2064</c:v>
                </c:pt>
                <c:pt idx="1215">
                  <c:v>-106955.0631</c:v>
                </c:pt>
                <c:pt idx="1216">
                  <c:v>-107128.69990000001</c:v>
                </c:pt>
                <c:pt idx="1217">
                  <c:v>-106888.1066</c:v>
                </c:pt>
                <c:pt idx="1218">
                  <c:v>-107091.7426</c:v>
                </c:pt>
                <c:pt idx="1219">
                  <c:v>-106974.32279999999</c:v>
                </c:pt>
                <c:pt idx="1220">
                  <c:v>-106965.73020000001</c:v>
                </c:pt>
                <c:pt idx="1221">
                  <c:v>-107013.36569999999</c:v>
                </c:pt>
                <c:pt idx="1222">
                  <c:v>-107101.10370000001</c:v>
                </c:pt>
                <c:pt idx="1223">
                  <c:v>-107118.726</c:v>
                </c:pt>
                <c:pt idx="1224">
                  <c:v>-107097.8407</c:v>
                </c:pt>
                <c:pt idx="1225">
                  <c:v>-107125.5827</c:v>
                </c:pt>
                <c:pt idx="1226">
                  <c:v>-107289.12609999999</c:v>
                </c:pt>
                <c:pt idx="1227">
                  <c:v>-107152.9672</c:v>
                </c:pt>
                <c:pt idx="1228">
                  <c:v>-107283.8802</c:v>
                </c:pt>
                <c:pt idx="1229">
                  <c:v>-107203.9384</c:v>
                </c:pt>
                <c:pt idx="1230">
                  <c:v>-106819.33470000001</c:v>
                </c:pt>
                <c:pt idx="1231">
                  <c:v>-107235.8257</c:v>
                </c:pt>
                <c:pt idx="1232">
                  <c:v>-107273.9556</c:v>
                </c:pt>
                <c:pt idx="1233">
                  <c:v>-107156.9087</c:v>
                </c:pt>
                <c:pt idx="1234">
                  <c:v>-107077.13189999999</c:v>
                </c:pt>
                <c:pt idx="1235">
                  <c:v>-107081.3915</c:v>
                </c:pt>
                <c:pt idx="1236">
                  <c:v>-107203.80929999999</c:v>
                </c:pt>
                <c:pt idx="1237">
                  <c:v>-107120.3523</c:v>
                </c:pt>
                <c:pt idx="1238">
                  <c:v>-107123.99189999999</c:v>
                </c:pt>
                <c:pt idx="1239">
                  <c:v>-107153.1266</c:v>
                </c:pt>
                <c:pt idx="1240">
                  <c:v>-107018.5598</c:v>
                </c:pt>
                <c:pt idx="1241">
                  <c:v>-107072.65549999999</c:v>
                </c:pt>
                <c:pt idx="1242">
                  <c:v>-107115.2467</c:v>
                </c:pt>
                <c:pt idx="1243">
                  <c:v>-106775.0488</c:v>
                </c:pt>
                <c:pt idx="1244">
                  <c:v>-107071.38340000001</c:v>
                </c:pt>
                <c:pt idx="1245">
                  <c:v>-106999.1789</c:v>
                </c:pt>
                <c:pt idx="1246">
                  <c:v>-107114.37330000001</c:v>
                </c:pt>
                <c:pt idx="1247">
                  <c:v>-106997.3328</c:v>
                </c:pt>
                <c:pt idx="1248">
                  <c:v>-107177.2159</c:v>
                </c:pt>
                <c:pt idx="1249">
                  <c:v>-107191.96120000001</c:v>
                </c:pt>
                <c:pt idx="1250">
                  <c:v>-107154.018</c:v>
                </c:pt>
                <c:pt idx="1251">
                  <c:v>-107067.16770000001</c:v>
                </c:pt>
                <c:pt idx="1252">
                  <c:v>-107045.0735</c:v>
                </c:pt>
                <c:pt idx="1253">
                  <c:v>-107068.8998</c:v>
                </c:pt>
                <c:pt idx="1254">
                  <c:v>-107091.3317</c:v>
                </c:pt>
                <c:pt idx="1255">
                  <c:v>-106974.45359999999</c:v>
                </c:pt>
                <c:pt idx="1256">
                  <c:v>-107069.0658</c:v>
                </c:pt>
                <c:pt idx="1257">
                  <c:v>-107020.00290000001</c:v>
                </c:pt>
                <c:pt idx="1258">
                  <c:v>-107020.1349</c:v>
                </c:pt>
                <c:pt idx="1259">
                  <c:v>-107179.1489</c:v>
                </c:pt>
                <c:pt idx="1260">
                  <c:v>-107015.4467</c:v>
                </c:pt>
                <c:pt idx="1261">
                  <c:v>-107034.67750000001</c:v>
                </c:pt>
                <c:pt idx="1262">
                  <c:v>-107128.7513</c:v>
                </c:pt>
                <c:pt idx="1263">
                  <c:v>-107022.43210000001</c:v>
                </c:pt>
                <c:pt idx="1264">
                  <c:v>-107060.4316</c:v>
                </c:pt>
                <c:pt idx="1265">
                  <c:v>-107258.96430000001</c:v>
                </c:pt>
                <c:pt idx="1266">
                  <c:v>-107043.56329999999</c:v>
                </c:pt>
                <c:pt idx="1267">
                  <c:v>-107222.56570000001</c:v>
                </c:pt>
                <c:pt idx="1268">
                  <c:v>-107113.92479999999</c:v>
                </c:pt>
                <c:pt idx="1269">
                  <c:v>-106978.8239</c:v>
                </c:pt>
                <c:pt idx="1270">
                  <c:v>-106928.2697</c:v>
                </c:pt>
                <c:pt idx="1271">
                  <c:v>-107074.2988</c:v>
                </c:pt>
                <c:pt idx="1272">
                  <c:v>-107075.9568</c:v>
                </c:pt>
                <c:pt idx="1273">
                  <c:v>-107087.2175</c:v>
                </c:pt>
                <c:pt idx="1274">
                  <c:v>-107062.11440000001</c:v>
                </c:pt>
                <c:pt idx="1275">
                  <c:v>-106884.0251</c:v>
                </c:pt>
                <c:pt idx="1276">
                  <c:v>-107004.1991</c:v>
                </c:pt>
                <c:pt idx="1277">
                  <c:v>-106927.75900000001</c:v>
                </c:pt>
                <c:pt idx="1278">
                  <c:v>-107009.485</c:v>
                </c:pt>
                <c:pt idx="1279">
                  <c:v>-107009.5502</c:v>
                </c:pt>
                <c:pt idx="1280">
                  <c:v>-107235.4777</c:v>
                </c:pt>
                <c:pt idx="1281">
                  <c:v>-106980.62579999999</c:v>
                </c:pt>
                <c:pt idx="1282">
                  <c:v>-107030.0865</c:v>
                </c:pt>
                <c:pt idx="1283">
                  <c:v>-107109.8986</c:v>
                </c:pt>
                <c:pt idx="1284">
                  <c:v>-106988.50109999999</c:v>
                </c:pt>
                <c:pt idx="1285">
                  <c:v>-107037.84789999999</c:v>
                </c:pt>
                <c:pt idx="1286">
                  <c:v>-107080.0834</c:v>
                </c:pt>
                <c:pt idx="1287">
                  <c:v>-106980.3665</c:v>
                </c:pt>
                <c:pt idx="1288">
                  <c:v>-107250.9114</c:v>
                </c:pt>
                <c:pt idx="1289">
                  <c:v>-107038.9169</c:v>
                </c:pt>
                <c:pt idx="1290">
                  <c:v>-107101.1305</c:v>
                </c:pt>
                <c:pt idx="1291">
                  <c:v>-107029.07150000001</c:v>
                </c:pt>
                <c:pt idx="1292">
                  <c:v>-107086.2417</c:v>
                </c:pt>
                <c:pt idx="1293">
                  <c:v>-107019.65399999999</c:v>
                </c:pt>
                <c:pt idx="1294">
                  <c:v>-107012.8487</c:v>
                </c:pt>
                <c:pt idx="1295">
                  <c:v>-107129.3991</c:v>
                </c:pt>
                <c:pt idx="1296">
                  <c:v>-106896.41740000001</c:v>
                </c:pt>
                <c:pt idx="1297">
                  <c:v>-107015.0278</c:v>
                </c:pt>
                <c:pt idx="1298">
                  <c:v>-107049.5843</c:v>
                </c:pt>
                <c:pt idx="1299">
                  <c:v>-107049.6577</c:v>
                </c:pt>
                <c:pt idx="1300">
                  <c:v>-107168.72100000001</c:v>
                </c:pt>
                <c:pt idx="1301">
                  <c:v>-107098.7052</c:v>
                </c:pt>
                <c:pt idx="1302">
                  <c:v>-107182.5557</c:v>
                </c:pt>
                <c:pt idx="1303">
                  <c:v>-107092.2721</c:v>
                </c:pt>
                <c:pt idx="1304">
                  <c:v>-106890.497</c:v>
                </c:pt>
                <c:pt idx="1305">
                  <c:v>-107052.5417</c:v>
                </c:pt>
                <c:pt idx="1306">
                  <c:v>-107126.8766</c:v>
                </c:pt>
                <c:pt idx="1307">
                  <c:v>-106937.1332</c:v>
                </c:pt>
                <c:pt idx="1308">
                  <c:v>-106971.62179999999</c:v>
                </c:pt>
                <c:pt idx="1309">
                  <c:v>-106941.7121</c:v>
                </c:pt>
                <c:pt idx="1310">
                  <c:v>-106943.8999</c:v>
                </c:pt>
                <c:pt idx="1311">
                  <c:v>-107086.0316</c:v>
                </c:pt>
                <c:pt idx="1312">
                  <c:v>-107092.4319</c:v>
                </c:pt>
                <c:pt idx="1313">
                  <c:v>-107004.46430000001</c:v>
                </c:pt>
                <c:pt idx="1314">
                  <c:v>-107055.00780000001</c:v>
                </c:pt>
                <c:pt idx="1315">
                  <c:v>-107104.44259999999</c:v>
                </c:pt>
                <c:pt idx="1316">
                  <c:v>-106814.1277</c:v>
                </c:pt>
                <c:pt idx="1317">
                  <c:v>-106976.45299999999</c:v>
                </c:pt>
                <c:pt idx="1318">
                  <c:v>-107032.74099999999</c:v>
                </c:pt>
                <c:pt idx="1319">
                  <c:v>-107003.64939999999</c:v>
                </c:pt>
                <c:pt idx="1320">
                  <c:v>-107124.45</c:v>
                </c:pt>
                <c:pt idx="1321">
                  <c:v>-106933.81269999999</c:v>
                </c:pt>
                <c:pt idx="1322">
                  <c:v>-106930.03909999999</c:v>
                </c:pt>
                <c:pt idx="1323">
                  <c:v>-107138.6779</c:v>
                </c:pt>
                <c:pt idx="1324">
                  <c:v>-107047.98269999999</c:v>
                </c:pt>
                <c:pt idx="1325">
                  <c:v>-107032.1072</c:v>
                </c:pt>
                <c:pt idx="1326">
                  <c:v>-106973.499</c:v>
                </c:pt>
                <c:pt idx="1327">
                  <c:v>-107074.4607</c:v>
                </c:pt>
                <c:pt idx="1328">
                  <c:v>-106864.0618</c:v>
                </c:pt>
                <c:pt idx="1329">
                  <c:v>-107062.5745</c:v>
                </c:pt>
                <c:pt idx="1330">
                  <c:v>-107154.841</c:v>
                </c:pt>
                <c:pt idx="1331">
                  <c:v>-106825.6075</c:v>
                </c:pt>
                <c:pt idx="1332">
                  <c:v>-107066.463</c:v>
                </c:pt>
                <c:pt idx="1333">
                  <c:v>-106957.2828</c:v>
                </c:pt>
                <c:pt idx="1334">
                  <c:v>-107031.7157</c:v>
                </c:pt>
                <c:pt idx="1335">
                  <c:v>-107034.41439999999</c:v>
                </c:pt>
                <c:pt idx="1336">
                  <c:v>-107193.2092</c:v>
                </c:pt>
                <c:pt idx="1337">
                  <c:v>-107158.87179999999</c:v>
                </c:pt>
                <c:pt idx="1338">
                  <c:v>-107220.7874</c:v>
                </c:pt>
                <c:pt idx="1339">
                  <c:v>-107056.4134</c:v>
                </c:pt>
                <c:pt idx="1340">
                  <c:v>-107239.0215</c:v>
                </c:pt>
                <c:pt idx="1341">
                  <c:v>-107120.7681</c:v>
                </c:pt>
                <c:pt idx="1342">
                  <c:v>-106984.84480000001</c:v>
                </c:pt>
                <c:pt idx="1343">
                  <c:v>-106974.3985</c:v>
                </c:pt>
                <c:pt idx="1344">
                  <c:v>-107026.31110000001</c:v>
                </c:pt>
                <c:pt idx="1345">
                  <c:v>-107033.9739</c:v>
                </c:pt>
                <c:pt idx="1346">
                  <c:v>-107123.34209999999</c:v>
                </c:pt>
                <c:pt idx="1347">
                  <c:v>-107090.1038</c:v>
                </c:pt>
                <c:pt idx="1348">
                  <c:v>-107032.3254</c:v>
                </c:pt>
                <c:pt idx="1349">
                  <c:v>-107229.6572</c:v>
                </c:pt>
                <c:pt idx="1350">
                  <c:v>-107081.5817</c:v>
                </c:pt>
                <c:pt idx="1351">
                  <c:v>-107089.3098</c:v>
                </c:pt>
                <c:pt idx="1352">
                  <c:v>-107122.9053</c:v>
                </c:pt>
                <c:pt idx="1353">
                  <c:v>-107005.455</c:v>
                </c:pt>
                <c:pt idx="1354">
                  <c:v>-107081.6026</c:v>
                </c:pt>
                <c:pt idx="1355">
                  <c:v>-107008.08930000001</c:v>
                </c:pt>
                <c:pt idx="1356">
                  <c:v>-106994.5621</c:v>
                </c:pt>
                <c:pt idx="1357">
                  <c:v>-106976.89320000001</c:v>
                </c:pt>
                <c:pt idx="1358">
                  <c:v>-106958.943</c:v>
                </c:pt>
                <c:pt idx="1359">
                  <c:v>-106999.6706</c:v>
                </c:pt>
                <c:pt idx="1360">
                  <c:v>-106965.5595</c:v>
                </c:pt>
                <c:pt idx="1361">
                  <c:v>-106933.232</c:v>
                </c:pt>
                <c:pt idx="1362">
                  <c:v>-107182.12820000001</c:v>
                </c:pt>
                <c:pt idx="1363">
                  <c:v>-106914.7516</c:v>
                </c:pt>
                <c:pt idx="1364">
                  <c:v>-107164.4767</c:v>
                </c:pt>
                <c:pt idx="1365">
                  <c:v>-107152.3566</c:v>
                </c:pt>
                <c:pt idx="1366">
                  <c:v>-106985.7899</c:v>
                </c:pt>
                <c:pt idx="1367">
                  <c:v>-107026.7467</c:v>
                </c:pt>
                <c:pt idx="1368">
                  <c:v>-107161.19839999999</c:v>
                </c:pt>
                <c:pt idx="1369">
                  <c:v>-107132.826</c:v>
                </c:pt>
                <c:pt idx="1370">
                  <c:v>-107202.1491</c:v>
                </c:pt>
                <c:pt idx="1371">
                  <c:v>-107197.69040000001</c:v>
                </c:pt>
                <c:pt idx="1372">
                  <c:v>-107220.9109</c:v>
                </c:pt>
                <c:pt idx="1373">
                  <c:v>-107017.34329999999</c:v>
                </c:pt>
                <c:pt idx="1374">
                  <c:v>-107169.3539</c:v>
                </c:pt>
                <c:pt idx="1375">
                  <c:v>-106941.4477</c:v>
                </c:pt>
                <c:pt idx="1376">
                  <c:v>-107069.5632</c:v>
                </c:pt>
                <c:pt idx="1377">
                  <c:v>-107043.1102</c:v>
                </c:pt>
                <c:pt idx="1378">
                  <c:v>-107030.03969999999</c:v>
                </c:pt>
                <c:pt idx="1379">
                  <c:v>-107155.4899</c:v>
                </c:pt>
                <c:pt idx="1380">
                  <c:v>-107122.24589999999</c:v>
                </c:pt>
                <c:pt idx="1381">
                  <c:v>-107021.89079999999</c:v>
                </c:pt>
                <c:pt idx="1382">
                  <c:v>-107083.9811</c:v>
                </c:pt>
                <c:pt idx="1383">
                  <c:v>-106957.23510000001</c:v>
                </c:pt>
                <c:pt idx="1384">
                  <c:v>-107044.0705</c:v>
                </c:pt>
                <c:pt idx="1385">
                  <c:v>-107121.9136</c:v>
                </c:pt>
                <c:pt idx="1386">
                  <c:v>-106985.2172</c:v>
                </c:pt>
                <c:pt idx="1387">
                  <c:v>-106987.3229</c:v>
                </c:pt>
                <c:pt idx="1388">
                  <c:v>-107128.7031</c:v>
                </c:pt>
                <c:pt idx="1389">
                  <c:v>-107058.4555</c:v>
                </c:pt>
                <c:pt idx="1390">
                  <c:v>-107006.5416</c:v>
                </c:pt>
                <c:pt idx="1391">
                  <c:v>-107032.6162</c:v>
                </c:pt>
                <c:pt idx="1392">
                  <c:v>-106900.2193</c:v>
                </c:pt>
                <c:pt idx="1393">
                  <c:v>-107010.5701</c:v>
                </c:pt>
                <c:pt idx="1394">
                  <c:v>-107027.6545</c:v>
                </c:pt>
                <c:pt idx="1395">
                  <c:v>-107056.2488</c:v>
                </c:pt>
                <c:pt idx="1396">
                  <c:v>-106940.38860000001</c:v>
                </c:pt>
                <c:pt idx="1397">
                  <c:v>-107014.65979999999</c:v>
                </c:pt>
                <c:pt idx="1398">
                  <c:v>-107079.2108</c:v>
                </c:pt>
                <c:pt idx="1399">
                  <c:v>-106901.2267</c:v>
                </c:pt>
                <c:pt idx="1400">
                  <c:v>-107013.4225</c:v>
                </c:pt>
                <c:pt idx="1401">
                  <c:v>-107006.6385</c:v>
                </c:pt>
                <c:pt idx="1402">
                  <c:v>-107036.9748</c:v>
                </c:pt>
                <c:pt idx="1403">
                  <c:v>-107208.3052</c:v>
                </c:pt>
                <c:pt idx="1404">
                  <c:v>-107188.2377</c:v>
                </c:pt>
                <c:pt idx="1405">
                  <c:v>-106988.30989999999</c:v>
                </c:pt>
                <c:pt idx="1406">
                  <c:v>-107061.86629999999</c:v>
                </c:pt>
                <c:pt idx="1407">
                  <c:v>-107117.5</c:v>
                </c:pt>
                <c:pt idx="1408">
                  <c:v>-106944.07279999999</c:v>
                </c:pt>
                <c:pt idx="1409">
                  <c:v>-106953.1854</c:v>
                </c:pt>
                <c:pt idx="1410">
                  <c:v>-106973.36229999999</c:v>
                </c:pt>
                <c:pt idx="1411">
                  <c:v>-107042.6032</c:v>
                </c:pt>
                <c:pt idx="1412">
                  <c:v>-107115.2971</c:v>
                </c:pt>
                <c:pt idx="1413">
                  <c:v>-107050.2996</c:v>
                </c:pt>
                <c:pt idx="1414">
                  <c:v>-107101.88400000001</c:v>
                </c:pt>
                <c:pt idx="1415">
                  <c:v>-107044.3486</c:v>
                </c:pt>
                <c:pt idx="1416">
                  <c:v>-107020.4875</c:v>
                </c:pt>
                <c:pt idx="1417">
                  <c:v>-107075.80009999999</c:v>
                </c:pt>
                <c:pt idx="1418">
                  <c:v>-106931.76210000001</c:v>
                </c:pt>
                <c:pt idx="1419">
                  <c:v>-107081.3921</c:v>
                </c:pt>
                <c:pt idx="1420">
                  <c:v>-107189.72870000001</c:v>
                </c:pt>
                <c:pt idx="1421">
                  <c:v>-107090.1259</c:v>
                </c:pt>
                <c:pt idx="1422">
                  <c:v>-107076.4898</c:v>
                </c:pt>
                <c:pt idx="1423">
                  <c:v>-107232.6899</c:v>
                </c:pt>
                <c:pt idx="1424">
                  <c:v>-106960.1856</c:v>
                </c:pt>
                <c:pt idx="1425">
                  <c:v>-106968.84570000001</c:v>
                </c:pt>
                <c:pt idx="1426">
                  <c:v>-107091.96460000001</c:v>
                </c:pt>
                <c:pt idx="1427">
                  <c:v>-106942.4039</c:v>
                </c:pt>
                <c:pt idx="1428">
                  <c:v>-107204.4817</c:v>
                </c:pt>
                <c:pt idx="1429">
                  <c:v>-107068.82670000001</c:v>
                </c:pt>
                <c:pt idx="1430">
                  <c:v>-107119.5928</c:v>
                </c:pt>
                <c:pt idx="1431">
                  <c:v>-107032.792</c:v>
                </c:pt>
                <c:pt idx="1432">
                  <c:v>-107103.0208</c:v>
                </c:pt>
                <c:pt idx="1433">
                  <c:v>-107134.92509999999</c:v>
                </c:pt>
                <c:pt idx="1434">
                  <c:v>-106877.50780000001</c:v>
                </c:pt>
                <c:pt idx="1435">
                  <c:v>-106825.53049999999</c:v>
                </c:pt>
                <c:pt idx="1436">
                  <c:v>-106979.48050000001</c:v>
                </c:pt>
                <c:pt idx="1437">
                  <c:v>-107173.07120000001</c:v>
                </c:pt>
                <c:pt idx="1438">
                  <c:v>-106935.34789999999</c:v>
                </c:pt>
                <c:pt idx="1439">
                  <c:v>-107132.1684</c:v>
                </c:pt>
                <c:pt idx="1440">
                  <c:v>-107127.5622</c:v>
                </c:pt>
                <c:pt idx="1441">
                  <c:v>-106938.93769999999</c:v>
                </c:pt>
                <c:pt idx="1442">
                  <c:v>-107076.24920000001</c:v>
                </c:pt>
                <c:pt idx="1443">
                  <c:v>-107167.8143</c:v>
                </c:pt>
                <c:pt idx="1444">
                  <c:v>-107056.3759</c:v>
                </c:pt>
                <c:pt idx="1445">
                  <c:v>-107021.78140000001</c:v>
                </c:pt>
                <c:pt idx="1446">
                  <c:v>-107144.7047</c:v>
                </c:pt>
                <c:pt idx="1447">
                  <c:v>-106985.23360000001</c:v>
                </c:pt>
                <c:pt idx="1448">
                  <c:v>-107089.2687</c:v>
                </c:pt>
                <c:pt idx="1449">
                  <c:v>-107056.4715</c:v>
                </c:pt>
                <c:pt idx="1450">
                  <c:v>-107072.7181</c:v>
                </c:pt>
                <c:pt idx="1451">
                  <c:v>-107224.4613</c:v>
                </c:pt>
                <c:pt idx="1452">
                  <c:v>-107204.2822</c:v>
                </c:pt>
                <c:pt idx="1453">
                  <c:v>-107038.69620000001</c:v>
                </c:pt>
                <c:pt idx="1454">
                  <c:v>-107078.85400000001</c:v>
                </c:pt>
                <c:pt idx="1455">
                  <c:v>-106931.44190000001</c:v>
                </c:pt>
                <c:pt idx="1456">
                  <c:v>-107032.50139999999</c:v>
                </c:pt>
                <c:pt idx="1457">
                  <c:v>-107187.27830000001</c:v>
                </c:pt>
                <c:pt idx="1458">
                  <c:v>-107114.34</c:v>
                </c:pt>
                <c:pt idx="1459">
                  <c:v>-106981.3952</c:v>
                </c:pt>
                <c:pt idx="1460">
                  <c:v>-107036.9788</c:v>
                </c:pt>
                <c:pt idx="1461">
                  <c:v>-107095.4664</c:v>
                </c:pt>
                <c:pt idx="1462">
                  <c:v>-106908.1075</c:v>
                </c:pt>
                <c:pt idx="1463">
                  <c:v>-106806.2574</c:v>
                </c:pt>
                <c:pt idx="1464">
                  <c:v>-107108.4074</c:v>
                </c:pt>
                <c:pt idx="1465">
                  <c:v>-107042.2484</c:v>
                </c:pt>
                <c:pt idx="1466">
                  <c:v>-107004.3066</c:v>
                </c:pt>
                <c:pt idx="1467">
                  <c:v>-107128.5806</c:v>
                </c:pt>
                <c:pt idx="1468">
                  <c:v>-107169.8328</c:v>
                </c:pt>
                <c:pt idx="1469">
                  <c:v>-107243.4209</c:v>
                </c:pt>
                <c:pt idx="1470">
                  <c:v>-107190.0325</c:v>
                </c:pt>
                <c:pt idx="1471">
                  <c:v>-107045.7061</c:v>
                </c:pt>
                <c:pt idx="1472">
                  <c:v>-107002.0046</c:v>
                </c:pt>
                <c:pt idx="1473">
                  <c:v>-106942.56819999999</c:v>
                </c:pt>
                <c:pt idx="1474">
                  <c:v>-106981.3818</c:v>
                </c:pt>
                <c:pt idx="1475">
                  <c:v>-106932.7467</c:v>
                </c:pt>
                <c:pt idx="1476">
                  <c:v>-107105.81</c:v>
                </c:pt>
                <c:pt idx="1477">
                  <c:v>-107098.9464</c:v>
                </c:pt>
                <c:pt idx="1478">
                  <c:v>-107218.02899999999</c:v>
                </c:pt>
                <c:pt idx="1479">
                  <c:v>-107129.1587</c:v>
                </c:pt>
                <c:pt idx="1480">
                  <c:v>-107137.44899999999</c:v>
                </c:pt>
                <c:pt idx="1481">
                  <c:v>-107110.8971</c:v>
                </c:pt>
                <c:pt idx="1482">
                  <c:v>-107038.3964</c:v>
                </c:pt>
                <c:pt idx="1483">
                  <c:v>-107024.76420000001</c:v>
                </c:pt>
                <c:pt idx="1484">
                  <c:v>-107240.9295</c:v>
                </c:pt>
                <c:pt idx="1485">
                  <c:v>-106983.90489999999</c:v>
                </c:pt>
                <c:pt idx="1486">
                  <c:v>-106912.9222</c:v>
                </c:pt>
                <c:pt idx="1487">
                  <c:v>-107133.20849999999</c:v>
                </c:pt>
                <c:pt idx="1488">
                  <c:v>-107099.4184</c:v>
                </c:pt>
                <c:pt idx="1489">
                  <c:v>-107162.5723</c:v>
                </c:pt>
                <c:pt idx="1490">
                  <c:v>-107031.7504</c:v>
                </c:pt>
                <c:pt idx="1491">
                  <c:v>-107169.1961</c:v>
                </c:pt>
                <c:pt idx="1492">
                  <c:v>-107017.73269999999</c:v>
                </c:pt>
                <c:pt idx="1493">
                  <c:v>-106999.8155</c:v>
                </c:pt>
                <c:pt idx="1494">
                  <c:v>-107056.9684</c:v>
                </c:pt>
                <c:pt idx="1495">
                  <c:v>-107047.8321</c:v>
                </c:pt>
                <c:pt idx="1496">
                  <c:v>-107126.4596</c:v>
                </c:pt>
                <c:pt idx="1497">
                  <c:v>-107004.7933</c:v>
                </c:pt>
                <c:pt idx="1498">
                  <c:v>-106964.11599999999</c:v>
                </c:pt>
                <c:pt idx="1499">
                  <c:v>-106988.8086</c:v>
                </c:pt>
                <c:pt idx="1500">
                  <c:v>-107033.8397</c:v>
                </c:pt>
                <c:pt idx="1501">
                  <c:v>-107121.77340000001</c:v>
                </c:pt>
                <c:pt idx="1502">
                  <c:v>-107117.52190000001</c:v>
                </c:pt>
                <c:pt idx="1503">
                  <c:v>-107013.65609999999</c:v>
                </c:pt>
                <c:pt idx="1504">
                  <c:v>-107049.4252</c:v>
                </c:pt>
                <c:pt idx="1505">
                  <c:v>-107077.1044</c:v>
                </c:pt>
                <c:pt idx="1506">
                  <c:v>-106924.5692</c:v>
                </c:pt>
                <c:pt idx="1507">
                  <c:v>-107056.5598</c:v>
                </c:pt>
                <c:pt idx="1508">
                  <c:v>-107093.9286</c:v>
                </c:pt>
                <c:pt idx="1509">
                  <c:v>-106994.8406</c:v>
                </c:pt>
                <c:pt idx="1510">
                  <c:v>-107036.6119</c:v>
                </c:pt>
                <c:pt idx="1511">
                  <c:v>-107010.1495</c:v>
                </c:pt>
                <c:pt idx="1512">
                  <c:v>-107039.9295</c:v>
                </c:pt>
                <c:pt idx="1513">
                  <c:v>-106948.6204</c:v>
                </c:pt>
                <c:pt idx="1514">
                  <c:v>-107125.33930000001</c:v>
                </c:pt>
                <c:pt idx="1515">
                  <c:v>-107052.2418</c:v>
                </c:pt>
                <c:pt idx="1516">
                  <c:v>-107237.79610000001</c:v>
                </c:pt>
                <c:pt idx="1517">
                  <c:v>-106985.02929999999</c:v>
                </c:pt>
                <c:pt idx="1518">
                  <c:v>-107077.49679999999</c:v>
                </c:pt>
                <c:pt idx="1519">
                  <c:v>-107139.7289</c:v>
                </c:pt>
                <c:pt idx="1520">
                  <c:v>-107140.70299999999</c:v>
                </c:pt>
                <c:pt idx="1521">
                  <c:v>-107197.2144</c:v>
                </c:pt>
                <c:pt idx="1522">
                  <c:v>-107195.60460000001</c:v>
                </c:pt>
                <c:pt idx="1523">
                  <c:v>-106851.84</c:v>
                </c:pt>
                <c:pt idx="1524">
                  <c:v>-106928.75629999999</c:v>
                </c:pt>
                <c:pt idx="1525">
                  <c:v>-106850.7873</c:v>
                </c:pt>
                <c:pt idx="1526">
                  <c:v>-107122.27559999999</c:v>
                </c:pt>
                <c:pt idx="1527">
                  <c:v>-107026.0828</c:v>
                </c:pt>
                <c:pt idx="1528">
                  <c:v>-107049.4037</c:v>
                </c:pt>
                <c:pt idx="1529">
                  <c:v>-106920.8302</c:v>
                </c:pt>
                <c:pt idx="1530">
                  <c:v>-106882.1737</c:v>
                </c:pt>
                <c:pt idx="1531">
                  <c:v>-107125.3518</c:v>
                </c:pt>
                <c:pt idx="1532">
                  <c:v>-106984.9037</c:v>
                </c:pt>
                <c:pt idx="1533">
                  <c:v>-106977.0569</c:v>
                </c:pt>
                <c:pt idx="1534">
                  <c:v>-107057.02469999999</c:v>
                </c:pt>
                <c:pt idx="1535">
                  <c:v>-107089.7784</c:v>
                </c:pt>
                <c:pt idx="1536">
                  <c:v>-106925.5039</c:v>
                </c:pt>
                <c:pt idx="1537">
                  <c:v>-106960.2968</c:v>
                </c:pt>
                <c:pt idx="1538">
                  <c:v>-107052.1269</c:v>
                </c:pt>
                <c:pt idx="1539">
                  <c:v>-107094.2645</c:v>
                </c:pt>
                <c:pt idx="1540">
                  <c:v>-107025.1847</c:v>
                </c:pt>
                <c:pt idx="1541">
                  <c:v>-107118.5906</c:v>
                </c:pt>
                <c:pt idx="1542">
                  <c:v>-106949.8815</c:v>
                </c:pt>
                <c:pt idx="1543">
                  <c:v>-107132.11380000001</c:v>
                </c:pt>
                <c:pt idx="1544">
                  <c:v>-106945.38529999999</c:v>
                </c:pt>
                <c:pt idx="1545">
                  <c:v>-107083.6885</c:v>
                </c:pt>
                <c:pt idx="1546">
                  <c:v>-107121.3168</c:v>
                </c:pt>
                <c:pt idx="1547">
                  <c:v>-107095.4626</c:v>
                </c:pt>
                <c:pt idx="1548">
                  <c:v>-107095.63529999999</c:v>
                </c:pt>
                <c:pt idx="1549">
                  <c:v>-107146.9039</c:v>
                </c:pt>
                <c:pt idx="1550">
                  <c:v>-107028.55740000001</c:v>
                </c:pt>
                <c:pt idx="1551">
                  <c:v>-107114.7068</c:v>
                </c:pt>
                <c:pt idx="1552">
                  <c:v>-107125.79240000001</c:v>
                </c:pt>
                <c:pt idx="1553">
                  <c:v>-107114.2083</c:v>
                </c:pt>
                <c:pt idx="1554">
                  <c:v>-107089.7706</c:v>
                </c:pt>
                <c:pt idx="1555">
                  <c:v>-107022.3823</c:v>
                </c:pt>
                <c:pt idx="1556">
                  <c:v>-106900.6009</c:v>
                </c:pt>
                <c:pt idx="1557">
                  <c:v>-107373.5043</c:v>
                </c:pt>
                <c:pt idx="1558">
                  <c:v>-107023.34269999999</c:v>
                </c:pt>
                <c:pt idx="1559">
                  <c:v>-107043.93240000001</c:v>
                </c:pt>
                <c:pt idx="1560">
                  <c:v>-107014.3406</c:v>
                </c:pt>
                <c:pt idx="1561">
                  <c:v>-107119.9467</c:v>
                </c:pt>
                <c:pt idx="1562">
                  <c:v>-107106.0337</c:v>
                </c:pt>
                <c:pt idx="1563">
                  <c:v>-107271.00719999999</c:v>
                </c:pt>
                <c:pt idx="1564">
                  <c:v>-107151.99340000001</c:v>
                </c:pt>
                <c:pt idx="1565">
                  <c:v>-107005.6012</c:v>
                </c:pt>
                <c:pt idx="1566">
                  <c:v>-107105.07249999999</c:v>
                </c:pt>
                <c:pt idx="1567">
                  <c:v>-106829.91099999999</c:v>
                </c:pt>
                <c:pt idx="1568">
                  <c:v>-107162.35340000001</c:v>
                </c:pt>
                <c:pt idx="1569">
                  <c:v>-106990.5604</c:v>
                </c:pt>
                <c:pt idx="1570">
                  <c:v>-107098.54640000001</c:v>
                </c:pt>
                <c:pt idx="1571">
                  <c:v>-107114.402</c:v>
                </c:pt>
                <c:pt idx="1572">
                  <c:v>-107202.8441</c:v>
                </c:pt>
                <c:pt idx="1573">
                  <c:v>-107134.5236</c:v>
                </c:pt>
                <c:pt idx="1574">
                  <c:v>-107061.325</c:v>
                </c:pt>
                <c:pt idx="1575">
                  <c:v>-106857.40640000001</c:v>
                </c:pt>
                <c:pt idx="1576">
                  <c:v>-107068.8223</c:v>
                </c:pt>
                <c:pt idx="1577">
                  <c:v>-106971.89260000001</c:v>
                </c:pt>
                <c:pt idx="1578">
                  <c:v>-107080.3465</c:v>
                </c:pt>
                <c:pt idx="1579">
                  <c:v>-106970.34510000001</c:v>
                </c:pt>
                <c:pt idx="1580">
                  <c:v>-107117.7988</c:v>
                </c:pt>
                <c:pt idx="1581">
                  <c:v>-107105.76730000001</c:v>
                </c:pt>
                <c:pt idx="1582">
                  <c:v>-107085.85769999999</c:v>
                </c:pt>
                <c:pt idx="1583">
                  <c:v>-107047.70699999999</c:v>
                </c:pt>
                <c:pt idx="1584">
                  <c:v>-107075.6087</c:v>
                </c:pt>
                <c:pt idx="1585">
                  <c:v>-107005.1281</c:v>
                </c:pt>
                <c:pt idx="1586">
                  <c:v>-107105.9987</c:v>
                </c:pt>
                <c:pt idx="1587">
                  <c:v>-107008.4623</c:v>
                </c:pt>
                <c:pt idx="1588">
                  <c:v>-106958.448</c:v>
                </c:pt>
                <c:pt idx="1589">
                  <c:v>-107113.0278</c:v>
                </c:pt>
                <c:pt idx="1590">
                  <c:v>-107243.6612</c:v>
                </c:pt>
                <c:pt idx="1591">
                  <c:v>-107119.33</c:v>
                </c:pt>
                <c:pt idx="1592">
                  <c:v>-107248.375</c:v>
                </c:pt>
                <c:pt idx="1593">
                  <c:v>-107162.65029999999</c:v>
                </c:pt>
                <c:pt idx="1594">
                  <c:v>-107027.60219999999</c:v>
                </c:pt>
                <c:pt idx="1595">
                  <c:v>-107249.7574</c:v>
                </c:pt>
                <c:pt idx="1596">
                  <c:v>-107063.1315</c:v>
                </c:pt>
                <c:pt idx="1597">
                  <c:v>-106986.3122</c:v>
                </c:pt>
                <c:pt idx="1598">
                  <c:v>-107113.9535</c:v>
                </c:pt>
                <c:pt idx="1599">
                  <c:v>-107244.7665</c:v>
                </c:pt>
                <c:pt idx="1600">
                  <c:v>-107095.88860000001</c:v>
                </c:pt>
                <c:pt idx="1601">
                  <c:v>-107183.26700000001</c:v>
                </c:pt>
                <c:pt idx="1602">
                  <c:v>-107096.0854</c:v>
                </c:pt>
                <c:pt idx="1603">
                  <c:v>-107134.1784</c:v>
                </c:pt>
                <c:pt idx="1604">
                  <c:v>-107235.057</c:v>
                </c:pt>
                <c:pt idx="1605">
                  <c:v>-106981.4773</c:v>
                </c:pt>
                <c:pt idx="1606">
                  <c:v>-107207.8392</c:v>
                </c:pt>
                <c:pt idx="1607">
                  <c:v>-107033.57580000001</c:v>
                </c:pt>
                <c:pt idx="1608">
                  <c:v>-106991.845</c:v>
                </c:pt>
                <c:pt idx="1609">
                  <c:v>-107093.2877</c:v>
                </c:pt>
                <c:pt idx="1610">
                  <c:v>-107046.1856</c:v>
                </c:pt>
                <c:pt idx="1611">
                  <c:v>-107152.2098</c:v>
                </c:pt>
                <c:pt idx="1612">
                  <c:v>-107214.00750000001</c:v>
                </c:pt>
                <c:pt idx="1613">
                  <c:v>-107031.7908</c:v>
                </c:pt>
                <c:pt idx="1614">
                  <c:v>-107183.4188</c:v>
                </c:pt>
                <c:pt idx="1615">
                  <c:v>-107101.59209999999</c:v>
                </c:pt>
                <c:pt idx="1616">
                  <c:v>-107255.1244</c:v>
                </c:pt>
                <c:pt idx="1617">
                  <c:v>-106961.3757</c:v>
                </c:pt>
                <c:pt idx="1618">
                  <c:v>-106977.0674</c:v>
                </c:pt>
                <c:pt idx="1619">
                  <c:v>-107081.65210000001</c:v>
                </c:pt>
                <c:pt idx="1620">
                  <c:v>-107032.1499</c:v>
                </c:pt>
                <c:pt idx="1621">
                  <c:v>-107111.8836</c:v>
                </c:pt>
                <c:pt idx="1622">
                  <c:v>-107037.29949999999</c:v>
                </c:pt>
                <c:pt idx="1623">
                  <c:v>-107041.38619999999</c:v>
                </c:pt>
                <c:pt idx="1624">
                  <c:v>-107081.5722</c:v>
                </c:pt>
                <c:pt idx="1625">
                  <c:v>-107087.1346</c:v>
                </c:pt>
                <c:pt idx="1626">
                  <c:v>-106947.0154</c:v>
                </c:pt>
                <c:pt idx="1627">
                  <c:v>-107225.7537</c:v>
                </c:pt>
                <c:pt idx="1628">
                  <c:v>-107095.94</c:v>
                </c:pt>
                <c:pt idx="1629">
                  <c:v>-107135.40059999999</c:v>
                </c:pt>
                <c:pt idx="1630">
                  <c:v>-107192.7306</c:v>
                </c:pt>
                <c:pt idx="1631">
                  <c:v>-107120.77589999999</c:v>
                </c:pt>
                <c:pt idx="1632">
                  <c:v>-106877.8052</c:v>
                </c:pt>
                <c:pt idx="1633">
                  <c:v>-107021.5135</c:v>
                </c:pt>
                <c:pt idx="1634">
                  <c:v>-107014.90670000001</c:v>
                </c:pt>
                <c:pt idx="1635">
                  <c:v>-107114.0989</c:v>
                </c:pt>
                <c:pt idx="1636">
                  <c:v>-107155.5484</c:v>
                </c:pt>
                <c:pt idx="1637">
                  <c:v>-106999.3723</c:v>
                </c:pt>
                <c:pt idx="1638">
                  <c:v>-106957.9498</c:v>
                </c:pt>
                <c:pt idx="1639">
                  <c:v>-107052.62089999999</c:v>
                </c:pt>
                <c:pt idx="1640">
                  <c:v>-107178.5828</c:v>
                </c:pt>
                <c:pt idx="1641">
                  <c:v>-107244.61109999999</c:v>
                </c:pt>
                <c:pt idx="1642">
                  <c:v>-107055.44530000001</c:v>
                </c:pt>
                <c:pt idx="1643">
                  <c:v>-107180.80379999999</c:v>
                </c:pt>
                <c:pt idx="1644">
                  <c:v>-107089.7279</c:v>
                </c:pt>
                <c:pt idx="1645">
                  <c:v>-107184.3514</c:v>
                </c:pt>
                <c:pt idx="1646">
                  <c:v>-106924.3936</c:v>
                </c:pt>
                <c:pt idx="1647">
                  <c:v>-107049.7043</c:v>
                </c:pt>
                <c:pt idx="1648">
                  <c:v>-107042.0353</c:v>
                </c:pt>
                <c:pt idx="1649">
                  <c:v>-107044.42230000001</c:v>
                </c:pt>
                <c:pt idx="1650">
                  <c:v>-107016.96649999999</c:v>
                </c:pt>
                <c:pt idx="1651">
                  <c:v>-107053.59600000001</c:v>
                </c:pt>
                <c:pt idx="1652">
                  <c:v>-106930.54829999999</c:v>
                </c:pt>
                <c:pt idx="1653">
                  <c:v>-107016.63740000001</c:v>
                </c:pt>
                <c:pt idx="1654">
                  <c:v>-107077.3144</c:v>
                </c:pt>
                <c:pt idx="1655">
                  <c:v>-107170.8786</c:v>
                </c:pt>
                <c:pt idx="1656">
                  <c:v>-107073.50900000001</c:v>
                </c:pt>
                <c:pt idx="1657">
                  <c:v>-107098.2001</c:v>
                </c:pt>
                <c:pt idx="1658">
                  <c:v>-107240.7766</c:v>
                </c:pt>
                <c:pt idx="1659">
                  <c:v>-107105.6434</c:v>
                </c:pt>
                <c:pt idx="1660">
                  <c:v>-107090.1338</c:v>
                </c:pt>
                <c:pt idx="1661">
                  <c:v>-107099.1256</c:v>
                </c:pt>
                <c:pt idx="1662">
                  <c:v>-107048.27340000001</c:v>
                </c:pt>
                <c:pt idx="1663">
                  <c:v>-107059.4541</c:v>
                </c:pt>
                <c:pt idx="1664">
                  <c:v>-107249.4725</c:v>
                </c:pt>
                <c:pt idx="1665">
                  <c:v>-106982.73209999999</c:v>
                </c:pt>
                <c:pt idx="1666">
                  <c:v>-106821.3607</c:v>
                </c:pt>
                <c:pt idx="1667">
                  <c:v>-106896.7438</c:v>
                </c:pt>
                <c:pt idx="1668">
                  <c:v>-106834.2124</c:v>
                </c:pt>
                <c:pt idx="1669">
                  <c:v>-107076.698</c:v>
                </c:pt>
                <c:pt idx="1670">
                  <c:v>-106920.4516</c:v>
                </c:pt>
                <c:pt idx="1671">
                  <c:v>-106979.4244</c:v>
                </c:pt>
                <c:pt idx="1672">
                  <c:v>-106960.2145</c:v>
                </c:pt>
                <c:pt idx="1673">
                  <c:v>-106994.4941</c:v>
                </c:pt>
                <c:pt idx="1674">
                  <c:v>-107088.3814</c:v>
                </c:pt>
                <c:pt idx="1675">
                  <c:v>-107209.7746</c:v>
                </c:pt>
                <c:pt idx="1676">
                  <c:v>-107124.35520000001</c:v>
                </c:pt>
                <c:pt idx="1677">
                  <c:v>-107152.8458</c:v>
                </c:pt>
                <c:pt idx="1678">
                  <c:v>-107039.97040000001</c:v>
                </c:pt>
                <c:pt idx="1679">
                  <c:v>-107009.7066</c:v>
                </c:pt>
                <c:pt idx="1680">
                  <c:v>-107223.0395</c:v>
                </c:pt>
                <c:pt idx="1681">
                  <c:v>-107100.8619</c:v>
                </c:pt>
                <c:pt idx="1682">
                  <c:v>-107173.6672</c:v>
                </c:pt>
                <c:pt idx="1683">
                  <c:v>-107114.8339</c:v>
                </c:pt>
                <c:pt idx="1684">
                  <c:v>-107142.1004</c:v>
                </c:pt>
                <c:pt idx="1685">
                  <c:v>-107170.4495</c:v>
                </c:pt>
                <c:pt idx="1686">
                  <c:v>-107165.6492</c:v>
                </c:pt>
                <c:pt idx="1687">
                  <c:v>-107121.2423</c:v>
                </c:pt>
                <c:pt idx="1688">
                  <c:v>-107122.5612</c:v>
                </c:pt>
                <c:pt idx="1689">
                  <c:v>-107097.735</c:v>
                </c:pt>
                <c:pt idx="1690">
                  <c:v>-106996.75320000001</c:v>
                </c:pt>
                <c:pt idx="1691">
                  <c:v>-106933.20329999999</c:v>
                </c:pt>
                <c:pt idx="1692">
                  <c:v>-107143.2931</c:v>
                </c:pt>
                <c:pt idx="1693">
                  <c:v>-106974.68889999999</c:v>
                </c:pt>
                <c:pt idx="1694">
                  <c:v>-107141.88649999999</c:v>
                </c:pt>
                <c:pt idx="1695">
                  <c:v>-107137.4981</c:v>
                </c:pt>
                <c:pt idx="1696">
                  <c:v>-107121.7237</c:v>
                </c:pt>
                <c:pt idx="1697">
                  <c:v>-106979.34</c:v>
                </c:pt>
                <c:pt idx="1698">
                  <c:v>-107113.917</c:v>
                </c:pt>
                <c:pt idx="1699">
                  <c:v>-107030.9515</c:v>
                </c:pt>
                <c:pt idx="1700">
                  <c:v>-107008.2987</c:v>
                </c:pt>
                <c:pt idx="1701">
                  <c:v>-106795.5683</c:v>
                </c:pt>
                <c:pt idx="1702">
                  <c:v>-106968.01519999999</c:v>
                </c:pt>
                <c:pt idx="1703">
                  <c:v>-107067.3278</c:v>
                </c:pt>
                <c:pt idx="1704">
                  <c:v>-106909.2285</c:v>
                </c:pt>
                <c:pt idx="1705">
                  <c:v>-107032.7182</c:v>
                </c:pt>
                <c:pt idx="1706">
                  <c:v>-107027.0995</c:v>
                </c:pt>
                <c:pt idx="1707">
                  <c:v>-106976.52800000001</c:v>
                </c:pt>
                <c:pt idx="1708">
                  <c:v>-106975.23880000001</c:v>
                </c:pt>
                <c:pt idx="1709">
                  <c:v>-107195.9991</c:v>
                </c:pt>
                <c:pt idx="1710">
                  <c:v>-107092.6001</c:v>
                </c:pt>
                <c:pt idx="1711">
                  <c:v>-107063.37</c:v>
                </c:pt>
                <c:pt idx="1712">
                  <c:v>-107096.3413</c:v>
                </c:pt>
                <c:pt idx="1713">
                  <c:v>-107175.72070000001</c:v>
                </c:pt>
                <c:pt idx="1714">
                  <c:v>-106886.9472</c:v>
                </c:pt>
                <c:pt idx="1715">
                  <c:v>-107022.46580000001</c:v>
                </c:pt>
                <c:pt idx="1716">
                  <c:v>-107134.9547</c:v>
                </c:pt>
                <c:pt idx="1717">
                  <c:v>-107074.7258</c:v>
                </c:pt>
                <c:pt idx="1718">
                  <c:v>-107226.74280000001</c:v>
                </c:pt>
                <c:pt idx="1719">
                  <c:v>-106960.5845</c:v>
                </c:pt>
                <c:pt idx="1720">
                  <c:v>-107013.6789</c:v>
                </c:pt>
                <c:pt idx="1721">
                  <c:v>-106915.8131</c:v>
                </c:pt>
                <c:pt idx="1722">
                  <c:v>-107136.162</c:v>
                </c:pt>
                <c:pt idx="1723">
                  <c:v>-107050.882</c:v>
                </c:pt>
                <c:pt idx="1724">
                  <c:v>-106980.87089999999</c:v>
                </c:pt>
                <c:pt idx="1725">
                  <c:v>-107204.4869</c:v>
                </c:pt>
                <c:pt idx="1726">
                  <c:v>-107111.06510000001</c:v>
                </c:pt>
                <c:pt idx="1727">
                  <c:v>-107026.82309999999</c:v>
                </c:pt>
                <c:pt idx="1728">
                  <c:v>-106961.5594</c:v>
                </c:pt>
                <c:pt idx="1729">
                  <c:v>-107178.13920000001</c:v>
                </c:pt>
                <c:pt idx="1730">
                  <c:v>-107033.9617</c:v>
                </c:pt>
                <c:pt idx="1731">
                  <c:v>-107203.11500000001</c:v>
                </c:pt>
                <c:pt idx="1732">
                  <c:v>-107085.0241</c:v>
                </c:pt>
                <c:pt idx="1733">
                  <c:v>-107053.6822</c:v>
                </c:pt>
                <c:pt idx="1734">
                  <c:v>-107113.57829999999</c:v>
                </c:pt>
                <c:pt idx="1735">
                  <c:v>-107179.9494</c:v>
                </c:pt>
                <c:pt idx="1736">
                  <c:v>-107136.5401</c:v>
                </c:pt>
                <c:pt idx="1737">
                  <c:v>-107053.8043</c:v>
                </c:pt>
                <c:pt idx="1738">
                  <c:v>-107015.6344</c:v>
                </c:pt>
                <c:pt idx="1739">
                  <c:v>-107295.57640000001</c:v>
                </c:pt>
                <c:pt idx="1740">
                  <c:v>-106922.7838</c:v>
                </c:pt>
                <c:pt idx="1741">
                  <c:v>-107122.59759999999</c:v>
                </c:pt>
                <c:pt idx="1742">
                  <c:v>-107068.74920000001</c:v>
                </c:pt>
                <c:pt idx="1743">
                  <c:v>-107136.735</c:v>
                </c:pt>
                <c:pt idx="1744">
                  <c:v>-107104.448</c:v>
                </c:pt>
                <c:pt idx="1745">
                  <c:v>-107051.7012</c:v>
                </c:pt>
                <c:pt idx="1746">
                  <c:v>-107082.499</c:v>
                </c:pt>
                <c:pt idx="1747">
                  <c:v>-107307.2105</c:v>
                </c:pt>
                <c:pt idx="1748">
                  <c:v>-107169.0756</c:v>
                </c:pt>
                <c:pt idx="1749">
                  <c:v>-107282.6786</c:v>
                </c:pt>
                <c:pt idx="1750">
                  <c:v>-107291.152</c:v>
                </c:pt>
                <c:pt idx="1751">
                  <c:v>-107040.6219</c:v>
                </c:pt>
                <c:pt idx="1752">
                  <c:v>-107032.41190000001</c:v>
                </c:pt>
                <c:pt idx="1753">
                  <c:v>-107049.4274</c:v>
                </c:pt>
                <c:pt idx="1754">
                  <c:v>-107025.93730000001</c:v>
                </c:pt>
                <c:pt idx="1755">
                  <c:v>-107059.7602</c:v>
                </c:pt>
                <c:pt idx="1756">
                  <c:v>-107016.0294</c:v>
                </c:pt>
                <c:pt idx="1757">
                  <c:v>-106959.00689999999</c:v>
                </c:pt>
                <c:pt idx="1758">
                  <c:v>-107136.9109</c:v>
                </c:pt>
                <c:pt idx="1759">
                  <c:v>-107039.21520000001</c:v>
                </c:pt>
                <c:pt idx="1760">
                  <c:v>-107166.36440000001</c:v>
                </c:pt>
                <c:pt idx="1761">
                  <c:v>-106919.943</c:v>
                </c:pt>
                <c:pt idx="1762">
                  <c:v>-106979.00079999999</c:v>
                </c:pt>
                <c:pt idx="1763">
                  <c:v>-106916.0998</c:v>
                </c:pt>
                <c:pt idx="1764">
                  <c:v>-107063.1378</c:v>
                </c:pt>
                <c:pt idx="1765">
                  <c:v>-106932.33070000001</c:v>
                </c:pt>
                <c:pt idx="1766">
                  <c:v>-107009.1446</c:v>
                </c:pt>
                <c:pt idx="1767">
                  <c:v>-106995.0512</c:v>
                </c:pt>
                <c:pt idx="1768">
                  <c:v>-107046.39840000001</c:v>
                </c:pt>
                <c:pt idx="1769">
                  <c:v>-107138.1237</c:v>
                </c:pt>
                <c:pt idx="1770">
                  <c:v>-107136.93979999999</c:v>
                </c:pt>
                <c:pt idx="1771">
                  <c:v>-107112.3965</c:v>
                </c:pt>
                <c:pt idx="1772">
                  <c:v>-106992.666</c:v>
                </c:pt>
                <c:pt idx="1773">
                  <c:v>-107225.5359</c:v>
                </c:pt>
                <c:pt idx="1774">
                  <c:v>-107113.5162</c:v>
                </c:pt>
                <c:pt idx="1775">
                  <c:v>-107083.50079999999</c:v>
                </c:pt>
                <c:pt idx="1776">
                  <c:v>-107092.791</c:v>
                </c:pt>
                <c:pt idx="1777">
                  <c:v>-107029.9302</c:v>
                </c:pt>
                <c:pt idx="1778">
                  <c:v>-107058.34359999999</c:v>
                </c:pt>
                <c:pt idx="1779">
                  <c:v>-106961.1235</c:v>
                </c:pt>
                <c:pt idx="1780">
                  <c:v>-107014.59789999999</c:v>
                </c:pt>
                <c:pt idx="1781">
                  <c:v>-106981.2807</c:v>
                </c:pt>
                <c:pt idx="1782">
                  <c:v>-107241.4518</c:v>
                </c:pt>
                <c:pt idx="1783">
                  <c:v>-107044.34299999999</c:v>
                </c:pt>
                <c:pt idx="1784">
                  <c:v>-106916.63890000001</c:v>
                </c:pt>
                <c:pt idx="1785">
                  <c:v>-106992.8747</c:v>
                </c:pt>
                <c:pt idx="1786">
                  <c:v>-107013.20819999999</c:v>
                </c:pt>
                <c:pt idx="1787">
                  <c:v>-107107.1746</c:v>
                </c:pt>
                <c:pt idx="1788">
                  <c:v>-107141.00569999999</c:v>
                </c:pt>
                <c:pt idx="1789">
                  <c:v>-107055.789</c:v>
                </c:pt>
                <c:pt idx="1790">
                  <c:v>-107151.7408</c:v>
                </c:pt>
                <c:pt idx="1791">
                  <c:v>-106986.9794</c:v>
                </c:pt>
                <c:pt idx="1792">
                  <c:v>-106956.61470000001</c:v>
                </c:pt>
                <c:pt idx="1793">
                  <c:v>-106908.1284</c:v>
                </c:pt>
                <c:pt idx="1794">
                  <c:v>-107165.53969999999</c:v>
                </c:pt>
                <c:pt idx="1795">
                  <c:v>-106981.6599</c:v>
                </c:pt>
                <c:pt idx="1796">
                  <c:v>-106963.6395</c:v>
                </c:pt>
                <c:pt idx="1797">
                  <c:v>-107104.4944</c:v>
                </c:pt>
                <c:pt idx="1798">
                  <c:v>-107039.16099999999</c:v>
                </c:pt>
                <c:pt idx="1799">
                  <c:v>-106990.8829</c:v>
                </c:pt>
                <c:pt idx="1800">
                  <c:v>-106990.59849999999</c:v>
                </c:pt>
                <c:pt idx="1801">
                  <c:v>-107102.6519</c:v>
                </c:pt>
                <c:pt idx="1802">
                  <c:v>-106923.849</c:v>
                </c:pt>
                <c:pt idx="1803">
                  <c:v>-106998.70050000001</c:v>
                </c:pt>
                <c:pt idx="1804">
                  <c:v>-107120.4709</c:v>
                </c:pt>
                <c:pt idx="1805">
                  <c:v>-107033.91770000001</c:v>
                </c:pt>
                <c:pt idx="1806">
                  <c:v>-107108.6091</c:v>
                </c:pt>
                <c:pt idx="1807">
                  <c:v>-107227.59239999999</c:v>
                </c:pt>
                <c:pt idx="1808">
                  <c:v>-107094.0769</c:v>
                </c:pt>
                <c:pt idx="1809">
                  <c:v>-107005.61689999999</c:v>
                </c:pt>
                <c:pt idx="1810">
                  <c:v>-107156.712</c:v>
                </c:pt>
                <c:pt idx="1811">
                  <c:v>-106986.7442</c:v>
                </c:pt>
                <c:pt idx="1812">
                  <c:v>-106899.5567</c:v>
                </c:pt>
                <c:pt idx="1813">
                  <c:v>-107023.769</c:v>
                </c:pt>
                <c:pt idx="1814">
                  <c:v>-106857.4234</c:v>
                </c:pt>
                <c:pt idx="1815">
                  <c:v>-107101.9748</c:v>
                </c:pt>
                <c:pt idx="1816">
                  <c:v>-107107.0776</c:v>
                </c:pt>
                <c:pt idx="1817">
                  <c:v>-107060.3509</c:v>
                </c:pt>
                <c:pt idx="1818">
                  <c:v>-107055.8475</c:v>
                </c:pt>
                <c:pt idx="1819">
                  <c:v>-107037.3456</c:v>
                </c:pt>
                <c:pt idx="1820">
                  <c:v>-107139.68799999999</c:v>
                </c:pt>
                <c:pt idx="1821">
                  <c:v>-107004.727</c:v>
                </c:pt>
                <c:pt idx="1822">
                  <c:v>-107038.1192</c:v>
                </c:pt>
                <c:pt idx="1823">
                  <c:v>-107176.3331</c:v>
                </c:pt>
                <c:pt idx="1824">
                  <c:v>-107143.59880000001</c:v>
                </c:pt>
                <c:pt idx="1825">
                  <c:v>-107100.6425</c:v>
                </c:pt>
                <c:pt idx="1826">
                  <c:v>-107288.4123</c:v>
                </c:pt>
                <c:pt idx="1827">
                  <c:v>-107142.5607</c:v>
                </c:pt>
                <c:pt idx="1828">
                  <c:v>-107248.7602</c:v>
                </c:pt>
                <c:pt idx="1829">
                  <c:v>-107065.6231</c:v>
                </c:pt>
                <c:pt idx="1830">
                  <c:v>-107027.9362</c:v>
                </c:pt>
                <c:pt idx="1831">
                  <c:v>-106965.11900000001</c:v>
                </c:pt>
                <c:pt idx="1832">
                  <c:v>-106928.80959999999</c:v>
                </c:pt>
                <c:pt idx="1833">
                  <c:v>-106977.42819999999</c:v>
                </c:pt>
                <c:pt idx="1834">
                  <c:v>-107030.2298</c:v>
                </c:pt>
                <c:pt idx="1835">
                  <c:v>-106946.1039</c:v>
                </c:pt>
                <c:pt idx="1836">
                  <c:v>-107132.461</c:v>
                </c:pt>
                <c:pt idx="1837">
                  <c:v>-107178.144</c:v>
                </c:pt>
                <c:pt idx="1838">
                  <c:v>-107217.6425</c:v>
                </c:pt>
                <c:pt idx="1839">
                  <c:v>-107161.7136</c:v>
                </c:pt>
                <c:pt idx="1840">
                  <c:v>-107011.9871</c:v>
                </c:pt>
                <c:pt idx="1841">
                  <c:v>-107092.27069999999</c:v>
                </c:pt>
                <c:pt idx="1842">
                  <c:v>-106946.2684</c:v>
                </c:pt>
                <c:pt idx="1843">
                  <c:v>-106899.1243</c:v>
                </c:pt>
                <c:pt idx="1844">
                  <c:v>-106980.02499999999</c:v>
                </c:pt>
                <c:pt idx="1845">
                  <c:v>-107118.92329999999</c:v>
                </c:pt>
                <c:pt idx="1846">
                  <c:v>-106954.47749999999</c:v>
                </c:pt>
                <c:pt idx="1847">
                  <c:v>-107048.47010000001</c:v>
                </c:pt>
                <c:pt idx="1848">
                  <c:v>-106957.287</c:v>
                </c:pt>
                <c:pt idx="1849">
                  <c:v>-107035.5572</c:v>
                </c:pt>
                <c:pt idx="1850">
                  <c:v>-106933.19040000001</c:v>
                </c:pt>
                <c:pt idx="1851">
                  <c:v>-107014.26669999999</c:v>
                </c:pt>
                <c:pt idx="1852">
                  <c:v>-106888.69190000001</c:v>
                </c:pt>
                <c:pt idx="1853">
                  <c:v>-107029.3269</c:v>
                </c:pt>
                <c:pt idx="1854">
                  <c:v>-107161.7006</c:v>
                </c:pt>
                <c:pt idx="1855">
                  <c:v>-107007.54700000001</c:v>
                </c:pt>
                <c:pt idx="1856">
                  <c:v>-107090.68889999999</c:v>
                </c:pt>
                <c:pt idx="1857">
                  <c:v>-107259.4492</c:v>
                </c:pt>
                <c:pt idx="1858">
                  <c:v>-107015.0776</c:v>
                </c:pt>
                <c:pt idx="1859">
                  <c:v>-107017.56140000001</c:v>
                </c:pt>
                <c:pt idx="1860">
                  <c:v>-107134.2699</c:v>
                </c:pt>
                <c:pt idx="1861">
                  <c:v>-107083.8113</c:v>
                </c:pt>
                <c:pt idx="1862">
                  <c:v>-107135.1379</c:v>
                </c:pt>
                <c:pt idx="1863">
                  <c:v>-107121.57369999999</c:v>
                </c:pt>
                <c:pt idx="1864">
                  <c:v>-107255.75049999999</c:v>
                </c:pt>
                <c:pt idx="1865">
                  <c:v>-106990.4574</c:v>
                </c:pt>
                <c:pt idx="1866">
                  <c:v>-107229.7095</c:v>
                </c:pt>
                <c:pt idx="1867">
                  <c:v>-107055.757</c:v>
                </c:pt>
                <c:pt idx="1868">
                  <c:v>-107169.4391</c:v>
                </c:pt>
                <c:pt idx="1869">
                  <c:v>-107144.8315</c:v>
                </c:pt>
                <c:pt idx="1870">
                  <c:v>-107109.8204</c:v>
                </c:pt>
                <c:pt idx="1871">
                  <c:v>-107011.8349</c:v>
                </c:pt>
                <c:pt idx="1872">
                  <c:v>-106975.6709</c:v>
                </c:pt>
                <c:pt idx="1873">
                  <c:v>-107199.9234</c:v>
                </c:pt>
                <c:pt idx="1874">
                  <c:v>-107047.39049999999</c:v>
                </c:pt>
                <c:pt idx="1875">
                  <c:v>-107073.3956</c:v>
                </c:pt>
                <c:pt idx="1876">
                  <c:v>-107128.7662</c:v>
                </c:pt>
                <c:pt idx="1877">
                  <c:v>-107078.4323</c:v>
                </c:pt>
                <c:pt idx="1878">
                  <c:v>-106999.6599</c:v>
                </c:pt>
                <c:pt idx="1879">
                  <c:v>-107046.2638</c:v>
                </c:pt>
                <c:pt idx="1880">
                  <c:v>-107051.6925</c:v>
                </c:pt>
                <c:pt idx="1881">
                  <c:v>-106981.3652</c:v>
                </c:pt>
                <c:pt idx="1882">
                  <c:v>-106947.00260000001</c:v>
                </c:pt>
                <c:pt idx="1883">
                  <c:v>-107232.38400000001</c:v>
                </c:pt>
                <c:pt idx="1884">
                  <c:v>-107027.16439999999</c:v>
                </c:pt>
                <c:pt idx="1885">
                  <c:v>-107021.2279</c:v>
                </c:pt>
                <c:pt idx="1886">
                  <c:v>-107008.5778</c:v>
                </c:pt>
                <c:pt idx="1887">
                  <c:v>-107217.281</c:v>
                </c:pt>
                <c:pt idx="1888">
                  <c:v>-106996.7647</c:v>
                </c:pt>
                <c:pt idx="1889">
                  <c:v>-107210.4826</c:v>
                </c:pt>
                <c:pt idx="1890">
                  <c:v>-107026.618</c:v>
                </c:pt>
                <c:pt idx="1891">
                  <c:v>-106945.2893</c:v>
                </c:pt>
                <c:pt idx="1892">
                  <c:v>-107017.3456</c:v>
                </c:pt>
                <c:pt idx="1893">
                  <c:v>-107044.1158</c:v>
                </c:pt>
                <c:pt idx="1894">
                  <c:v>-107113.90059999999</c:v>
                </c:pt>
                <c:pt idx="1895">
                  <c:v>-107086.9626</c:v>
                </c:pt>
                <c:pt idx="1896">
                  <c:v>-107217.97779999999</c:v>
                </c:pt>
                <c:pt idx="1897">
                  <c:v>-107000.2311</c:v>
                </c:pt>
                <c:pt idx="1898">
                  <c:v>-106932.3539</c:v>
                </c:pt>
                <c:pt idx="1899">
                  <c:v>-107067.50320000001</c:v>
                </c:pt>
                <c:pt idx="1900">
                  <c:v>-107079.3339</c:v>
                </c:pt>
                <c:pt idx="1901">
                  <c:v>-106986.51089999999</c:v>
                </c:pt>
                <c:pt idx="1902">
                  <c:v>-107121.56759999999</c:v>
                </c:pt>
                <c:pt idx="1903">
                  <c:v>-107105.0732</c:v>
                </c:pt>
                <c:pt idx="1904">
                  <c:v>-107173.3235</c:v>
                </c:pt>
                <c:pt idx="1905">
                  <c:v>-107220.0138</c:v>
                </c:pt>
                <c:pt idx="1906">
                  <c:v>-107127.6225</c:v>
                </c:pt>
                <c:pt idx="1907">
                  <c:v>-107048.0365</c:v>
                </c:pt>
                <c:pt idx="1908">
                  <c:v>-107059.0472</c:v>
                </c:pt>
                <c:pt idx="1909">
                  <c:v>-107006.9063</c:v>
                </c:pt>
                <c:pt idx="1910">
                  <c:v>-107209.24370000001</c:v>
                </c:pt>
                <c:pt idx="1911">
                  <c:v>-107234.8578</c:v>
                </c:pt>
                <c:pt idx="1912">
                  <c:v>-107209.8446</c:v>
                </c:pt>
                <c:pt idx="1913">
                  <c:v>-107097.8772</c:v>
                </c:pt>
                <c:pt idx="1914">
                  <c:v>-107056.1664</c:v>
                </c:pt>
                <c:pt idx="1915">
                  <c:v>-107210.74280000001</c:v>
                </c:pt>
                <c:pt idx="1916">
                  <c:v>-106992.9852</c:v>
                </c:pt>
                <c:pt idx="1917">
                  <c:v>-107155.5254</c:v>
                </c:pt>
                <c:pt idx="1918">
                  <c:v>-106952.3505</c:v>
                </c:pt>
                <c:pt idx="1919">
                  <c:v>-107107.3253</c:v>
                </c:pt>
                <c:pt idx="1920">
                  <c:v>-107131.243</c:v>
                </c:pt>
                <c:pt idx="1921">
                  <c:v>-106943.5217</c:v>
                </c:pt>
                <c:pt idx="1922">
                  <c:v>-107070.6341</c:v>
                </c:pt>
                <c:pt idx="1923">
                  <c:v>-107216.4121</c:v>
                </c:pt>
                <c:pt idx="1924">
                  <c:v>-106959.8504</c:v>
                </c:pt>
                <c:pt idx="1925">
                  <c:v>-107238.32249999999</c:v>
                </c:pt>
                <c:pt idx="1926">
                  <c:v>-107042.70209999999</c:v>
                </c:pt>
                <c:pt idx="1927">
                  <c:v>-107167.45789999999</c:v>
                </c:pt>
                <c:pt idx="1928">
                  <c:v>-107087.8238</c:v>
                </c:pt>
                <c:pt idx="1929">
                  <c:v>-107113.5389</c:v>
                </c:pt>
                <c:pt idx="1930">
                  <c:v>-106975.4244</c:v>
                </c:pt>
                <c:pt idx="1931">
                  <c:v>-107233.28449999999</c:v>
                </c:pt>
                <c:pt idx="1932">
                  <c:v>-107122.60460000001</c:v>
                </c:pt>
                <c:pt idx="1933">
                  <c:v>-107143.9427</c:v>
                </c:pt>
                <c:pt idx="1934">
                  <c:v>-106971.9731</c:v>
                </c:pt>
                <c:pt idx="1935">
                  <c:v>-106964.6556</c:v>
                </c:pt>
                <c:pt idx="1936">
                  <c:v>-107047.4194</c:v>
                </c:pt>
                <c:pt idx="1937">
                  <c:v>-107071.4466</c:v>
                </c:pt>
                <c:pt idx="1938">
                  <c:v>-106980.55839999999</c:v>
                </c:pt>
                <c:pt idx="1939">
                  <c:v>-107013.1225</c:v>
                </c:pt>
                <c:pt idx="1940">
                  <c:v>-107218.5242</c:v>
                </c:pt>
                <c:pt idx="1941">
                  <c:v>-107074.21580000001</c:v>
                </c:pt>
                <c:pt idx="1942">
                  <c:v>-107006.34080000001</c:v>
                </c:pt>
                <c:pt idx="1943">
                  <c:v>-107188.13189999999</c:v>
                </c:pt>
                <c:pt idx="1944">
                  <c:v>-107050.6018</c:v>
                </c:pt>
                <c:pt idx="1945">
                  <c:v>-107034.84940000001</c:v>
                </c:pt>
                <c:pt idx="1946">
                  <c:v>-107064.162</c:v>
                </c:pt>
                <c:pt idx="1947">
                  <c:v>-107118.50780000001</c:v>
                </c:pt>
                <c:pt idx="1948">
                  <c:v>-106998.4402</c:v>
                </c:pt>
                <c:pt idx="1949">
                  <c:v>-106904.3236</c:v>
                </c:pt>
                <c:pt idx="1950">
                  <c:v>-107017.8765</c:v>
                </c:pt>
                <c:pt idx="1951">
                  <c:v>-107239.088</c:v>
                </c:pt>
                <c:pt idx="1952">
                  <c:v>-107253.9164</c:v>
                </c:pt>
                <c:pt idx="1953">
                  <c:v>-106944.0763</c:v>
                </c:pt>
                <c:pt idx="1954">
                  <c:v>-107064.1753</c:v>
                </c:pt>
                <c:pt idx="1955">
                  <c:v>-107000.8898</c:v>
                </c:pt>
                <c:pt idx="1956">
                  <c:v>-107007.6017</c:v>
                </c:pt>
                <c:pt idx="1957">
                  <c:v>-107067.0045</c:v>
                </c:pt>
                <c:pt idx="1958">
                  <c:v>-107050.7536</c:v>
                </c:pt>
                <c:pt idx="1959">
                  <c:v>-107040.2657</c:v>
                </c:pt>
                <c:pt idx="1960">
                  <c:v>-106916.1686</c:v>
                </c:pt>
                <c:pt idx="1961">
                  <c:v>-106982.59450000001</c:v>
                </c:pt>
                <c:pt idx="1962">
                  <c:v>-107031.8297</c:v>
                </c:pt>
                <c:pt idx="1963">
                  <c:v>-106991.95450000001</c:v>
                </c:pt>
                <c:pt idx="1964">
                  <c:v>-106968.3285</c:v>
                </c:pt>
                <c:pt idx="1965">
                  <c:v>-106995.3584</c:v>
                </c:pt>
                <c:pt idx="1966">
                  <c:v>-107040.81020000001</c:v>
                </c:pt>
                <c:pt idx="1967">
                  <c:v>-107054.0848</c:v>
                </c:pt>
                <c:pt idx="1968">
                  <c:v>-106809.7536</c:v>
                </c:pt>
                <c:pt idx="1969">
                  <c:v>-106837.4608</c:v>
                </c:pt>
                <c:pt idx="1970">
                  <c:v>-106921.336</c:v>
                </c:pt>
                <c:pt idx="1971">
                  <c:v>-107068.1384</c:v>
                </c:pt>
                <c:pt idx="1972">
                  <c:v>-107100.5754</c:v>
                </c:pt>
                <c:pt idx="1973">
                  <c:v>-107023.87480000001</c:v>
                </c:pt>
                <c:pt idx="1974">
                  <c:v>-106989.9829</c:v>
                </c:pt>
                <c:pt idx="1975">
                  <c:v>-107133.814</c:v>
                </c:pt>
                <c:pt idx="1976">
                  <c:v>-107060.4449</c:v>
                </c:pt>
                <c:pt idx="1977">
                  <c:v>-106984.1525</c:v>
                </c:pt>
                <c:pt idx="1978">
                  <c:v>-107124.9792</c:v>
                </c:pt>
                <c:pt idx="1979">
                  <c:v>-107021.80590000001</c:v>
                </c:pt>
                <c:pt idx="1980">
                  <c:v>-106975.5215</c:v>
                </c:pt>
                <c:pt idx="1981">
                  <c:v>-107147.6139</c:v>
                </c:pt>
                <c:pt idx="1982">
                  <c:v>-107053.4207</c:v>
                </c:pt>
                <c:pt idx="1983">
                  <c:v>-106884.60950000001</c:v>
                </c:pt>
                <c:pt idx="1984">
                  <c:v>-107194.14599999999</c:v>
                </c:pt>
                <c:pt idx="1985">
                  <c:v>-107005.4684</c:v>
                </c:pt>
                <c:pt idx="1986">
                  <c:v>-107107.7337</c:v>
                </c:pt>
                <c:pt idx="1987">
                  <c:v>-107024.5468</c:v>
                </c:pt>
                <c:pt idx="1988">
                  <c:v>-106993.2116</c:v>
                </c:pt>
                <c:pt idx="1989">
                  <c:v>-107095.2133</c:v>
                </c:pt>
                <c:pt idx="1990">
                  <c:v>-107112.53109999999</c:v>
                </c:pt>
                <c:pt idx="1991">
                  <c:v>-106956.02250000001</c:v>
                </c:pt>
                <c:pt idx="1992">
                  <c:v>-107016.7412</c:v>
                </c:pt>
                <c:pt idx="1993">
                  <c:v>-106991.1817</c:v>
                </c:pt>
                <c:pt idx="1994">
                  <c:v>-107044.1367</c:v>
                </c:pt>
                <c:pt idx="1995">
                  <c:v>-106843.1827</c:v>
                </c:pt>
                <c:pt idx="1996">
                  <c:v>-106915.1142</c:v>
                </c:pt>
                <c:pt idx="1997">
                  <c:v>-106945.9883</c:v>
                </c:pt>
                <c:pt idx="1998">
                  <c:v>-107053.2825</c:v>
                </c:pt>
                <c:pt idx="1999">
                  <c:v>-107129.8272</c:v>
                </c:pt>
                <c:pt idx="2000">
                  <c:v>-107015.13069999999</c:v>
                </c:pt>
                <c:pt idx="2001">
                  <c:v>-107011.6559</c:v>
                </c:pt>
                <c:pt idx="2002">
                  <c:v>-106982.9838</c:v>
                </c:pt>
                <c:pt idx="2003">
                  <c:v>-107119.5625</c:v>
                </c:pt>
                <c:pt idx="2004">
                  <c:v>-107019.1571</c:v>
                </c:pt>
                <c:pt idx="2005">
                  <c:v>-107178.09910000001</c:v>
                </c:pt>
                <c:pt idx="2006">
                  <c:v>-106972.9776</c:v>
                </c:pt>
                <c:pt idx="2007">
                  <c:v>-107084.93829999999</c:v>
                </c:pt>
                <c:pt idx="2008">
                  <c:v>-106981.348</c:v>
                </c:pt>
                <c:pt idx="2009">
                  <c:v>-107042.59179999999</c:v>
                </c:pt>
                <c:pt idx="2010">
                  <c:v>-106948.39380000001</c:v>
                </c:pt>
                <c:pt idx="2011">
                  <c:v>-107016.1624</c:v>
                </c:pt>
                <c:pt idx="2012">
                  <c:v>-107114.52009999999</c:v>
                </c:pt>
                <c:pt idx="2013">
                  <c:v>-107107.1039</c:v>
                </c:pt>
                <c:pt idx="2014">
                  <c:v>-106964.53909999999</c:v>
                </c:pt>
                <c:pt idx="2015">
                  <c:v>-107020.413</c:v>
                </c:pt>
                <c:pt idx="2016">
                  <c:v>-107012.96769999999</c:v>
                </c:pt>
                <c:pt idx="2017">
                  <c:v>-106867.8514</c:v>
                </c:pt>
                <c:pt idx="2018">
                  <c:v>-106935.67080000001</c:v>
                </c:pt>
                <c:pt idx="2019">
                  <c:v>-106957.6651</c:v>
                </c:pt>
                <c:pt idx="2020">
                  <c:v>-106887.8612</c:v>
                </c:pt>
                <c:pt idx="2021">
                  <c:v>-106891.9569</c:v>
                </c:pt>
                <c:pt idx="2022">
                  <c:v>-107147.37820000001</c:v>
                </c:pt>
                <c:pt idx="2023">
                  <c:v>-106940.35189999999</c:v>
                </c:pt>
                <c:pt idx="2024">
                  <c:v>-106965.59669999999</c:v>
                </c:pt>
                <c:pt idx="2025">
                  <c:v>-107025.2691</c:v>
                </c:pt>
                <c:pt idx="2026">
                  <c:v>-106971.25290000001</c:v>
                </c:pt>
                <c:pt idx="2027">
                  <c:v>-107043.7751</c:v>
                </c:pt>
                <c:pt idx="2028">
                  <c:v>-106929.27370000001</c:v>
                </c:pt>
                <c:pt idx="2029">
                  <c:v>-107082.8492</c:v>
                </c:pt>
                <c:pt idx="2030">
                  <c:v>-107002.333</c:v>
                </c:pt>
                <c:pt idx="2031">
                  <c:v>-107104.4151</c:v>
                </c:pt>
                <c:pt idx="2032">
                  <c:v>-106996.2654</c:v>
                </c:pt>
                <c:pt idx="2033">
                  <c:v>-107285.8017</c:v>
                </c:pt>
                <c:pt idx="2034">
                  <c:v>-107090.3009</c:v>
                </c:pt>
                <c:pt idx="2035">
                  <c:v>-106986.9207</c:v>
                </c:pt>
                <c:pt idx="2036">
                  <c:v>-107150.9482</c:v>
                </c:pt>
                <c:pt idx="2037">
                  <c:v>-107180.9985</c:v>
                </c:pt>
                <c:pt idx="2038">
                  <c:v>-107017.3425</c:v>
                </c:pt>
                <c:pt idx="2039">
                  <c:v>-107089.0643</c:v>
                </c:pt>
                <c:pt idx="2040">
                  <c:v>-107217.5454</c:v>
                </c:pt>
                <c:pt idx="2041">
                  <c:v>-107240.5802</c:v>
                </c:pt>
                <c:pt idx="2042">
                  <c:v>-107014.4666</c:v>
                </c:pt>
                <c:pt idx="2043">
                  <c:v>-107126.3927</c:v>
                </c:pt>
                <c:pt idx="2044">
                  <c:v>-107276.21400000001</c:v>
                </c:pt>
                <c:pt idx="2045">
                  <c:v>-107058.6228</c:v>
                </c:pt>
                <c:pt idx="2046">
                  <c:v>-107082.0867</c:v>
                </c:pt>
                <c:pt idx="2047">
                  <c:v>-107201.4372</c:v>
                </c:pt>
                <c:pt idx="2048">
                  <c:v>-107163.8092</c:v>
                </c:pt>
                <c:pt idx="2049">
                  <c:v>-107121.88589999999</c:v>
                </c:pt>
                <c:pt idx="2050">
                  <c:v>-107129.9889</c:v>
                </c:pt>
                <c:pt idx="2051">
                  <c:v>-107288.5784</c:v>
                </c:pt>
                <c:pt idx="2052">
                  <c:v>-106986.3469</c:v>
                </c:pt>
                <c:pt idx="2053">
                  <c:v>-107014.5845</c:v>
                </c:pt>
                <c:pt idx="2054">
                  <c:v>-107151.5822</c:v>
                </c:pt>
                <c:pt idx="2055">
                  <c:v>-107131.342</c:v>
                </c:pt>
                <c:pt idx="2056">
                  <c:v>-107076.761</c:v>
                </c:pt>
                <c:pt idx="2057">
                  <c:v>-107019.3272</c:v>
                </c:pt>
                <c:pt idx="2058">
                  <c:v>-106966.8719</c:v>
                </c:pt>
                <c:pt idx="2059">
                  <c:v>-107266.5631</c:v>
                </c:pt>
                <c:pt idx="2060">
                  <c:v>-106977.0934</c:v>
                </c:pt>
                <c:pt idx="2061">
                  <c:v>-107039.9094</c:v>
                </c:pt>
                <c:pt idx="2062">
                  <c:v>-106895.9531</c:v>
                </c:pt>
                <c:pt idx="2063">
                  <c:v>-107015.3707</c:v>
                </c:pt>
                <c:pt idx="2064">
                  <c:v>-107068.40640000001</c:v>
                </c:pt>
                <c:pt idx="2065">
                  <c:v>-107011.89720000001</c:v>
                </c:pt>
                <c:pt idx="2066">
                  <c:v>-107039.3703</c:v>
                </c:pt>
                <c:pt idx="2067">
                  <c:v>-107011.2202</c:v>
                </c:pt>
                <c:pt idx="2068">
                  <c:v>-107022.9632</c:v>
                </c:pt>
                <c:pt idx="2069">
                  <c:v>-107056.7561</c:v>
                </c:pt>
                <c:pt idx="2070">
                  <c:v>-107040.47100000001</c:v>
                </c:pt>
                <c:pt idx="2071">
                  <c:v>-107017.8616</c:v>
                </c:pt>
                <c:pt idx="2072">
                  <c:v>-107150.1655</c:v>
                </c:pt>
                <c:pt idx="2073">
                  <c:v>-107040.26850000001</c:v>
                </c:pt>
                <c:pt idx="2074">
                  <c:v>-107112.6364</c:v>
                </c:pt>
                <c:pt idx="2075">
                  <c:v>-107157.4697</c:v>
                </c:pt>
                <c:pt idx="2076">
                  <c:v>-106982.4259</c:v>
                </c:pt>
                <c:pt idx="2077">
                  <c:v>-107126.48820000001</c:v>
                </c:pt>
                <c:pt idx="2078">
                  <c:v>-107207.13649999999</c:v>
                </c:pt>
                <c:pt idx="2079">
                  <c:v>-107044.95080000001</c:v>
                </c:pt>
                <c:pt idx="2080">
                  <c:v>-107084.3262</c:v>
                </c:pt>
                <c:pt idx="2081">
                  <c:v>-107107.20789999999</c:v>
                </c:pt>
                <c:pt idx="2082">
                  <c:v>-106989.577</c:v>
                </c:pt>
                <c:pt idx="2083">
                  <c:v>-106911.2157</c:v>
                </c:pt>
                <c:pt idx="2084">
                  <c:v>-106962.9204</c:v>
                </c:pt>
                <c:pt idx="2085">
                  <c:v>-107105.38340000001</c:v>
                </c:pt>
                <c:pt idx="2086">
                  <c:v>-107247.5695</c:v>
                </c:pt>
                <c:pt idx="2087">
                  <c:v>-107144.5417</c:v>
                </c:pt>
                <c:pt idx="2088">
                  <c:v>-106900.1547</c:v>
                </c:pt>
                <c:pt idx="2089">
                  <c:v>-107227.4132</c:v>
                </c:pt>
                <c:pt idx="2090">
                  <c:v>-107104.9028</c:v>
                </c:pt>
                <c:pt idx="2091">
                  <c:v>-106907.874</c:v>
                </c:pt>
                <c:pt idx="2092">
                  <c:v>-107095.7185</c:v>
                </c:pt>
                <c:pt idx="2093">
                  <c:v>-107168.8637</c:v>
                </c:pt>
                <c:pt idx="2094">
                  <c:v>-107095.719</c:v>
                </c:pt>
                <c:pt idx="2095">
                  <c:v>-106942.0349</c:v>
                </c:pt>
                <c:pt idx="2096">
                  <c:v>-107070.47229999999</c:v>
                </c:pt>
                <c:pt idx="2097">
                  <c:v>-107065.8165</c:v>
                </c:pt>
                <c:pt idx="2098">
                  <c:v>-107198.9566</c:v>
                </c:pt>
                <c:pt idx="2099">
                  <c:v>-107063.52439999999</c:v>
                </c:pt>
                <c:pt idx="2100">
                  <c:v>-106860.09420000001</c:v>
                </c:pt>
                <c:pt idx="2101">
                  <c:v>-107051.5542</c:v>
                </c:pt>
                <c:pt idx="2102">
                  <c:v>-106989.14380000001</c:v>
                </c:pt>
                <c:pt idx="2103">
                  <c:v>-106884.3003</c:v>
                </c:pt>
                <c:pt idx="2104">
                  <c:v>-107024.9696</c:v>
                </c:pt>
                <c:pt idx="2105">
                  <c:v>-106952.2638</c:v>
                </c:pt>
                <c:pt idx="2106">
                  <c:v>-106917.6194</c:v>
                </c:pt>
                <c:pt idx="2107">
                  <c:v>-107002.9592</c:v>
                </c:pt>
                <c:pt idx="2108">
                  <c:v>-106926.0236</c:v>
                </c:pt>
                <c:pt idx="2109">
                  <c:v>-106959.2984</c:v>
                </c:pt>
                <c:pt idx="2110">
                  <c:v>-107079.6626</c:v>
                </c:pt>
                <c:pt idx="2111">
                  <c:v>-106966.55409999999</c:v>
                </c:pt>
                <c:pt idx="2112">
                  <c:v>-107147.306</c:v>
                </c:pt>
                <c:pt idx="2113">
                  <c:v>-106985.3006</c:v>
                </c:pt>
                <c:pt idx="2114">
                  <c:v>-106909.5713</c:v>
                </c:pt>
                <c:pt idx="2115">
                  <c:v>-106933.9892</c:v>
                </c:pt>
                <c:pt idx="2116">
                  <c:v>-106903.2987</c:v>
                </c:pt>
                <c:pt idx="2117">
                  <c:v>-106917.4281</c:v>
                </c:pt>
                <c:pt idx="2118">
                  <c:v>-106920.4238</c:v>
                </c:pt>
                <c:pt idx="2119">
                  <c:v>-106894.59020000001</c:v>
                </c:pt>
                <c:pt idx="2120">
                  <c:v>-106974.6934</c:v>
                </c:pt>
                <c:pt idx="2121">
                  <c:v>-107008.5711</c:v>
                </c:pt>
                <c:pt idx="2122">
                  <c:v>-106990.46460000001</c:v>
                </c:pt>
                <c:pt idx="2123">
                  <c:v>-107035.2224</c:v>
                </c:pt>
                <c:pt idx="2124">
                  <c:v>-107082.4118</c:v>
                </c:pt>
                <c:pt idx="2125">
                  <c:v>-106947.95789999999</c:v>
                </c:pt>
                <c:pt idx="2126">
                  <c:v>-107087.833</c:v>
                </c:pt>
                <c:pt idx="2127">
                  <c:v>-107011.514</c:v>
                </c:pt>
                <c:pt idx="2128">
                  <c:v>-107093.0812</c:v>
                </c:pt>
                <c:pt idx="2129">
                  <c:v>-107026.71769999999</c:v>
                </c:pt>
                <c:pt idx="2130">
                  <c:v>-107032.8403</c:v>
                </c:pt>
                <c:pt idx="2131">
                  <c:v>-107033.3927</c:v>
                </c:pt>
                <c:pt idx="2132">
                  <c:v>-107112.80989999999</c:v>
                </c:pt>
                <c:pt idx="2133">
                  <c:v>-107139.71369999999</c:v>
                </c:pt>
                <c:pt idx="2134">
                  <c:v>-107046.10950000001</c:v>
                </c:pt>
                <c:pt idx="2135">
                  <c:v>-107058.1634</c:v>
                </c:pt>
                <c:pt idx="2136">
                  <c:v>-107057.6005</c:v>
                </c:pt>
                <c:pt idx="2137">
                  <c:v>-107210.2605</c:v>
                </c:pt>
                <c:pt idx="2138">
                  <c:v>-107342.2221</c:v>
                </c:pt>
                <c:pt idx="2139">
                  <c:v>-107194.61719999999</c:v>
                </c:pt>
                <c:pt idx="2140">
                  <c:v>-107224.18210000001</c:v>
                </c:pt>
                <c:pt idx="2141">
                  <c:v>-107226.9359</c:v>
                </c:pt>
                <c:pt idx="2142">
                  <c:v>-107166.825</c:v>
                </c:pt>
                <c:pt idx="2143">
                  <c:v>-107287.2847</c:v>
                </c:pt>
                <c:pt idx="2144">
                  <c:v>-107002.8682</c:v>
                </c:pt>
                <c:pt idx="2145">
                  <c:v>-107089.61320000001</c:v>
                </c:pt>
                <c:pt idx="2146">
                  <c:v>-107011.011</c:v>
                </c:pt>
                <c:pt idx="2147">
                  <c:v>-106990.371</c:v>
                </c:pt>
                <c:pt idx="2148">
                  <c:v>-107060.6081</c:v>
                </c:pt>
                <c:pt idx="2149">
                  <c:v>-107041.1664</c:v>
                </c:pt>
                <c:pt idx="2150">
                  <c:v>-107074.01149999999</c:v>
                </c:pt>
                <c:pt idx="2151">
                  <c:v>-107112.3607</c:v>
                </c:pt>
                <c:pt idx="2152">
                  <c:v>-107179.5719</c:v>
                </c:pt>
                <c:pt idx="2153">
                  <c:v>-107000.94439999999</c:v>
                </c:pt>
                <c:pt idx="2154">
                  <c:v>-107099.2494</c:v>
                </c:pt>
                <c:pt idx="2155">
                  <c:v>-107096.9892</c:v>
                </c:pt>
                <c:pt idx="2156">
                  <c:v>-107196.2099</c:v>
                </c:pt>
                <c:pt idx="2157">
                  <c:v>-107079.9029</c:v>
                </c:pt>
                <c:pt idx="2158">
                  <c:v>-106959.2898</c:v>
                </c:pt>
                <c:pt idx="2159">
                  <c:v>-107343.16529999999</c:v>
                </c:pt>
                <c:pt idx="2160">
                  <c:v>-106938.96859999999</c:v>
                </c:pt>
                <c:pt idx="2161">
                  <c:v>-107187.91409999999</c:v>
                </c:pt>
                <c:pt idx="2162">
                  <c:v>-107114.54300000001</c:v>
                </c:pt>
                <c:pt idx="2163">
                  <c:v>-107212.989</c:v>
                </c:pt>
                <c:pt idx="2164">
                  <c:v>-107126.7147</c:v>
                </c:pt>
                <c:pt idx="2165">
                  <c:v>-107080.995</c:v>
                </c:pt>
                <c:pt idx="2166">
                  <c:v>-107087.6507</c:v>
                </c:pt>
                <c:pt idx="2167">
                  <c:v>-106982.82279999999</c:v>
                </c:pt>
                <c:pt idx="2168">
                  <c:v>-107002.21920000001</c:v>
                </c:pt>
                <c:pt idx="2169">
                  <c:v>-107301.1079</c:v>
                </c:pt>
                <c:pt idx="2170">
                  <c:v>-106990.8039</c:v>
                </c:pt>
                <c:pt idx="2171">
                  <c:v>-107175.45570000001</c:v>
                </c:pt>
                <c:pt idx="2172">
                  <c:v>-107124.73910000001</c:v>
                </c:pt>
                <c:pt idx="2173">
                  <c:v>-107195.3559</c:v>
                </c:pt>
                <c:pt idx="2174">
                  <c:v>-107052.51579999999</c:v>
                </c:pt>
                <c:pt idx="2175">
                  <c:v>-107132.94349999999</c:v>
                </c:pt>
                <c:pt idx="2176">
                  <c:v>-107047.0444</c:v>
                </c:pt>
                <c:pt idx="2177">
                  <c:v>-107087.1468</c:v>
                </c:pt>
                <c:pt idx="2178">
                  <c:v>-107207.6076</c:v>
                </c:pt>
                <c:pt idx="2179">
                  <c:v>-107027.23360000001</c:v>
                </c:pt>
                <c:pt idx="2180">
                  <c:v>-107139.0174</c:v>
                </c:pt>
                <c:pt idx="2181">
                  <c:v>-107169.42049999999</c:v>
                </c:pt>
                <c:pt idx="2182">
                  <c:v>-107046.4075</c:v>
                </c:pt>
                <c:pt idx="2183">
                  <c:v>-107007.55959999999</c:v>
                </c:pt>
                <c:pt idx="2184">
                  <c:v>-107169.121</c:v>
                </c:pt>
                <c:pt idx="2185">
                  <c:v>-107087.6829</c:v>
                </c:pt>
                <c:pt idx="2186">
                  <c:v>-107110.1428</c:v>
                </c:pt>
                <c:pt idx="2187">
                  <c:v>-106970.8023</c:v>
                </c:pt>
                <c:pt idx="2188">
                  <c:v>-107063.5091</c:v>
                </c:pt>
                <c:pt idx="2189">
                  <c:v>-107312.6948</c:v>
                </c:pt>
                <c:pt idx="2190">
                  <c:v>-107168.10189999999</c:v>
                </c:pt>
                <c:pt idx="2191">
                  <c:v>-106998.19779999999</c:v>
                </c:pt>
                <c:pt idx="2192">
                  <c:v>-107165.1747</c:v>
                </c:pt>
                <c:pt idx="2193">
                  <c:v>-106912.0641</c:v>
                </c:pt>
                <c:pt idx="2194">
                  <c:v>-107105.23330000001</c:v>
                </c:pt>
                <c:pt idx="2195">
                  <c:v>-107143.7804</c:v>
                </c:pt>
                <c:pt idx="2196">
                  <c:v>-107039.367</c:v>
                </c:pt>
                <c:pt idx="2197">
                  <c:v>-107065.4813</c:v>
                </c:pt>
                <c:pt idx="2198">
                  <c:v>-107056.81849999999</c:v>
                </c:pt>
                <c:pt idx="2199">
                  <c:v>-106969.46709999999</c:v>
                </c:pt>
                <c:pt idx="2200">
                  <c:v>-107089.1439</c:v>
                </c:pt>
                <c:pt idx="2201">
                  <c:v>-107209.7341</c:v>
                </c:pt>
                <c:pt idx="2202">
                  <c:v>-107183.3026</c:v>
                </c:pt>
                <c:pt idx="2203">
                  <c:v>-107070.3701</c:v>
                </c:pt>
                <c:pt idx="2204">
                  <c:v>-107039.4449</c:v>
                </c:pt>
                <c:pt idx="2205">
                  <c:v>-107154.0334</c:v>
                </c:pt>
                <c:pt idx="2206">
                  <c:v>-107063.60189999999</c:v>
                </c:pt>
                <c:pt idx="2207">
                  <c:v>-107172.7035</c:v>
                </c:pt>
                <c:pt idx="2208">
                  <c:v>-107086.79270000001</c:v>
                </c:pt>
                <c:pt idx="2209">
                  <c:v>-107106.4929</c:v>
                </c:pt>
                <c:pt idx="2210">
                  <c:v>-107062.53389999999</c:v>
                </c:pt>
                <c:pt idx="2211">
                  <c:v>-107030.0036</c:v>
                </c:pt>
                <c:pt idx="2212">
                  <c:v>-107013.63400000001</c:v>
                </c:pt>
                <c:pt idx="2213">
                  <c:v>-107234.4322</c:v>
                </c:pt>
                <c:pt idx="2214">
                  <c:v>-107007.3694</c:v>
                </c:pt>
                <c:pt idx="2215">
                  <c:v>-107028.8352</c:v>
                </c:pt>
                <c:pt idx="2216">
                  <c:v>-107163.939</c:v>
                </c:pt>
                <c:pt idx="2217">
                  <c:v>-107256.06419999999</c:v>
                </c:pt>
                <c:pt idx="2218">
                  <c:v>-107145.5046</c:v>
                </c:pt>
                <c:pt idx="2219">
                  <c:v>-107120.098</c:v>
                </c:pt>
                <c:pt idx="2220">
                  <c:v>-106933.7139</c:v>
                </c:pt>
                <c:pt idx="2221">
                  <c:v>-107192.6973</c:v>
                </c:pt>
                <c:pt idx="2222">
                  <c:v>-106981.1446</c:v>
                </c:pt>
                <c:pt idx="2223">
                  <c:v>-106943.69809999999</c:v>
                </c:pt>
                <c:pt idx="2224">
                  <c:v>-107011.2147</c:v>
                </c:pt>
                <c:pt idx="2225">
                  <c:v>-107145.7026</c:v>
                </c:pt>
                <c:pt idx="2226">
                  <c:v>-106961.12880000001</c:v>
                </c:pt>
                <c:pt idx="2227">
                  <c:v>-106956.22199999999</c:v>
                </c:pt>
                <c:pt idx="2228">
                  <c:v>-106965.24890000001</c:v>
                </c:pt>
                <c:pt idx="2229">
                  <c:v>-107132.5383</c:v>
                </c:pt>
                <c:pt idx="2230">
                  <c:v>-107116.36410000001</c:v>
                </c:pt>
                <c:pt idx="2231">
                  <c:v>-107195.746</c:v>
                </c:pt>
                <c:pt idx="2232">
                  <c:v>-107054.6961</c:v>
                </c:pt>
                <c:pt idx="2233">
                  <c:v>-107119.9178</c:v>
                </c:pt>
                <c:pt idx="2234">
                  <c:v>-107107.0931</c:v>
                </c:pt>
                <c:pt idx="2235">
                  <c:v>-107045.7852</c:v>
                </c:pt>
                <c:pt idx="2236">
                  <c:v>-107199.1912</c:v>
                </c:pt>
                <c:pt idx="2237">
                  <c:v>-107025.4083</c:v>
                </c:pt>
                <c:pt idx="2238">
                  <c:v>-107119.05469999999</c:v>
                </c:pt>
                <c:pt idx="2239">
                  <c:v>-106940.12059999999</c:v>
                </c:pt>
                <c:pt idx="2240">
                  <c:v>-107141.276</c:v>
                </c:pt>
                <c:pt idx="2241">
                  <c:v>-107203.8627</c:v>
                </c:pt>
                <c:pt idx="2242">
                  <c:v>-107102.37729999999</c:v>
                </c:pt>
                <c:pt idx="2243">
                  <c:v>-107105.8441</c:v>
                </c:pt>
                <c:pt idx="2244">
                  <c:v>-107065.427</c:v>
                </c:pt>
                <c:pt idx="2245">
                  <c:v>-107180.8073</c:v>
                </c:pt>
                <c:pt idx="2246">
                  <c:v>-107090.25019999999</c:v>
                </c:pt>
                <c:pt idx="2247">
                  <c:v>-106901.6502</c:v>
                </c:pt>
                <c:pt idx="2248">
                  <c:v>-107134.2209</c:v>
                </c:pt>
                <c:pt idx="2249">
                  <c:v>-107081.10249999999</c:v>
                </c:pt>
                <c:pt idx="2250">
                  <c:v>-107040.5168</c:v>
                </c:pt>
                <c:pt idx="2251">
                  <c:v>-106793.4764</c:v>
                </c:pt>
                <c:pt idx="2252">
                  <c:v>-107071.98759999999</c:v>
                </c:pt>
                <c:pt idx="2253">
                  <c:v>-107038.40889999999</c:v>
                </c:pt>
                <c:pt idx="2254">
                  <c:v>-107046.16559999999</c:v>
                </c:pt>
                <c:pt idx="2255">
                  <c:v>-107006.59209999999</c:v>
                </c:pt>
                <c:pt idx="2256">
                  <c:v>-106925.4615</c:v>
                </c:pt>
                <c:pt idx="2257">
                  <c:v>-106939.0904</c:v>
                </c:pt>
                <c:pt idx="2258">
                  <c:v>-106983.6434</c:v>
                </c:pt>
                <c:pt idx="2259">
                  <c:v>-106952.1969</c:v>
                </c:pt>
                <c:pt idx="2260">
                  <c:v>-107115.3207</c:v>
                </c:pt>
                <c:pt idx="2261">
                  <c:v>-107141.0589</c:v>
                </c:pt>
                <c:pt idx="2262">
                  <c:v>-107175.0423</c:v>
                </c:pt>
                <c:pt idx="2263">
                  <c:v>-106934.5174</c:v>
                </c:pt>
                <c:pt idx="2264">
                  <c:v>-107081.2794</c:v>
                </c:pt>
                <c:pt idx="2265">
                  <c:v>-106959.9746</c:v>
                </c:pt>
                <c:pt idx="2266">
                  <c:v>-107076.64</c:v>
                </c:pt>
                <c:pt idx="2267">
                  <c:v>-107151.87300000001</c:v>
                </c:pt>
                <c:pt idx="2268">
                  <c:v>-107045.76760000001</c:v>
                </c:pt>
                <c:pt idx="2269">
                  <c:v>-107123.7552</c:v>
                </c:pt>
                <c:pt idx="2270">
                  <c:v>-106902.3602</c:v>
                </c:pt>
                <c:pt idx="2271">
                  <c:v>-106959.26179999999</c:v>
                </c:pt>
                <c:pt idx="2272">
                  <c:v>-107070.64200000001</c:v>
                </c:pt>
                <c:pt idx="2273">
                  <c:v>-107030.24400000001</c:v>
                </c:pt>
                <c:pt idx="2274">
                  <c:v>-107049.8232</c:v>
                </c:pt>
                <c:pt idx="2275">
                  <c:v>-107059.90210000001</c:v>
                </c:pt>
                <c:pt idx="2276">
                  <c:v>-107175.1949</c:v>
                </c:pt>
                <c:pt idx="2277">
                  <c:v>-107031.71950000001</c:v>
                </c:pt>
                <c:pt idx="2278">
                  <c:v>-106885.1007</c:v>
                </c:pt>
                <c:pt idx="2279">
                  <c:v>-107086.73269999999</c:v>
                </c:pt>
                <c:pt idx="2280">
                  <c:v>-106955.92750000001</c:v>
                </c:pt>
                <c:pt idx="2281">
                  <c:v>-106937.784</c:v>
                </c:pt>
                <c:pt idx="2282">
                  <c:v>-106953.9038</c:v>
                </c:pt>
                <c:pt idx="2283">
                  <c:v>-106852.0428</c:v>
                </c:pt>
                <c:pt idx="2284">
                  <c:v>-107171.9146</c:v>
                </c:pt>
                <c:pt idx="2285">
                  <c:v>-107204.6915</c:v>
                </c:pt>
                <c:pt idx="2286">
                  <c:v>-106900.3284</c:v>
                </c:pt>
                <c:pt idx="2287">
                  <c:v>-106994.9706</c:v>
                </c:pt>
                <c:pt idx="2288">
                  <c:v>-107069.88189999999</c:v>
                </c:pt>
                <c:pt idx="2289">
                  <c:v>-107051.34269999999</c:v>
                </c:pt>
                <c:pt idx="2290">
                  <c:v>-106980.9892</c:v>
                </c:pt>
                <c:pt idx="2291">
                  <c:v>-107157.614</c:v>
                </c:pt>
                <c:pt idx="2292">
                  <c:v>-106980.98729999999</c:v>
                </c:pt>
                <c:pt idx="2293">
                  <c:v>-107048.0275</c:v>
                </c:pt>
                <c:pt idx="2294">
                  <c:v>-107159.87729999999</c:v>
                </c:pt>
                <c:pt idx="2295">
                  <c:v>-107061.9461</c:v>
                </c:pt>
                <c:pt idx="2296">
                  <c:v>-106896.929</c:v>
                </c:pt>
                <c:pt idx="2297">
                  <c:v>-106984.06690000001</c:v>
                </c:pt>
                <c:pt idx="2298">
                  <c:v>-107053.82950000001</c:v>
                </c:pt>
                <c:pt idx="2299">
                  <c:v>-107129.4598</c:v>
                </c:pt>
                <c:pt idx="2300">
                  <c:v>-107027.6008</c:v>
                </c:pt>
                <c:pt idx="2301">
                  <c:v>-107155.7885</c:v>
                </c:pt>
                <c:pt idx="2302">
                  <c:v>-107168.7438</c:v>
                </c:pt>
                <c:pt idx="2303">
                  <c:v>-107109.2323</c:v>
                </c:pt>
                <c:pt idx="2304">
                  <c:v>-107105.20940000001</c:v>
                </c:pt>
                <c:pt idx="2305">
                  <c:v>-107126.0178</c:v>
                </c:pt>
                <c:pt idx="2306">
                  <c:v>-107078.1122</c:v>
                </c:pt>
                <c:pt idx="2307">
                  <c:v>-107025.4376</c:v>
                </c:pt>
                <c:pt idx="2308">
                  <c:v>-107025.678</c:v>
                </c:pt>
                <c:pt idx="2309">
                  <c:v>-107071.1508</c:v>
                </c:pt>
                <c:pt idx="2310">
                  <c:v>-106942.07610000001</c:v>
                </c:pt>
                <c:pt idx="2311">
                  <c:v>-107045.0107</c:v>
                </c:pt>
                <c:pt idx="2312">
                  <c:v>-107188.762</c:v>
                </c:pt>
                <c:pt idx="2313">
                  <c:v>-107031.4278</c:v>
                </c:pt>
                <c:pt idx="2314">
                  <c:v>-107011.52740000001</c:v>
                </c:pt>
                <c:pt idx="2315">
                  <c:v>-107031.7031</c:v>
                </c:pt>
                <c:pt idx="2316">
                  <c:v>-106993.1143</c:v>
                </c:pt>
                <c:pt idx="2317">
                  <c:v>-107076.3368</c:v>
                </c:pt>
                <c:pt idx="2318">
                  <c:v>-106957.99310000001</c:v>
                </c:pt>
                <c:pt idx="2319">
                  <c:v>-106969.29859999999</c:v>
                </c:pt>
                <c:pt idx="2320">
                  <c:v>-107042.973</c:v>
                </c:pt>
                <c:pt idx="2321">
                  <c:v>-107051.6777</c:v>
                </c:pt>
                <c:pt idx="2322">
                  <c:v>-106956.1603</c:v>
                </c:pt>
                <c:pt idx="2323">
                  <c:v>-106939.0848</c:v>
                </c:pt>
                <c:pt idx="2324">
                  <c:v>-106947.8085</c:v>
                </c:pt>
                <c:pt idx="2325">
                  <c:v>-106941.09789999999</c:v>
                </c:pt>
                <c:pt idx="2326">
                  <c:v>-106899.3976</c:v>
                </c:pt>
                <c:pt idx="2327">
                  <c:v>-106865.3239</c:v>
                </c:pt>
                <c:pt idx="2328">
                  <c:v>-107141.4016</c:v>
                </c:pt>
                <c:pt idx="2329">
                  <c:v>-107061.4909</c:v>
                </c:pt>
                <c:pt idx="2330">
                  <c:v>-106912.89260000001</c:v>
                </c:pt>
                <c:pt idx="2331">
                  <c:v>-107056.6799</c:v>
                </c:pt>
                <c:pt idx="2332">
                  <c:v>-106900.0889</c:v>
                </c:pt>
                <c:pt idx="2333">
                  <c:v>-107053.0456</c:v>
                </c:pt>
                <c:pt idx="2334">
                  <c:v>-106934.659</c:v>
                </c:pt>
                <c:pt idx="2335">
                  <c:v>-106970.9007</c:v>
                </c:pt>
                <c:pt idx="2336">
                  <c:v>-107138.9794</c:v>
                </c:pt>
                <c:pt idx="2337">
                  <c:v>-107113.6698</c:v>
                </c:pt>
                <c:pt idx="2338">
                  <c:v>-107199.68580000001</c:v>
                </c:pt>
                <c:pt idx="2339">
                  <c:v>-107091.57769999999</c:v>
                </c:pt>
                <c:pt idx="2340">
                  <c:v>-107077.8702</c:v>
                </c:pt>
                <c:pt idx="2341">
                  <c:v>-107029.07090000001</c:v>
                </c:pt>
                <c:pt idx="2342">
                  <c:v>-106911.8075</c:v>
                </c:pt>
                <c:pt idx="2343">
                  <c:v>-106994.2264</c:v>
                </c:pt>
                <c:pt idx="2344">
                  <c:v>-107107.9773</c:v>
                </c:pt>
                <c:pt idx="2345">
                  <c:v>-107119.92879999999</c:v>
                </c:pt>
                <c:pt idx="2346">
                  <c:v>-107015.12940000001</c:v>
                </c:pt>
                <c:pt idx="2347">
                  <c:v>-107002.39939999999</c:v>
                </c:pt>
                <c:pt idx="2348">
                  <c:v>-107094.3207</c:v>
                </c:pt>
                <c:pt idx="2349">
                  <c:v>-107020.598</c:v>
                </c:pt>
                <c:pt idx="2350">
                  <c:v>-107183.1039</c:v>
                </c:pt>
                <c:pt idx="2351">
                  <c:v>-107103.2436</c:v>
                </c:pt>
                <c:pt idx="2352">
                  <c:v>-107012.6695</c:v>
                </c:pt>
                <c:pt idx="2353">
                  <c:v>-106994.8199</c:v>
                </c:pt>
                <c:pt idx="2354">
                  <c:v>-106948.0269</c:v>
                </c:pt>
                <c:pt idx="2355">
                  <c:v>-107286.5537</c:v>
                </c:pt>
                <c:pt idx="2356">
                  <c:v>-106947.34450000001</c:v>
                </c:pt>
                <c:pt idx="2357">
                  <c:v>-107225.7697</c:v>
                </c:pt>
                <c:pt idx="2358">
                  <c:v>-107037.02929999999</c:v>
                </c:pt>
                <c:pt idx="2359">
                  <c:v>-107052.0282</c:v>
                </c:pt>
                <c:pt idx="2360">
                  <c:v>-106969.68670000001</c:v>
                </c:pt>
                <c:pt idx="2361">
                  <c:v>-107164.76149999999</c:v>
                </c:pt>
                <c:pt idx="2362">
                  <c:v>-107121.0632</c:v>
                </c:pt>
                <c:pt idx="2363">
                  <c:v>-106812.7401</c:v>
                </c:pt>
                <c:pt idx="2364">
                  <c:v>-106997.30740000001</c:v>
                </c:pt>
                <c:pt idx="2365">
                  <c:v>-106982.5325</c:v>
                </c:pt>
                <c:pt idx="2366">
                  <c:v>-107023.124</c:v>
                </c:pt>
                <c:pt idx="2367">
                  <c:v>-107087.2597</c:v>
                </c:pt>
                <c:pt idx="2368">
                  <c:v>-107173.6127</c:v>
                </c:pt>
                <c:pt idx="2369">
                  <c:v>-106923.8913</c:v>
                </c:pt>
                <c:pt idx="2370">
                  <c:v>-107134.4569</c:v>
                </c:pt>
                <c:pt idx="2371">
                  <c:v>-106906.9761</c:v>
                </c:pt>
                <c:pt idx="2372">
                  <c:v>-107003.78969999999</c:v>
                </c:pt>
                <c:pt idx="2373">
                  <c:v>-106915.3236</c:v>
                </c:pt>
                <c:pt idx="2374">
                  <c:v>-106891.3462</c:v>
                </c:pt>
                <c:pt idx="2375">
                  <c:v>-107002.56909999999</c:v>
                </c:pt>
                <c:pt idx="2376">
                  <c:v>-106991.03260000001</c:v>
                </c:pt>
                <c:pt idx="2377">
                  <c:v>-107102.83100000001</c:v>
                </c:pt>
                <c:pt idx="2378">
                  <c:v>-106956.7782</c:v>
                </c:pt>
                <c:pt idx="2379">
                  <c:v>-107095.6076</c:v>
                </c:pt>
                <c:pt idx="2380">
                  <c:v>-107003.0407</c:v>
                </c:pt>
                <c:pt idx="2381">
                  <c:v>-107228.2697</c:v>
                </c:pt>
                <c:pt idx="2382">
                  <c:v>-107161.05070000001</c:v>
                </c:pt>
                <c:pt idx="2383">
                  <c:v>-106918.8607</c:v>
                </c:pt>
                <c:pt idx="2384">
                  <c:v>-107153.5745</c:v>
                </c:pt>
                <c:pt idx="2385">
                  <c:v>-106908.2148</c:v>
                </c:pt>
                <c:pt idx="2386">
                  <c:v>-107026.4227</c:v>
                </c:pt>
                <c:pt idx="2387">
                  <c:v>-107016.1058</c:v>
                </c:pt>
                <c:pt idx="2388">
                  <c:v>-106892.62790000001</c:v>
                </c:pt>
                <c:pt idx="2389">
                  <c:v>-107210.7504</c:v>
                </c:pt>
                <c:pt idx="2390">
                  <c:v>-107000.6986</c:v>
                </c:pt>
                <c:pt idx="2391">
                  <c:v>-106983.0634</c:v>
                </c:pt>
                <c:pt idx="2392">
                  <c:v>-107099.61500000001</c:v>
                </c:pt>
                <c:pt idx="2393">
                  <c:v>-107077.0612</c:v>
                </c:pt>
                <c:pt idx="2394">
                  <c:v>-107165.8414</c:v>
                </c:pt>
                <c:pt idx="2395">
                  <c:v>-107131.31299999999</c:v>
                </c:pt>
                <c:pt idx="2396">
                  <c:v>-107088.4124</c:v>
                </c:pt>
                <c:pt idx="2397">
                  <c:v>-107171.41</c:v>
                </c:pt>
                <c:pt idx="2398">
                  <c:v>-107024.2205</c:v>
                </c:pt>
                <c:pt idx="2399">
                  <c:v>-107087.8352</c:v>
                </c:pt>
                <c:pt idx="2400">
                  <c:v>-107103.4795</c:v>
                </c:pt>
                <c:pt idx="2401">
                  <c:v>-107019.71400000001</c:v>
                </c:pt>
                <c:pt idx="2402">
                  <c:v>-107169.5199</c:v>
                </c:pt>
                <c:pt idx="2403">
                  <c:v>-106973.7467</c:v>
                </c:pt>
                <c:pt idx="2404">
                  <c:v>-107003.3606</c:v>
                </c:pt>
                <c:pt idx="2405">
                  <c:v>-107107.6164</c:v>
                </c:pt>
                <c:pt idx="2406">
                  <c:v>-107110.46400000001</c:v>
                </c:pt>
                <c:pt idx="2407">
                  <c:v>-107157.4093</c:v>
                </c:pt>
                <c:pt idx="2408">
                  <c:v>-107007.1933</c:v>
                </c:pt>
                <c:pt idx="2409">
                  <c:v>-107244.01730000001</c:v>
                </c:pt>
                <c:pt idx="2410">
                  <c:v>-107024.61599999999</c:v>
                </c:pt>
                <c:pt idx="2411">
                  <c:v>-106995.7732</c:v>
                </c:pt>
                <c:pt idx="2412">
                  <c:v>-107006.40119999999</c:v>
                </c:pt>
                <c:pt idx="2413">
                  <c:v>-107372.3624</c:v>
                </c:pt>
                <c:pt idx="2414">
                  <c:v>-107063.0068</c:v>
                </c:pt>
                <c:pt idx="2415">
                  <c:v>-107096.433</c:v>
                </c:pt>
                <c:pt idx="2416">
                  <c:v>-107169.25410000001</c:v>
                </c:pt>
                <c:pt idx="2417">
                  <c:v>-107103.96610000001</c:v>
                </c:pt>
                <c:pt idx="2418">
                  <c:v>-107250.38679999999</c:v>
                </c:pt>
                <c:pt idx="2419">
                  <c:v>-107172.0723</c:v>
                </c:pt>
                <c:pt idx="2420">
                  <c:v>-106979.3012</c:v>
                </c:pt>
                <c:pt idx="2421">
                  <c:v>-107447.97749999999</c:v>
                </c:pt>
                <c:pt idx="2422">
                  <c:v>-106953.26850000001</c:v>
                </c:pt>
                <c:pt idx="2423">
                  <c:v>-107152.43700000001</c:v>
                </c:pt>
                <c:pt idx="2424">
                  <c:v>-107078.2218</c:v>
                </c:pt>
                <c:pt idx="2425">
                  <c:v>-107126.0819</c:v>
                </c:pt>
                <c:pt idx="2426">
                  <c:v>-107131.2304</c:v>
                </c:pt>
                <c:pt idx="2427">
                  <c:v>-107080.65730000001</c:v>
                </c:pt>
                <c:pt idx="2428">
                  <c:v>-107087.7295</c:v>
                </c:pt>
                <c:pt idx="2429">
                  <c:v>-106889.4991</c:v>
                </c:pt>
                <c:pt idx="2430">
                  <c:v>-106981.8463</c:v>
                </c:pt>
                <c:pt idx="2431">
                  <c:v>-106930.1185</c:v>
                </c:pt>
                <c:pt idx="2432">
                  <c:v>-107061.96339999999</c:v>
                </c:pt>
                <c:pt idx="2433">
                  <c:v>-107035.51979999999</c:v>
                </c:pt>
                <c:pt idx="2434">
                  <c:v>-107179.99340000001</c:v>
                </c:pt>
                <c:pt idx="2435">
                  <c:v>-106904.6779</c:v>
                </c:pt>
                <c:pt idx="2436">
                  <c:v>-107270.383</c:v>
                </c:pt>
                <c:pt idx="2437">
                  <c:v>-107127.0941</c:v>
                </c:pt>
                <c:pt idx="2438">
                  <c:v>-107210.3649</c:v>
                </c:pt>
                <c:pt idx="2439">
                  <c:v>-107120.1872</c:v>
                </c:pt>
                <c:pt idx="2440">
                  <c:v>-107212.8383</c:v>
                </c:pt>
                <c:pt idx="2441">
                  <c:v>-107042.1502</c:v>
                </c:pt>
                <c:pt idx="2442">
                  <c:v>-107177.7546</c:v>
                </c:pt>
                <c:pt idx="2443">
                  <c:v>-107127.8125</c:v>
                </c:pt>
                <c:pt idx="2444">
                  <c:v>-107215.245</c:v>
                </c:pt>
                <c:pt idx="2445">
                  <c:v>-107121.5914</c:v>
                </c:pt>
                <c:pt idx="2446">
                  <c:v>-107151.21980000001</c:v>
                </c:pt>
                <c:pt idx="2447">
                  <c:v>-107287.8949</c:v>
                </c:pt>
                <c:pt idx="2448">
                  <c:v>-106881.8153</c:v>
                </c:pt>
                <c:pt idx="2449">
                  <c:v>-107053.76880000001</c:v>
                </c:pt>
                <c:pt idx="2450">
                  <c:v>-107045.9278</c:v>
                </c:pt>
                <c:pt idx="2451">
                  <c:v>-107068.2181</c:v>
                </c:pt>
                <c:pt idx="2452">
                  <c:v>-107166.1667</c:v>
                </c:pt>
                <c:pt idx="2453">
                  <c:v>-107020.7504</c:v>
                </c:pt>
                <c:pt idx="2454">
                  <c:v>-106961.9474</c:v>
                </c:pt>
                <c:pt idx="2455">
                  <c:v>-107075.0006</c:v>
                </c:pt>
                <c:pt idx="2456">
                  <c:v>-106869.6143</c:v>
                </c:pt>
                <c:pt idx="2457">
                  <c:v>-107092.26459999999</c:v>
                </c:pt>
                <c:pt idx="2458">
                  <c:v>-106945.6447</c:v>
                </c:pt>
                <c:pt idx="2459">
                  <c:v>-107066.4969</c:v>
                </c:pt>
                <c:pt idx="2460">
                  <c:v>-107055.1302</c:v>
                </c:pt>
                <c:pt idx="2461">
                  <c:v>-107142.25049999999</c:v>
                </c:pt>
                <c:pt idx="2462">
                  <c:v>-107122.5243</c:v>
                </c:pt>
                <c:pt idx="2463">
                  <c:v>-106984.1355</c:v>
                </c:pt>
                <c:pt idx="2464">
                  <c:v>-107146.7981</c:v>
                </c:pt>
                <c:pt idx="2465">
                  <c:v>-107180.9512</c:v>
                </c:pt>
                <c:pt idx="2466">
                  <c:v>-107125.0203</c:v>
                </c:pt>
                <c:pt idx="2467">
                  <c:v>-107021.5187</c:v>
                </c:pt>
                <c:pt idx="2468">
                  <c:v>-107067.9091</c:v>
                </c:pt>
                <c:pt idx="2469">
                  <c:v>-107074.18949999999</c:v>
                </c:pt>
                <c:pt idx="2470">
                  <c:v>-107034.15459999999</c:v>
                </c:pt>
                <c:pt idx="2471">
                  <c:v>-106984.0497</c:v>
                </c:pt>
                <c:pt idx="2472">
                  <c:v>-106963.0802</c:v>
                </c:pt>
                <c:pt idx="2473">
                  <c:v>-107028.253</c:v>
                </c:pt>
                <c:pt idx="2474">
                  <c:v>-107153.3257</c:v>
                </c:pt>
                <c:pt idx="2475">
                  <c:v>-107075.942</c:v>
                </c:pt>
                <c:pt idx="2476">
                  <c:v>-107164.53720000001</c:v>
                </c:pt>
                <c:pt idx="2477">
                  <c:v>-107124.7702</c:v>
                </c:pt>
                <c:pt idx="2478">
                  <c:v>-107062.9048</c:v>
                </c:pt>
                <c:pt idx="2479">
                  <c:v>-107118.8198</c:v>
                </c:pt>
                <c:pt idx="2480">
                  <c:v>-107108.7421</c:v>
                </c:pt>
                <c:pt idx="2481">
                  <c:v>-106989.4372</c:v>
                </c:pt>
                <c:pt idx="2482">
                  <c:v>-106966.9751</c:v>
                </c:pt>
                <c:pt idx="2483">
                  <c:v>-107309.8042</c:v>
                </c:pt>
                <c:pt idx="2484">
                  <c:v>-107067.8757</c:v>
                </c:pt>
                <c:pt idx="2485">
                  <c:v>-107073.8653</c:v>
                </c:pt>
                <c:pt idx="2486">
                  <c:v>-106994.8659</c:v>
                </c:pt>
                <c:pt idx="2487">
                  <c:v>-107008.0925</c:v>
                </c:pt>
                <c:pt idx="2488">
                  <c:v>-107168.5417</c:v>
                </c:pt>
                <c:pt idx="2489">
                  <c:v>-106924.5085</c:v>
                </c:pt>
                <c:pt idx="2490">
                  <c:v>-107044.73639999999</c:v>
                </c:pt>
                <c:pt idx="2491">
                  <c:v>-107061.01820000001</c:v>
                </c:pt>
                <c:pt idx="2492">
                  <c:v>-106979.659</c:v>
                </c:pt>
                <c:pt idx="2493">
                  <c:v>-106975.5919</c:v>
                </c:pt>
                <c:pt idx="2494">
                  <c:v>-107056.5226</c:v>
                </c:pt>
                <c:pt idx="2495">
                  <c:v>-106912.66989999999</c:v>
                </c:pt>
                <c:pt idx="2496">
                  <c:v>-107248.7653</c:v>
                </c:pt>
                <c:pt idx="2497">
                  <c:v>-107002.70940000001</c:v>
                </c:pt>
                <c:pt idx="2498">
                  <c:v>-106954.8976</c:v>
                </c:pt>
                <c:pt idx="2499">
                  <c:v>-107030.0788</c:v>
                </c:pt>
                <c:pt idx="2500">
                  <c:v>-107085.0839</c:v>
                </c:pt>
                <c:pt idx="2501">
                  <c:v>-107190.71030000001</c:v>
                </c:pt>
                <c:pt idx="2502">
                  <c:v>-107020.60649999999</c:v>
                </c:pt>
                <c:pt idx="2503">
                  <c:v>-106912.3909</c:v>
                </c:pt>
                <c:pt idx="2504">
                  <c:v>-106946.51730000001</c:v>
                </c:pt>
                <c:pt idx="2505">
                  <c:v>-107229.8569</c:v>
                </c:pt>
                <c:pt idx="2506">
                  <c:v>-107135.43060000001</c:v>
                </c:pt>
                <c:pt idx="2507">
                  <c:v>-106963.7518</c:v>
                </c:pt>
                <c:pt idx="2508">
                  <c:v>-106985.6924</c:v>
                </c:pt>
                <c:pt idx="2509">
                  <c:v>-107227.5518</c:v>
                </c:pt>
                <c:pt idx="2510">
                  <c:v>-107032.91310000001</c:v>
                </c:pt>
                <c:pt idx="2511">
                  <c:v>-107059.0923</c:v>
                </c:pt>
                <c:pt idx="2512">
                  <c:v>-106966.4586</c:v>
                </c:pt>
                <c:pt idx="2513">
                  <c:v>-107166.5518</c:v>
                </c:pt>
                <c:pt idx="2514">
                  <c:v>-107142.69439999999</c:v>
                </c:pt>
                <c:pt idx="2515">
                  <c:v>-106962.7254</c:v>
                </c:pt>
                <c:pt idx="2516">
                  <c:v>-107197.9961</c:v>
                </c:pt>
                <c:pt idx="2517">
                  <c:v>-107063.7191</c:v>
                </c:pt>
                <c:pt idx="2518">
                  <c:v>-107037.04120000001</c:v>
                </c:pt>
                <c:pt idx="2519">
                  <c:v>-107091.4866</c:v>
                </c:pt>
                <c:pt idx="2520">
                  <c:v>-106987.03389999999</c:v>
                </c:pt>
                <c:pt idx="2521">
                  <c:v>-106824.7365</c:v>
                </c:pt>
                <c:pt idx="2522">
                  <c:v>-107072.8955</c:v>
                </c:pt>
                <c:pt idx="2523">
                  <c:v>-107021.3487</c:v>
                </c:pt>
                <c:pt idx="2524">
                  <c:v>-107175.372</c:v>
                </c:pt>
                <c:pt idx="2525">
                  <c:v>-106969.5917</c:v>
                </c:pt>
                <c:pt idx="2526">
                  <c:v>-106924.7948</c:v>
                </c:pt>
                <c:pt idx="2527">
                  <c:v>-107137.5191</c:v>
                </c:pt>
                <c:pt idx="2528">
                  <c:v>-107101.92879999999</c:v>
                </c:pt>
                <c:pt idx="2529">
                  <c:v>-107101.8536</c:v>
                </c:pt>
                <c:pt idx="2530">
                  <c:v>-107173.5542</c:v>
                </c:pt>
                <c:pt idx="2531">
                  <c:v>-107020.5597</c:v>
                </c:pt>
                <c:pt idx="2532">
                  <c:v>-107190.94160000001</c:v>
                </c:pt>
                <c:pt idx="2533">
                  <c:v>-106992.65029999999</c:v>
                </c:pt>
                <c:pt idx="2534">
                  <c:v>-106984.95879999999</c:v>
                </c:pt>
                <c:pt idx="2535">
                  <c:v>-106975.7209</c:v>
                </c:pt>
                <c:pt idx="2536">
                  <c:v>-107069.16989999999</c:v>
                </c:pt>
                <c:pt idx="2537">
                  <c:v>-107104.00049999999</c:v>
                </c:pt>
                <c:pt idx="2538">
                  <c:v>-107346.9887</c:v>
                </c:pt>
                <c:pt idx="2539">
                  <c:v>-107126.36169999999</c:v>
                </c:pt>
                <c:pt idx="2540">
                  <c:v>-107098.8015</c:v>
                </c:pt>
                <c:pt idx="2541">
                  <c:v>-107156.83930000001</c:v>
                </c:pt>
                <c:pt idx="2542">
                  <c:v>-106959.673</c:v>
                </c:pt>
                <c:pt idx="2543">
                  <c:v>-106912.5292</c:v>
                </c:pt>
                <c:pt idx="2544">
                  <c:v>-107060.2546</c:v>
                </c:pt>
                <c:pt idx="2545">
                  <c:v>-107192.2219</c:v>
                </c:pt>
                <c:pt idx="2546">
                  <c:v>-107077.48759999999</c:v>
                </c:pt>
                <c:pt idx="2547">
                  <c:v>-107116.58199999999</c:v>
                </c:pt>
                <c:pt idx="2548">
                  <c:v>-107158.9163</c:v>
                </c:pt>
                <c:pt idx="2549">
                  <c:v>-107153.93120000001</c:v>
                </c:pt>
                <c:pt idx="2550">
                  <c:v>-107186.2754</c:v>
                </c:pt>
                <c:pt idx="2551">
                  <c:v>-107156.89290000001</c:v>
                </c:pt>
                <c:pt idx="2552">
                  <c:v>-107015.3514</c:v>
                </c:pt>
                <c:pt idx="2553">
                  <c:v>-107065.9051</c:v>
                </c:pt>
                <c:pt idx="2554">
                  <c:v>-107161.2037</c:v>
                </c:pt>
                <c:pt idx="2555">
                  <c:v>-106985.6366</c:v>
                </c:pt>
                <c:pt idx="2556">
                  <c:v>-107173.00719999999</c:v>
                </c:pt>
                <c:pt idx="2557">
                  <c:v>-107175.31479999999</c:v>
                </c:pt>
                <c:pt idx="2558">
                  <c:v>-107202.2265</c:v>
                </c:pt>
                <c:pt idx="2559">
                  <c:v>-107064.9045</c:v>
                </c:pt>
                <c:pt idx="2560">
                  <c:v>-107001.0046</c:v>
                </c:pt>
                <c:pt idx="2561">
                  <c:v>-107017.0824</c:v>
                </c:pt>
                <c:pt idx="2562">
                  <c:v>-107226.26790000001</c:v>
                </c:pt>
                <c:pt idx="2563">
                  <c:v>-107007.5628</c:v>
                </c:pt>
                <c:pt idx="2564">
                  <c:v>-107067.8993</c:v>
                </c:pt>
                <c:pt idx="2565">
                  <c:v>-107111.7898</c:v>
                </c:pt>
                <c:pt idx="2566">
                  <c:v>-107141.06849999999</c:v>
                </c:pt>
                <c:pt idx="2567">
                  <c:v>-107121.71490000001</c:v>
                </c:pt>
                <c:pt idx="2568">
                  <c:v>-107027.4887</c:v>
                </c:pt>
                <c:pt idx="2569">
                  <c:v>-106916.1792</c:v>
                </c:pt>
                <c:pt idx="2570">
                  <c:v>-107008.28200000001</c:v>
                </c:pt>
                <c:pt idx="2571">
                  <c:v>-106984.3959</c:v>
                </c:pt>
                <c:pt idx="2572">
                  <c:v>-107033.75079999999</c:v>
                </c:pt>
                <c:pt idx="2573">
                  <c:v>-107140.1345</c:v>
                </c:pt>
                <c:pt idx="2574">
                  <c:v>-107175.1563</c:v>
                </c:pt>
                <c:pt idx="2575">
                  <c:v>-107109.4219</c:v>
                </c:pt>
                <c:pt idx="2576">
                  <c:v>-107072.7984</c:v>
                </c:pt>
                <c:pt idx="2577">
                  <c:v>-107107.92939999999</c:v>
                </c:pt>
                <c:pt idx="2578">
                  <c:v>-107091.7697</c:v>
                </c:pt>
                <c:pt idx="2579">
                  <c:v>-107097.49950000001</c:v>
                </c:pt>
                <c:pt idx="2580">
                  <c:v>-107067.8227</c:v>
                </c:pt>
                <c:pt idx="2581">
                  <c:v>-107148.4379</c:v>
                </c:pt>
                <c:pt idx="2582">
                  <c:v>-107135.2548</c:v>
                </c:pt>
                <c:pt idx="2583">
                  <c:v>-106970.8996</c:v>
                </c:pt>
                <c:pt idx="2584">
                  <c:v>-107077.273</c:v>
                </c:pt>
                <c:pt idx="2585">
                  <c:v>-107085.02069999999</c:v>
                </c:pt>
                <c:pt idx="2586">
                  <c:v>-107223.715</c:v>
                </c:pt>
                <c:pt idx="2587">
                  <c:v>-107081.603</c:v>
                </c:pt>
                <c:pt idx="2588">
                  <c:v>-107178.3907</c:v>
                </c:pt>
                <c:pt idx="2589">
                  <c:v>-107002.4675</c:v>
                </c:pt>
                <c:pt idx="2590">
                  <c:v>-107230.84480000001</c:v>
                </c:pt>
                <c:pt idx="2591">
                  <c:v>-107296.70450000001</c:v>
                </c:pt>
                <c:pt idx="2592">
                  <c:v>-107144.9464</c:v>
                </c:pt>
                <c:pt idx="2593">
                  <c:v>-107113.2473</c:v>
                </c:pt>
                <c:pt idx="2594">
                  <c:v>-107138.8181</c:v>
                </c:pt>
                <c:pt idx="2595">
                  <c:v>-107077.7789</c:v>
                </c:pt>
                <c:pt idx="2596">
                  <c:v>-107057.6909</c:v>
                </c:pt>
                <c:pt idx="2597">
                  <c:v>-107065.89109999999</c:v>
                </c:pt>
                <c:pt idx="2598">
                  <c:v>-107228.17049999999</c:v>
                </c:pt>
                <c:pt idx="2599">
                  <c:v>-107070.45299999999</c:v>
                </c:pt>
                <c:pt idx="2600">
                  <c:v>-106893.9553</c:v>
                </c:pt>
                <c:pt idx="2601">
                  <c:v>-107047.9809</c:v>
                </c:pt>
                <c:pt idx="2602">
                  <c:v>-107212.1752</c:v>
                </c:pt>
                <c:pt idx="2603">
                  <c:v>-107172.3878</c:v>
                </c:pt>
                <c:pt idx="2604">
                  <c:v>-106912.974</c:v>
                </c:pt>
                <c:pt idx="2605">
                  <c:v>-106933.03660000001</c:v>
                </c:pt>
                <c:pt idx="2606">
                  <c:v>-107271.80009999999</c:v>
                </c:pt>
                <c:pt idx="2607">
                  <c:v>-106926.17080000001</c:v>
                </c:pt>
                <c:pt idx="2608">
                  <c:v>-106825.18949999999</c:v>
                </c:pt>
                <c:pt idx="2609">
                  <c:v>-107001.81570000001</c:v>
                </c:pt>
                <c:pt idx="2610">
                  <c:v>-106953.058</c:v>
                </c:pt>
                <c:pt idx="2611">
                  <c:v>-107158.22259999999</c:v>
                </c:pt>
                <c:pt idx="2612">
                  <c:v>-106968.9648</c:v>
                </c:pt>
                <c:pt idx="2613">
                  <c:v>-107122.8352</c:v>
                </c:pt>
                <c:pt idx="2614">
                  <c:v>-107088.21339999999</c:v>
                </c:pt>
                <c:pt idx="2615">
                  <c:v>-106862.4197</c:v>
                </c:pt>
                <c:pt idx="2616">
                  <c:v>-106928.6266</c:v>
                </c:pt>
                <c:pt idx="2617">
                  <c:v>-107127.89599999999</c:v>
                </c:pt>
                <c:pt idx="2618">
                  <c:v>-107198.84269999999</c:v>
                </c:pt>
                <c:pt idx="2619">
                  <c:v>-106913.86629999999</c:v>
                </c:pt>
                <c:pt idx="2620">
                  <c:v>-106997.4822</c:v>
                </c:pt>
                <c:pt idx="2621">
                  <c:v>-107063.9091</c:v>
                </c:pt>
                <c:pt idx="2622">
                  <c:v>-107196.4181</c:v>
                </c:pt>
                <c:pt idx="2623">
                  <c:v>-106926.0793</c:v>
                </c:pt>
                <c:pt idx="2624">
                  <c:v>-106996.2776</c:v>
                </c:pt>
                <c:pt idx="2625">
                  <c:v>-107039.4186</c:v>
                </c:pt>
                <c:pt idx="2626">
                  <c:v>-107111.7196</c:v>
                </c:pt>
                <c:pt idx="2627">
                  <c:v>-107102.7543</c:v>
                </c:pt>
                <c:pt idx="2628">
                  <c:v>-106892.4216</c:v>
                </c:pt>
                <c:pt idx="2629">
                  <c:v>-107091.784</c:v>
                </c:pt>
                <c:pt idx="2630">
                  <c:v>-106992.23669999999</c:v>
                </c:pt>
                <c:pt idx="2631">
                  <c:v>-107082.3256</c:v>
                </c:pt>
                <c:pt idx="2632">
                  <c:v>-106922.5849</c:v>
                </c:pt>
                <c:pt idx="2633">
                  <c:v>-107125.7735</c:v>
                </c:pt>
                <c:pt idx="2634">
                  <c:v>-107011.0383</c:v>
                </c:pt>
                <c:pt idx="2635">
                  <c:v>-107079.25750000001</c:v>
                </c:pt>
                <c:pt idx="2636">
                  <c:v>-107334.75350000001</c:v>
                </c:pt>
                <c:pt idx="2637">
                  <c:v>-107031.17479999999</c:v>
                </c:pt>
                <c:pt idx="2638">
                  <c:v>-107176.3368</c:v>
                </c:pt>
                <c:pt idx="2639">
                  <c:v>-107020.91680000001</c:v>
                </c:pt>
                <c:pt idx="2640">
                  <c:v>-106853.0022</c:v>
                </c:pt>
                <c:pt idx="2641">
                  <c:v>-107194.5174</c:v>
                </c:pt>
                <c:pt idx="2642">
                  <c:v>-107056.67290000001</c:v>
                </c:pt>
                <c:pt idx="2643">
                  <c:v>-107276.68919999999</c:v>
                </c:pt>
                <c:pt idx="2644">
                  <c:v>-107193.22629999999</c:v>
                </c:pt>
                <c:pt idx="2645">
                  <c:v>-107032.46090000001</c:v>
                </c:pt>
                <c:pt idx="2646">
                  <c:v>-106937.5996</c:v>
                </c:pt>
                <c:pt idx="2647">
                  <c:v>-106949.863</c:v>
                </c:pt>
                <c:pt idx="2648">
                  <c:v>-107205.2276</c:v>
                </c:pt>
                <c:pt idx="2649">
                  <c:v>-107173.35769999999</c:v>
                </c:pt>
                <c:pt idx="2650">
                  <c:v>-106897.3692</c:v>
                </c:pt>
                <c:pt idx="2651">
                  <c:v>-107043.0496</c:v>
                </c:pt>
                <c:pt idx="2652">
                  <c:v>-107065.22779999999</c:v>
                </c:pt>
                <c:pt idx="2653">
                  <c:v>-106871.8606</c:v>
                </c:pt>
                <c:pt idx="2654">
                  <c:v>-106976.4702</c:v>
                </c:pt>
                <c:pt idx="2655">
                  <c:v>-107054.7629</c:v>
                </c:pt>
                <c:pt idx="2656">
                  <c:v>-107026.0276</c:v>
                </c:pt>
                <c:pt idx="2657">
                  <c:v>-106971.6691</c:v>
                </c:pt>
                <c:pt idx="2658">
                  <c:v>-106900.34179999999</c:v>
                </c:pt>
                <c:pt idx="2659">
                  <c:v>-107057.7819</c:v>
                </c:pt>
                <c:pt idx="2660">
                  <c:v>-107073.6765</c:v>
                </c:pt>
                <c:pt idx="2661">
                  <c:v>-106799.6917</c:v>
                </c:pt>
                <c:pt idx="2662">
                  <c:v>-106978.52250000001</c:v>
                </c:pt>
                <c:pt idx="2663">
                  <c:v>-107010.4341</c:v>
                </c:pt>
                <c:pt idx="2664">
                  <c:v>-107135.6796</c:v>
                </c:pt>
                <c:pt idx="2665">
                  <c:v>-107187.56200000001</c:v>
                </c:pt>
                <c:pt idx="2666">
                  <c:v>-107089.0542</c:v>
                </c:pt>
                <c:pt idx="2667">
                  <c:v>-107034.694</c:v>
                </c:pt>
                <c:pt idx="2668">
                  <c:v>-106880.46769999999</c:v>
                </c:pt>
                <c:pt idx="2669">
                  <c:v>-107017.565</c:v>
                </c:pt>
                <c:pt idx="2670">
                  <c:v>-107114.0785</c:v>
                </c:pt>
                <c:pt idx="2671">
                  <c:v>-106992.9776</c:v>
                </c:pt>
                <c:pt idx="2672">
                  <c:v>-106985.4365</c:v>
                </c:pt>
                <c:pt idx="2673">
                  <c:v>-107089.4253</c:v>
                </c:pt>
                <c:pt idx="2674">
                  <c:v>-107135.075</c:v>
                </c:pt>
                <c:pt idx="2675">
                  <c:v>-107148.85060000001</c:v>
                </c:pt>
                <c:pt idx="2676">
                  <c:v>-107034.83930000001</c:v>
                </c:pt>
                <c:pt idx="2677">
                  <c:v>-107068.4755</c:v>
                </c:pt>
                <c:pt idx="2678">
                  <c:v>-107033.55650000001</c:v>
                </c:pt>
                <c:pt idx="2679">
                  <c:v>-106964.50290000001</c:v>
                </c:pt>
                <c:pt idx="2680">
                  <c:v>-107121.6427</c:v>
                </c:pt>
                <c:pt idx="2681">
                  <c:v>-107117.4853</c:v>
                </c:pt>
                <c:pt idx="2682">
                  <c:v>-106945.1835</c:v>
                </c:pt>
                <c:pt idx="2683">
                  <c:v>-107018.852</c:v>
                </c:pt>
                <c:pt idx="2684">
                  <c:v>-107156.5101</c:v>
                </c:pt>
                <c:pt idx="2685">
                  <c:v>-107118.2141</c:v>
                </c:pt>
                <c:pt idx="2686">
                  <c:v>-106950.35219999999</c:v>
                </c:pt>
                <c:pt idx="2687">
                  <c:v>-107036.8039</c:v>
                </c:pt>
                <c:pt idx="2688">
                  <c:v>-107083.29859999999</c:v>
                </c:pt>
                <c:pt idx="2689">
                  <c:v>-107112.5796</c:v>
                </c:pt>
                <c:pt idx="2690">
                  <c:v>-106995.7353</c:v>
                </c:pt>
                <c:pt idx="2691">
                  <c:v>-106984.5909</c:v>
                </c:pt>
                <c:pt idx="2692">
                  <c:v>-107042.2412</c:v>
                </c:pt>
                <c:pt idx="2693">
                  <c:v>-107037.351</c:v>
                </c:pt>
                <c:pt idx="2694">
                  <c:v>-107198.4218</c:v>
                </c:pt>
                <c:pt idx="2695">
                  <c:v>-107056.2699</c:v>
                </c:pt>
                <c:pt idx="2696">
                  <c:v>-107103.01609999999</c:v>
                </c:pt>
                <c:pt idx="2697">
                  <c:v>-107024.88280000001</c:v>
                </c:pt>
                <c:pt idx="2698">
                  <c:v>-107258.1422</c:v>
                </c:pt>
                <c:pt idx="2699">
                  <c:v>-107024.5013</c:v>
                </c:pt>
                <c:pt idx="2700">
                  <c:v>-107065.88250000001</c:v>
                </c:pt>
                <c:pt idx="2701">
                  <c:v>-106838.53879999999</c:v>
                </c:pt>
                <c:pt idx="2702">
                  <c:v>-106832.53140000001</c:v>
                </c:pt>
                <c:pt idx="2703">
                  <c:v>-107029.8658</c:v>
                </c:pt>
                <c:pt idx="2704">
                  <c:v>-107007.1413</c:v>
                </c:pt>
                <c:pt idx="2705">
                  <c:v>-107186.8723</c:v>
                </c:pt>
                <c:pt idx="2706">
                  <c:v>-107092.6075</c:v>
                </c:pt>
                <c:pt idx="2707">
                  <c:v>-107180.42819999999</c:v>
                </c:pt>
                <c:pt idx="2708">
                  <c:v>-106949.99860000001</c:v>
                </c:pt>
                <c:pt idx="2709">
                  <c:v>-107061.519</c:v>
                </c:pt>
                <c:pt idx="2710">
                  <c:v>-106998.56630000001</c:v>
                </c:pt>
                <c:pt idx="2711">
                  <c:v>-106979.9917</c:v>
                </c:pt>
                <c:pt idx="2712">
                  <c:v>-107076.5408</c:v>
                </c:pt>
                <c:pt idx="2713">
                  <c:v>-106835.88559999999</c:v>
                </c:pt>
                <c:pt idx="2714">
                  <c:v>-107051.5667</c:v>
                </c:pt>
                <c:pt idx="2715">
                  <c:v>-107050.81140000001</c:v>
                </c:pt>
                <c:pt idx="2716">
                  <c:v>-107111.18150000001</c:v>
                </c:pt>
                <c:pt idx="2717">
                  <c:v>-106963.33500000001</c:v>
                </c:pt>
                <c:pt idx="2718">
                  <c:v>-107013.6418</c:v>
                </c:pt>
                <c:pt idx="2719">
                  <c:v>-107164.8199</c:v>
                </c:pt>
                <c:pt idx="2720">
                  <c:v>-107163.6205</c:v>
                </c:pt>
                <c:pt idx="2721">
                  <c:v>-107113.6348</c:v>
                </c:pt>
                <c:pt idx="2722">
                  <c:v>-107004.26579999999</c:v>
                </c:pt>
                <c:pt idx="2723">
                  <c:v>-107017.1164</c:v>
                </c:pt>
                <c:pt idx="2724">
                  <c:v>-107086.6075</c:v>
                </c:pt>
                <c:pt idx="2725">
                  <c:v>-107177.3152</c:v>
                </c:pt>
                <c:pt idx="2726">
                  <c:v>-106972.1333</c:v>
                </c:pt>
                <c:pt idx="2727">
                  <c:v>-107028.8946</c:v>
                </c:pt>
                <c:pt idx="2728">
                  <c:v>-107015.1988</c:v>
                </c:pt>
                <c:pt idx="2729">
                  <c:v>-106987.92449999999</c:v>
                </c:pt>
                <c:pt idx="2730">
                  <c:v>-107102.4207</c:v>
                </c:pt>
                <c:pt idx="2731">
                  <c:v>-107137.6615</c:v>
                </c:pt>
                <c:pt idx="2732">
                  <c:v>-107121.76179999999</c:v>
                </c:pt>
                <c:pt idx="2733">
                  <c:v>-107103.527</c:v>
                </c:pt>
                <c:pt idx="2734">
                  <c:v>-106916.77499999999</c:v>
                </c:pt>
                <c:pt idx="2735">
                  <c:v>-107054.78109999999</c:v>
                </c:pt>
                <c:pt idx="2736">
                  <c:v>-106948.56939999999</c:v>
                </c:pt>
                <c:pt idx="2737">
                  <c:v>-107003.288</c:v>
                </c:pt>
                <c:pt idx="2738">
                  <c:v>-107114.5886</c:v>
                </c:pt>
                <c:pt idx="2739">
                  <c:v>-106956.23789999999</c:v>
                </c:pt>
                <c:pt idx="2740">
                  <c:v>-107011.70759999999</c:v>
                </c:pt>
                <c:pt idx="2741">
                  <c:v>-107002.9448</c:v>
                </c:pt>
                <c:pt idx="2742">
                  <c:v>-106951.67819999999</c:v>
                </c:pt>
                <c:pt idx="2743">
                  <c:v>-107018.77650000001</c:v>
                </c:pt>
                <c:pt idx="2744">
                  <c:v>-107014.8714</c:v>
                </c:pt>
                <c:pt idx="2745">
                  <c:v>-107012.78509999999</c:v>
                </c:pt>
                <c:pt idx="2746">
                  <c:v>-107030.0781</c:v>
                </c:pt>
                <c:pt idx="2747">
                  <c:v>-106932.87149999999</c:v>
                </c:pt>
                <c:pt idx="2748">
                  <c:v>-106960.6084</c:v>
                </c:pt>
                <c:pt idx="2749">
                  <c:v>-106926.58379999999</c:v>
                </c:pt>
                <c:pt idx="2750">
                  <c:v>-107185.2218</c:v>
                </c:pt>
                <c:pt idx="2751">
                  <c:v>-106913.63890000001</c:v>
                </c:pt>
                <c:pt idx="2752">
                  <c:v>-107153.9745</c:v>
                </c:pt>
                <c:pt idx="2753">
                  <c:v>-106880.6747</c:v>
                </c:pt>
                <c:pt idx="2754">
                  <c:v>-106952.3539</c:v>
                </c:pt>
                <c:pt idx="2755">
                  <c:v>-107231.3539</c:v>
                </c:pt>
                <c:pt idx="2756">
                  <c:v>-106949.0102</c:v>
                </c:pt>
                <c:pt idx="2757">
                  <c:v>-107098.3697</c:v>
                </c:pt>
                <c:pt idx="2758">
                  <c:v>-106954.51029999999</c:v>
                </c:pt>
                <c:pt idx="2759">
                  <c:v>-107081.954</c:v>
                </c:pt>
                <c:pt idx="2760">
                  <c:v>-107017.9777</c:v>
                </c:pt>
                <c:pt idx="2761">
                  <c:v>-107020.8008</c:v>
                </c:pt>
                <c:pt idx="2762">
                  <c:v>-106892.39019999999</c:v>
                </c:pt>
                <c:pt idx="2763">
                  <c:v>-106950.5962</c:v>
                </c:pt>
                <c:pt idx="2764">
                  <c:v>-106858.1504</c:v>
                </c:pt>
                <c:pt idx="2765">
                  <c:v>-106966.11689999999</c:v>
                </c:pt>
                <c:pt idx="2766">
                  <c:v>-107036.92290000001</c:v>
                </c:pt>
                <c:pt idx="2767">
                  <c:v>-107075.21490000001</c:v>
                </c:pt>
                <c:pt idx="2768">
                  <c:v>-106975.27129999999</c:v>
                </c:pt>
                <c:pt idx="2769">
                  <c:v>-107061.2968</c:v>
                </c:pt>
                <c:pt idx="2770">
                  <c:v>-107182.0384</c:v>
                </c:pt>
                <c:pt idx="2771">
                  <c:v>-106990.6584</c:v>
                </c:pt>
                <c:pt idx="2772">
                  <c:v>-107100.6713</c:v>
                </c:pt>
                <c:pt idx="2773">
                  <c:v>-106969.9993</c:v>
                </c:pt>
                <c:pt idx="2774">
                  <c:v>-107136.8741</c:v>
                </c:pt>
                <c:pt idx="2775">
                  <c:v>-107137.7034</c:v>
                </c:pt>
                <c:pt idx="2776">
                  <c:v>-106933.1171</c:v>
                </c:pt>
                <c:pt idx="2777">
                  <c:v>-107081.6398</c:v>
                </c:pt>
                <c:pt idx="2778">
                  <c:v>-107088.3821</c:v>
                </c:pt>
                <c:pt idx="2779">
                  <c:v>-107008.2662</c:v>
                </c:pt>
                <c:pt idx="2780">
                  <c:v>-106871.9399</c:v>
                </c:pt>
                <c:pt idx="2781">
                  <c:v>-106994.41009999999</c:v>
                </c:pt>
                <c:pt idx="2782">
                  <c:v>-107033.9139</c:v>
                </c:pt>
                <c:pt idx="2783">
                  <c:v>-106945.6629</c:v>
                </c:pt>
                <c:pt idx="2784">
                  <c:v>-107007.209</c:v>
                </c:pt>
                <c:pt idx="2785">
                  <c:v>-107055.2291</c:v>
                </c:pt>
                <c:pt idx="2786">
                  <c:v>-107206.43</c:v>
                </c:pt>
                <c:pt idx="2787">
                  <c:v>-106984.3173</c:v>
                </c:pt>
                <c:pt idx="2788">
                  <c:v>-107013.10769999999</c:v>
                </c:pt>
                <c:pt idx="2789">
                  <c:v>-106943.43919999999</c:v>
                </c:pt>
                <c:pt idx="2790">
                  <c:v>-107084.01489999999</c:v>
                </c:pt>
                <c:pt idx="2791">
                  <c:v>-107177.01</c:v>
                </c:pt>
                <c:pt idx="2792">
                  <c:v>-107106.3233</c:v>
                </c:pt>
                <c:pt idx="2793">
                  <c:v>-106997.8714</c:v>
                </c:pt>
                <c:pt idx="2794">
                  <c:v>-107021.09789999999</c:v>
                </c:pt>
                <c:pt idx="2795">
                  <c:v>-107037.06570000001</c:v>
                </c:pt>
                <c:pt idx="2796">
                  <c:v>-107077.19160000001</c:v>
                </c:pt>
                <c:pt idx="2797">
                  <c:v>-107063.0481</c:v>
                </c:pt>
                <c:pt idx="2798">
                  <c:v>-107067.2019</c:v>
                </c:pt>
                <c:pt idx="2799">
                  <c:v>-107105.1412</c:v>
                </c:pt>
                <c:pt idx="2800">
                  <c:v>-107042.61719999999</c:v>
                </c:pt>
                <c:pt idx="2801">
                  <c:v>-107151.798</c:v>
                </c:pt>
                <c:pt idx="2802">
                  <c:v>-107137.6026</c:v>
                </c:pt>
                <c:pt idx="2803">
                  <c:v>-107186.5603</c:v>
                </c:pt>
                <c:pt idx="2804">
                  <c:v>-107304.7034</c:v>
                </c:pt>
                <c:pt idx="2805">
                  <c:v>-107207.37239999999</c:v>
                </c:pt>
                <c:pt idx="2806">
                  <c:v>-107016.0768</c:v>
                </c:pt>
                <c:pt idx="2807">
                  <c:v>-106998.6516</c:v>
                </c:pt>
                <c:pt idx="2808">
                  <c:v>-107151.2945</c:v>
                </c:pt>
                <c:pt idx="2809">
                  <c:v>-107129.3557</c:v>
                </c:pt>
                <c:pt idx="2810">
                  <c:v>-107166.2344</c:v>
                </c:pt>
                <c:pt idx="2811">
                  <c:v>-107179.33100000001</c:v>
                </c:pt>
                <c:pt idx="2812">
                  <c:v>-107204.5922</c:v>
                </c:pt>
                <c:pt idx="2813">
                  <c:v>-106906.757</c:v>
                </c:pt>
                <c:pt idx="2814">
                  <c:v>-106842.9562</c:v>
                </c:pt>
                <c:pt idx="2815">
                  <c:v>-106983.2218</c:v>
                </c:pt>
                <c:pt idx="2816">
                  <c:v>-106974.8072</c:v>
                </c:pt>
                <c:pt idx="2817">
                  <c:v>-107024.57399999999</c:v>
                </c:pt>
                <c:pt idx="2818">
                  <c:v>-107127.7487</c:v>
                </c:pt>
                <c:pt idx="2819">
                  <c:v>-107084.3382</c:v>
                </c:pt>
                <c:pt idx="2820">
                  <c:v>-107018.30680000001</c:v>
                </c:pt>
                <c:pt idx="2821">
                  <c:v>-106795.76089999999</c:v>
                </c:pt>
                <c:pt idx="2822">
                  <c:v>-106977.4356</c:v>
                </c:pt>
                <c:pt idx="2823">
                  <c:v>-106924.06389999999</c:v>
                </c:pt>
                <c:pt idx="2824">
                  <c:v>-106804.85340000001</c:v>
                </c:pt>
                <c:pt idx="2825">
                  <c:v>-106909.754</c:v>
                </c:pt>
                <c:pt idx="2826">
                  <c:v>-106993.4145</c:v>
                </c:pt>
                <c:pt idx="2827">
                  <c:v>-106945.7893</c:v>
                </c:pt>
                <c:pt idx="2828">
                  <c:v>-107106.96859999999</c:v>
                </c:pt>
                <c:pt idx="2829">
                  <c:v>-107158.5665</c:v>
                </c:pt>
                <c:pt idx="2830">
                  <c:v>-107089.9381</c:v>
                </c:pt>
                <c:pt idx="2831">
                  <c:v>-106803.38039999999</c:v>
                </c:pt>
                <c:pt idx="2832">
                  <c:v>-107051.1263</c:v>
                </c:pt>
                <c:pt idx="2833">
                  <c:v>-107059.5052</c:v>
                </c:pt>
                <c:pt idx="2834">
                  <c:v>-106921.0546</c:v>
                </c:pt>
                <c:pt idx="2835">
                  <c:v>-106978.6342</c:v>
                </c:pt>
                <c:pt idx="2836">
                  <c:v>-107129.995</c:v>
                </c:pt>
                <c:pt idx="2837">
                  <c:v>-107124.8039</c:v>
                </c:pt>
                <c:pt idx="2838">
                  <c:v>-107071.4611</c:v>
                </c:pt>
                <c:pt idx="2839">
                  <c:v>-106959.0646</c:v>
                </c:pt>
                <c:pt idx="2840">
                  <c:v>-107091.7314</c:v>
                </c:pt>
                <c:pt idx="2841">
                  <c:v>-107014.3368</c:v>
                </c:pt>
                <c:pt idx="2842">
                  <c:v>-106971.5159</c:v>
                </c:pt>
                <c:pt idx="2843">
                  <c:v>-107044.577</c:v>
                </c:pt>
                <c:pt idx="2844">
                  <c:v>-107092.0913</c:v>
                </c:pt>
                <c:pt idx="2845">
                  <c:v>-107150.42290000001</c:v>
                </c:pt>
                <c:pt idx="2846">
                  <c:v>-107024.5701</c:v>
                </c:pt>
                <c:pt idx="2847">
                  <c:v>-106912.9452</c:v>
                </c:pt>
                <c:pt idx="2848">
                  <c:v>-107249.4561</c:v>
                </c:pt>
                <c:pt idx="2849">
                  <c:v>-107036.9491</c:v>
                </c:pt>
                <c:pt idx="2850">
                  <c:v>-107072.1105</c:v>
                </c:pt>
                <c:pt idx="2851">
                  <c:v>-107213.7375</c:v>
                </c:pt>
                <c:pt idx="2852">
                  <c:v>-107092.11470000001</c:v>
                </c:pt>
                <c:pt idx="2853">
                  <c:v>-106997.9234</c:v>
                </c:pt>
                <c:pt idx="2854">
                  <c:v>-106849.18459999999</c:v>
                </c:pt>
                <c:pt idx="2855">
                  <c:v>-106958.88129999999</c:v>
                </c:pt>
                <c:pt idx="2856">
                  <c:v>-107116.588</c:v>
                </c:pt>
                <c:pt idx="2857">
                  <c:v>-107000.7499</c:v>
                </c:pt>
                <c:pt idx="2858">
                  <c:v>-106945.95849999999</c:v>
                </c:pt>
                <c:pt idx="2859">
                  <c:v>-107005.7041</c:v>
                </c:pt>
                <c:pt idx="2860">
                  <c:v>-107047.2853</c:v>
                </c:pt>
                <c:pt idx="2861">
                  <c:v>-107124.1522</c:v>
                </c:pt>
                <c:pt idx="2862">
                  <c:v>-106921.3495</c:v>
                </c:pt>
                <c:pt idx="2863">
                  <c:v>-107107.5061</c:v>
                </c:pt>
                <c:pt idx="2864">
                  <c:v>-107098.0952</c:v>
                </c:pt>
                <c:pt idx="2865">
                  <c:v>-107053.8342</c:v>
                </c:pt>
                <c:pt idx="2866">
                  <c:v>-107114.3221</c:v>
                </c:pt>
                <c:pt idx="2867">
                  <c:v>-107169.59209999999</c:v>
                </c:pt>
                <c:pt idx="2868">
                  <c:v>-107226.675</c:v>
                </c:pt>
                <c:pt idx="2869">
                  <c:v>-107127.6721</c:v>
                </c:pt>
                <c:pt idx="2870">
                  <c:v>-107394.84510000001</c:v>
                </c:pt>
                <c:pt idx="2871">
                  <c:v>-107269.16559999999</c:v>
                </c:pt>
                <c:pt idx="2872">
                  <c:v>-107190.7574</c:v>
                </c:pt>
                <c:pt idx="2873">
                  <c:v>-107151.0655</c:v>
                </c:pt>
                <c:pt idx="2874">
                  <c:v>-107316.0583</c:v>
                </c:pt>
                <c:pt idx="2875">
                  <c:v>-107122.84819999999</c:v>
                </c:pt>
                <c:pt idx="2876">
                  <c:v>-107067.7565</c:v>
                </c:pt>
                <c:pt idx="2877">
                  <c:v>-107085.9008</c:v>
                </c:pt>
                <c:pt idx="2878">
                  <c:v>-107069.10129999999</c:v>
                </c:pt>
                <c:pt idx="2879">
                  <c:v>-107154.4808</c:v>
                </c:pt>
                <c:pt idx="2880">
                  <c:v>-107082.2203</c:v>
                </c:pt>
                <c:pt idx="2881">
                  <c:v>-107009.9163</c:v>
                </c:pt>
                <c:pt idx="2882">
                  <c:v>-106956.3048</c:v>
                </c:pt>
                <c:pt idx="2883">
                  <c:v>-107034.7065</c:v>
                </c:pt>
                <c:pt idx="2884">
                  <c:v>-107035.7259</c:v>
                </c:pt>
                <c:pt idx="2885">
                  <c:v>-106996.5775</c:v>
                </c:pt>
                <c:pt idx="2886">
                  <c:v>-107043.8389</c:v>
                </c:pt>
                <c:pt idx="2887">
                  <c:v>-107057.1911</c:v>
                </c:pt>
                <c:pt idx="2888">
                  <c:v>-107183.5157</c:v>
                </c:pt>
                <c:pt idx="2889">
                  <c:v>-106904.5419</c:v>
                </c:pt>
                <c:pt idx="2890">
                  <c:v>-107097.6201</c:v>
                </c:pt>
                <c:pt idx="2891">
                  <c:v>-106991.62669999999</c:v>
                </c:pt>
                <c:pt idx="2892">
                  <c:v>-107014.9305</c:v>
                </c:pt>
                <c:pt idx="2893">
                  <c:v>-106931.3388</c:v>
                </c:pt>
                <c:pt idx="2894">
                  <c:v>-107104.60309999999</c:v>
                </c:pt>
                <c:pt idx="2895">
                  <c:v>-106981.07889999999</c:v>
                </c:pt>
                <c:pt idx="2896">
                  <c:v>-107077.7648</c:v>
                </c:pt>
                <c:pt idx="2897">
                  <c:v>-107043.0546</c:v>
                </c:pt>
                <c:pt idx="2898">
                  <c:v>-106955.29120000001</c:v>
                </c:pt>
                <c:pt idx="2899">
                  <c:v>-107001.80560000001</c:v>
                </c:pt>
                <c:pt idx="2900">
                  <c:v>-107040.1145</c:v>
                </c:pt>
                <c:pt idx="2901">
                  <c:v>-106830.51420000001</c:v>
                </c:pt>
                <c:pt idx="2902">
                  <c:v>-107142.23820000001</c:v>
                </c:pt>
                <c:pt idx="2903">
                  <c:v>-107205.50689999999</c:v>
                </c:pt>
                <c:pt idx="2904">
                  <c:v>-107217.0592</c:v>
                </c:pt>
                <c:pt idx="2905">
                  <c:v>-107081.7414</c:v>
                </c:pt>
                <c:pt idx="2906">
                  <c:v>-107195.6701</c:v>
                </c:pt>
                <c:pt idx="2907">
                  <c:v>-106961.23789999999</c:v>
                </c:pt>
                <c:pt idx="2908">
                  <c:v>-107079.5655</c:v>
                </c:pt>
                <c:pt idx="2909">
                  <c:v>-107186.6173</c:v>
                </c:pt>
                <c:pt idx="2910">
                  <c:v>-107126.35649999999</c:v>
                </c:pt>
                <c:pt idx="2911">
                  <c:v>-107099.7147</c:v>
                </c:pt>
                <c:pt idx="2912">
                  <c:v>-107187.0248</c:v>
                </c:pt>
                <c:pt idx="2913">
                  <c:v>-107132.6143</c:v>
                </c:pt>
                <c:pt idx="2914">
                  <c:v>-107140.3658</c:v>
                </c:pt>
                <c:pt idx="2915">
                  <c:v>-107280.21120000001</c:v>
                </c:pt>
                <c:pt idx="2916">
                  <c:v>-107150.29180000001</c:v>
                </c:pt>
                <c:pt idx="2917">
                  <c:v>-106980.84480000001</c:v>
                </c:pt>
                <c:pt idx="2918">
                  <c:v>-106999.2608</c:v>
                </c:pt>
                <c:pt idx="2919">
                  <c:v>-107118.1347</c:v>
                </c:pt>
                <c:pt idx="2920">
                  <c:v>-107040.98239999999</c:v>
                </c:pt>
                <c:pt idx="2921">
                  <c:v>-107136.6385</c:v>
                </c:pt>
                <c:pt idx="2922">
                  <c:v>-107034.1295</c:v>
                </c:pt>
                <c:pt idx="2923">
                  <c:v>-107012.8492</c:v>
                </c:pt>
                <c:pt idx="2924">
                  <c:v>-106935.26949999999</c:v>
                </c:pt>
                <c:pt idx="2925">
                  <c:v>-107248.2504</c:v>
                </c:pt>
                <c:pt idx="2926">
                  <c:v>-107161.1406</c:v>
                </c:pt>
                <c:pt idx="2927">
                  <c:v>-107076.0021</c:v>
                </c:pt>
                <c:pt idx="2928">
                  <c:v>-107281.14969999999</c:v>
                </c:pt>
                <c:pt idx="2929">
                  <c:v>-107283.9316</c:v>
                </c:pt>
                <c:pt idx="2930">
                  <c:v>-107116.792</c:v>
                </c:pt>
                <c:pt idx="2931">
                  <c:v>-107076.49709999999</c:v>
                </c:pt>
                <c:pt idx="2932">
                  <c:v>-107080.817</c:v>
                </c:pt>
                <c:pt idx="2933">
                  <c:v>-107007.5264</c:v>
                </c:pt>
                <c:pt idx="2934">
                  <c:v>-107195.34570000001</c:v>
                </c:pt>
                <c:pt idx="2935">
                  <c:v>-107090.1869</c:v>
                </c:pt>
                <c:pt idx="2936">
                  <c:v>-107254.6853</c:v>
                </c:pt>
                <c:pt idx="2937">
                  <c:v>-106932.1026</c:v>
                </c:pt>
                <c:pt idx="2938">
                  <c:v>-106994.073</c:v>
                </c:pt>
                <c:pt idx="2939">
                  <c:v>-107162.7032</c:v>
                </c:pt>
                <c:pt idx="2940">
                  <c:v>-107000.7298</c:v>
                </c:pt>
                <c:pt idx="2941">
                  <c:v>-107232.8833</c:v>
                </c:pt>
                <c:pt idx="2942">
                  <c:v>-107081.03049999999</c:v>
                </c:pt>
                <c:pt idx="2943">
                  <c:v>-107072.76330000001</c:v>
                </c:pt>
                <c:pt idx="2944">
                  <c:v>-107057.9892</c:v>
                </c:pt>
                <c:pt idx="2945">
                  <c:v>-107048.5346</c:v>
                </c:pt>
                <c:pt idx="2946">
                  <c:v>-107195.9286</c:v>
                </c:pt>
                <c:pt idx="2947">
                  <c:v>-106961.5848</c:v>
                </c:pt>
                <c:pt idx="2948">
                  <c:v>-106994.91250000001</c:v>
                </c:pt>
                <c:pt idx="2949">
                  <c:v>-107057.80379999999</c:v>
                </c:pt>
                <c:pt idx="2950">
                  <c:v>-107026.0045</c:v>
                </c:pt>
                <c:pt idx="2951">
                  <c:v>-107080.14</c:v>
                </c:pt>
                <c:pt idx="2952">
                  <c:v>-106818.66099999999</c:v>
                </c:pt>
                <c:pt idx="2953">
                  <c:v>-106924.13830000001</c:v>
                </c:pt>
                <c:pt idx="2954">
                  <c:v>-107046.53969999999</c:v>
                </c:pt>
                <c:pt idx="2955">
                  <c:v>-107000.36810000001</c:v>
                </c:pt>
                <c:pt idx="2956">
                  <c:v>-106921.5756</c:v>
                </c:pt>
                <c:pt idx="2957">
                  <c:v>-107047.3835</c:v>
                </c:pt>
                <c:pt idx="2958">
                  <c:v>-107089.1853</c:v>
                </c:pt>
                <c:pt idx="2959">
                  <c:v>-107250.7582</c:v>
                </c:pt>
                <c:pt idx="2960">
                  <c:v>-106940.4032</c:v>
                </c:pt>
                <c:pt idx="2961">
                  <c:v>-107128.3572</c:v>
                </c:pt>
                <c:pt idx="2962">
                  <c:v>-107099.89290000001</c:v>
                </c:pt>
                <c:pt idx="2963">
                  <c:v>-107155.6798</c:v>
                </c:pt>
                <c:pt idx="2964">
                  <c:v>-107066.8253</c:v>
                </c:pt>
                <c:pt idx="2965">
                  <c:v>-107008.7758</c:v>
                </c:pt>
                <c:pt idx="2966">
                  <c:v>-107089.3888</c:v>
                </c:pt>
                <c:pt idx="2967">
                  <c:v>-107109.0401</c:v>
                </c:pt>
                <c:pt idx="2968">
                  <c:v>-107183.0248</c:v>
                </c:pt>
                <c:pt idx="2969">
                  <c:v>-107025.3749</c:v>
                </c:pt>
                <c:pt idx="2970">
                  <c:v>-107143.6302</c:v>
                </c:pt>
                <c:pt idx="2971">
                  <c:v>-106971.0276</c:v>
                </c:pt>
                <c:pt idx="2972">
                  <c:v>-106995.088</c:v>
                </c:pt>
                <c:pt idx="2973">
                  <c:v>-107005.2781</c:v>
                </c:pt>
                <c:pt idx="2974">
                  <c:v>-107105.1617</c:v>
                </c:pt>
                <c:pt idx="2975">
                  <c:v>-106867.2316</c:v>
                </c:pt>
                <c:pt idx="2976">
                  <c:v>-106989.60679999999</c:v>
                </c:pt>
                <c:pt idx="2977">
                  <c:v>-107167.5711</c:v>
                </c:pt>
                <c:pt idx="2978">
                  <c:v>-107072.5557</c:v>
                </c:pt>
                <c:pt idx="2979">
                  <c:v>-107015.0411</c:v>
                </c:pt>
                <c:pt idx="2980">
                  <c:v>-107066.44409999999</c:v>
                </c:pt>
                <c:pt idx="2981">
                  <c:v>-106994.54369999999</c:v>
                </c:pt>
                <c:pt idx="2982">
                  <c:v>-107057.5105</c:v>
                </c:pt>
                <c:pt idx="2983">
                  <c:v>-107061.0555</c:v>
                </c:pt>
                <c:pt idx="2984">
                  <c:v>-107009.31050000001</c:v>
                </c:pt>
                <c:pt idx="2985">
                  <c:v>-106967.9687</c:v>
                </c:pt>
                <c:pt idx="2986">
                  <c:v>-107020.8281</c:v>
                </c:pt>
                <c:pt idx="2987">
                  <c:v>-107089.6238</c:v>
                </c:pt>
                <c:pt idx="2988">
                  <c:v>-107060.4241</c:v>
                </c:pt>
                <c:pt idx="2989">
                  <c:v>-107099.7359</c:v>
                </c:pt>
                <c:pt idx="2990">
                  <c:v>-107170.9096</c:v>
                </c:pt>
                <c:pt idx="2991">
                  <c:v>-107022.8789</c:v>
                </c:pt>
                <c:pt idx="2992">
                  <c:v>-107029.2148</c:v>
                </c:pt>
                <c:pt idx="2993">
                  <c:v>-107016.2656</c:v>
                </c:pt>
                <c:pt idx="2994">
                  <c:v>-106903.71339999999</c:v>
                </c:pt>
                <c:pt idx="2995">
                  <c:v>-106945.9146</c:v>
                </c:pt>
                <c:pt idx="2996">
                  <c:v>-106864.97809999999</c:v>
                </c:pt>
                <c:pt idx="2997">
                  <c:v>-106982.49649999999</c:v>
                </c:pt>
                <c:pt idx="2998">
                  <c:v>-107081.4615</c:v>
                </c:pt>
                <c:pt idx="2999">
                  <c:v>-106990.5387</c:v>
                </c:pt>
                <c:pt idx="3000">
                  <c:v>-106995.55590000001</c:v>
                </c:pt>
                <c:pt idx="3001">
                  <c:v>-106968.39599999999</c:v>
                </c:pt>
                <c:pt idx="3002">
                  <c:v>-106934.4054</c:v>
                </c:pt>
                <c:pt idx="3003">
                  <c:v>-106831.9515</c:v>
                </c:pt>
                <c:pt idx="3004">
                  <c:v>-107078.86259999999</c:v>
                </c:pt>
                <c:pt idx="3005">
                  <c:v>-107000.84789999999</c:v>
                </c:pt>
                <c:pt idx="3006">
                  <c:v>-107016.9878</c:v>
                </c:pt>
                <c:pt idx="3007">
                  <c:v>-106977.69070000001</c:v>
                </c:pt>
                <c:pt idx="3008">
                  <c:v>-107089.5297</c:v>
                </c:pt>
                <c:pt idx="3009">
                  <c:v>-107109.62639999999</c:v>
                </c:pt>
                <c:pt idx="3010">
                  <c:v>-106938.87820000001</c:v>
                </c:pt>
                <c:pt idx="3011">
                  <c:v>-107331.08930000001</c:v>
                </c:pt>
                <c:pt idx="3012">
                  <c:v>-107237.6244</c:v>
                </c:pt>
                <c:pt idx="3013">
                  <c:v>-107044.3404</c:v>
                </c:pt>
                <c:pt idx="3014">
                  <c:v>-107084.69620000001</c:v>
                </c:pt>
                <c:pt idx="3015">
                  <c:v>-106994.3946</c:v>
                </c:pt>
                <c:pt idx="3016">
                  <c:v>-106999.9676</c:v>
                </c:pt>
                <c:pt idx="3017">
                  <c:v>-107192.5597</c:v>
                </c:pt>
                <c:pt idx="3018">
                  <c:v>-107142.4371</c:v>
                </c:pt>
                <c:pt idx="3019">
                  <c:v>-107117.8409</c:v>
                </c:pt>
                <c:pt idx="3020">
                  <c:v>-106974.97100000001</c:v>
                </c:pt>
                <c:pt idx="3021">
                  <c:v>-107072.65029999999</c:v>
                </c:pt>
                <c:pt idx="3022">
                  <c:v>-107032.787</c:v>
                </c:pt>
                <c:pt idx="3023">
                  <c:v>-107060.4896</c:v>
                </c:pt>
                <c:pt idx="3024">
                  <c:v>-107006.4326</c:v>
                </c:pt>
                <c:pt idx="3025">
                  <c:v>-106936.9899</c:v>
                </c:pt>
                <c:pt idx="3026">
                  <c:v>-107061.0707</c:v>
                </c:pt>
                <c:pt idx="3027">
                  <c:v>-107041.2528</c:v>
                </c:pt>
                <c:pt idx="3028">
                  <c:v>-106890.1462</c:v>
                </c:pt>
                <c:pt idx="3029">
                  <c:v>-107157.232</c:v>
                </c:pt>
                <c:pt idx="3030">
                  <c:v>-107039.6004</c:v>
                </c:pt>
                <c:pt idx="3031">
                  <c:v>-107106.98609999999</c:v>
                </c:pt>
                <c:pt idx="3032">
                  <c:v>-107041.24800000001</c:v>
                </c:pt>
                <c:pt idx="3033">
                  <c:v>-107020.092</c:v>
                </c:pt>
                <c:pt idx="3034">
                  <c:v>-106967.0001</c:v>
                </c:pt>
                <c:pt idx="3035">
                  <c:v>-106980.8052</c:v>
                </c:pt>
                <c:pt idx="3036">
                  <c:v>-106881.1686</c:v>
                </c:pt>
                <c:pt idx="3037">
                  <c:v>-107099.6793</c:v>
                </c:pt>
                <c:pt idx="3038">
                  <c:v>-107025.2047</c:v>
                </c:pt>
                <c:pt idx="3039">
                  <c:v>-106894.64750000001</c:v>
                </c:pt>
                <c:pt idx="3040">
                  <c:v>-107016.5376</c:v>
                </c:pt>
                <c:pt idx="3041">
                  <c:v>-107147.6297</c:v>
                </c:pt>
                <c:pt idx="3042">
                  <c:v>-106978.258</c:v>
                </c:pt>
                <c:pt idx="3043">
                  <c:v>-106948.88800000001</c:v>
                </c:pt>
                <c:pt idx="3044">
                  <c:v>-107079.7608</c:v>
                </c:pt>
                <c:pt idx="3045">
                  <c:v>-106757.92140000001</c:v>
                </c:pt>
                <c:pt idx="3046">
                  <c:v>-107092.52589999999</c:v>
                </c:pt>
                <c:pt idx="3047">
                  <c:v>-106863.3783</c:v>
                </c:pt>
                <c:pt idx="3048">
                  <c:v>-106807.663</c:v>
                </c:pt>
                <c:pt idx="3049">
                  <c:v>-107085.7343</c:v>
                </c:pt>
                <c:pt idx="3050">
                  <c:v>-107038.6683</c:v>
                </c:pt>
                <c:pt idx="3051">
                  <c:v>-107094.5328</c:v>
                </c:pt>
                <c:pt idx="3052">
                  <c:v>-106913.88400000001</c:v>
                </c:pt>
                <c:pt idx="3053">
                  <c:v>-106983.7429</c:v>
                </c:pt>
                <c:pt idx="3054">
                  <c:v>-107009.412</c:v>
                </c:pt>
                <c:pt idx="3055">
                  <c:v>-106951.1541</c:v>
                </c:pt>
                <c:pt idx="3056">
                  <c:v>-107051.8232</c:v>
                </c:pt>
                <c:pt idx="3057">
                  <c:v>-107161.302</c:v>
                </c:pt>
                <c:pt idx="3058">
                  <c:v>-107071.8797</c:v>
                </c:pt>
                <c:pt idx="3059">
                  <c:v>-106928.23910000001</c:v>
                </c:pt>
                <c:pt idx="3060">
                  <c:v>-107062.065</c:v>
                </c:pt>
                <c:pt idx="3061">
                  <c:v>-106863.16590000001</c:v>
                </c:pt>
                <c:pt idx="3062">
                  <c:v>-107088.02220000001</c:v>
                </c:pt>
                <c:pt idx="3063">
                  <c:v>-107157.4175</c:v>
                </c:pt>
                <c:pt idx="3064">
                  <c:v>-107103.06570000001</c:v>
                </c:pt>
                <c:pt idx="3065">
                  <c:v>-107213.22410000001</c:v>
                </c:pt>
                <c:pt idx="3066">
                  <c:v>-107021.0206</c:v>
                </c:pt>
                <c:pt idx="3067">
                  <c:v>-106994.0445</c:v>
                </c:pt>
                <c:pt idx="3068">
                  <c:v>-106899.11599999999</c:v>
                </c:pt>
                <c:pt idx="3069">
                  <c:v>-106932.0466</c:v>
                </c:pt>
                <c:pt idx="3070">
                  <c:v>-107046.6456</c:v>
                </c:pt>
                <c:pt idx="3071">
                  <c:v>-107107.2834</c:v>
                </c:pt>
                <c:pt idx="3072">
                  <c:v>-107145.3741</c:v>
                </c:pt>
                <c:pt idx="3073">
                  <c:v>-107030.5684</c:v>
                </c:pt>
                <c:pt idx="3074">
                  <c:v>-107117.3141</c:v>
                </c:pt>
                <c:pt idx="3075">
                  <c:v>-107106.6695</c:v>
                </c:pt>
                <c:pt idx="3076">
                  <c:v>-107145.51880000001</c:v>
                </c:pt>
                <c:pt idx="3077">
                  <c:v>-106936.0226</c:v>
                </c:pt>
                <c:pt idx="3078">
                  <c:v>-106968.1508</c:v>
                </c:pt>
                <c:pt idx="3079">
                  <c:v>-107042.0229</c:v>
                </c:pt>
                <c:pt idx="3080">
                  <c:v>-107026.04270000001</c:v>
                </c:pt>
                <c:pt idx="3081">
                  <c:v>-106992.251</c:v>
                </c:pt>
                <c:pt idx="3082">
                  <c:v>-107057.3613</c:v>
                </c:pt>
                <c:pt idx="3083">
                  <c:v>-106946.67290000001</c:v>
                </c:pt>
                <c:pt idx="3084">
                  <c:v>-107032.6357</c:v>
                </c:pt>
                <c:pt idx="3085">
                  <c:v>-107030.6191</c:v>
                </c:pt>
                <c:pt idx="3086">
                  <c:v>-107010.65270000001</c:v>
                </c:pt>
                <c:pt idx="3087">
                  <c:v>-107046.93730000001</c:v>
                </c:pt>
                <c:pt idx="3088">
                  <c:v>-107036.3652</c:v>
                </c:pt>
                <c:pt idx="3089">
                  <c:v>-106934.6394</c:v>
                </c:pt>
                <c:pt idx="3090">
                  <c:v>-106964.4123</c:v>
                </c:pt>
                <c:pt idx="3091">
                  <c:v>-107119.4632</c:v>
                </c:pt>
                <c:pt idx="3092">
                  <c:v>-107002.0834</c:v>
                </c:pt>
                <c:pt idx="3093">
                  <c:v>-107122.1363</c:v>
                </c:pt>
                <c:pt idx="3094">
                  <c:v>-107104.4302</c:v>
                </c:pt>
                <c:pt idx="3095">
                  <c:v>-107021.5416</c:v>
                </c:pt>
                <c:pt idx="3096">
                  <c:v>-107182.37549999999</c:v>
                </c:pt>
                <c:pt idx="3097">
                  <c:v>-107132.59110000001</c:v>
                </c:pt>
                <c:pt idx="3098">
                  <c:v>-107224.07889999999</c:v>
                </c:pt>
                <c:pt idx="3099">
                  <c:v>-106932.8814</c:v>
                </c:pt>
                <c:pt idx="3100">
                  <c:v>-107204.5126</c:v>
                </c:pt>
                <c:pt idx="3101">
                  <c:v>-107192.16800000001</c:v>
                </c:pt>
                <c:pt idx="3102">
                  <c:v>-107182.764</c:v>
                </c:pt>
                <c:pt idx="3103">
                  <c:v>-107066.72689999999</c:v>
                </c:pt>
                <c:pt idx="3104">
                  <c:v>-107106.5236</c:v>
                </c:pt>
                <c:pt idx="3105">
                  <c:v>-107016.0724</c:v>
                </c:pt>
                <c:pt idx="3106">
                  <c:v>-107007.2874</c:v>
                </c:pt>
                <c:pt idx="3107">
                  <c:v>-106993.9598</c:v>
                </c:pt>
                <c:pt idx="3108">
                  <c:v>-107163.4589</c:v>
                </c:pt>
                <c:pt idx="3109">
                  <c:v>-106880.0675</c:v>
                </c:pt>
                <c:pt idx="3110">
                  <c:v>-107111.72470000001</c:v>
                </c:pt>
                <c:pt idx="3111">
                  <c:v>-107040.9583</c:v>
                </c:pt>
                <c:pt idx="3112">
                  <c:v>-107218.4616</c:v>
                </c:pt>
                <c:pt idx="3113">
                  <c:v>-107105.8014</c:v>
                </c:pt>
                <c:pt idx="3114">
                  <c:v>-107095.8665</c:v>
                </c:pt>
                <c:pt idx="3115">
                  <c:v>-107043.068</c:v>
                </c:pt>
                <c:pt idx="3116">
                  <c:v>-107046.6332</c:v>
                </c:pt>
                <c:pt idx="3117">
                  <c:v>-106972.0956</c:v>
                </c:pt>
                <c:pt idx="3118">
                  <c:v>-106897.43</c:v>
                </c:pt>
                <c:pt idx="3119">
                  <c:v>-107014.4669</c:v>
                </c:pt>
                <c:pt idx="3120">
                  <c:v>-107184.9589</c:v>
                </c:pt>
                <c:pt idx="3121">
                  <c:v>-106912.7568</c:v>
                </c:pt>
                <c:pt idx="3122">
                  <c:v>-107014.8383</c:v>
                </c:pt>
                <c:pt idx="3123">
                  <c:v>-107082.23020000001</c:v>
                </c:pt>
                <c:pt idx="3124">
                  <c:v>-107144.9417</c:v>
                </c:pt>
                <c:pt idx="3125">
                  <c:v>-107116.6088</c:v>
                </c:pt>
                <c:pt idx="3126">
                  <c:v>-106925.3297</c:v>
                </c:pt>
                <c:pt idx="3127">
                  <c:v>-107103.13800000001</c:v>
                </c:pt>
                <c:pt idx="3128">
                  <c:v>-106964.7163</c:v>
                </c:pt>
                <c:pt idx="3129">
                  <c:v>-107025.2691</c:v>
                </c:pt>
                <c:pt idx="3130">
                  <c:v>-107070.6784</c:v>
                </c:pt>
                <c:pt idx="3131">
                  <c:v>-107048.432</c:v>
                </c:pt>
                <c:pt idx="3132">
                  <c:v>-107041.4976</c:v>
                </c:pt>
                <c:pt idx="3133">
                  <c:v>-107043.3293</c:v>
                </c:pt>
                <c:pt idx="3134">
                  <c:v>-106829.1801</c:v>
                </c:pt>
                <c:pt idx="3135">
                  <c:v>-107061.7735</c:v>
                </c:pt>
                <c:pt idx="3136">
                  <c:v>-106951.07060000001</c:v>
                </c:pt>
                <c:pt idx="3137">
                  <c:v>-107084.5468</c:v>
                </c:pt>
                <c:pt idx="3138">
                  <c:v>-107163.09080000001</c:v>
                </c:pt>
                <c:pt idx="3139">
                  <c:v>-107111.6275</c:v>
                </c:pt>
                <c:pt idx="3140">
                  <c:v>-107034.08100000001</c:v>
                </c:pt>
                <c:pt idx="3141">
                  <c:v>-107265.0569</c:v>
                </c:pt>
                <c:pt idx="3142">
                  <c:v>-106923.1204</c:v>
                </c:pt>
                <c:pt idx="3143">
                  <c:v>-107113.0549</c:v>
                </c:pt>
                <c:pt idx="3144">
                  <c:v>-106891.0517</c:v>
                </c:pt>
                <c:pt idx="3145">
                  <c:v>-107125.4644</c:v>
                </c:pt>
                <c:pt idx="3146">
                  <c:v>-106983.39</c:v>
                </c:pt>
                <c:pt idx="3147">
                  <c:v>-107065.4121</c:v>
                </c:pt>
                <c:pt idx="3148">
                  <c:v>-107046.26210000001</c:v>
                </c:pt>
                <c:pt idx="3149">
                  <c:v>-106881.69439999999</c:v>
                </c:pt>
                <c:pt idx="3150">
                  <c:v>-106935.0444</c:v>
                </c:pt>
                <c:pt idx="3151">
                  <c:v>-107088.6329</c:v>
                </c:pt>
                <c:pt idx="3152">
                  <c:v>-107200.7629</c:v>
                </c:pt>
                <c:pt idx="3153">
                  <c:v>-107007.2585</c:v>
                </c:pt>
                <c:pt idx="3154">
                  <c:v>-107203.571</c:v>
                </c:pt>
                <c:pt idx="3155">
                  <c:v>-107120.944</c:v>
                </c:pt>
                <c:pt idx="3156">
                  <c:v>-107009.5405</c:v>
                </c:pt>
                <c:pt idx="3157">
                  <c:v>-106993.3786</c:v>
                </c:pt>
                <c:pt idx="3158">
                  <c:v>-107082.0855</c:v>
                </c:pt>
                <c:pt idx="3159">
                  <c:v>-107024.4942</c:v>
                </c:pt>
                <c:pt idx="3160">
                  <c:v>-107084.18580000001</c:v>
                </c:pt>
                <c:pt idx="3161">
                  <c:v>-106981.765</c:v>
                </c:pt>
                <c:pt idx="3162">
                  <c:v>-107115.02499999999</c:v>
                </c:pt>
                <c:pt idx="3163">
                  <c:v>-107204.4305</c:v>
                </c:pt>
                <c:pt idx="3164">
                  <c:v>-106964.11320000001</c:v>
                </c:pt>
                <c:pt idx="3165">
                  <c:v>-107063.56630000001</c:v>
                </c:pt>
                <c:pt idx="3166">
                  <c:v>-107208.6912</c:v>
                </c:pt>
                <c:pt idx="3167">
                  <c:v>-107267.24920000001</c:v>
                </c:pt>
                <c:pt idx="3168">
                  <c:v>-107286.71649999999</c:v>
                </c:pt>
                <c:pt idx="3169">
                  <c:v>-107042.85890000001</c:v>
                </c:pt>
                <c:pt idx="3170">
                  <c:v>-107157.97139999999</c:v>
                </c:pt>
                <c:pt idx="3171">
                  <c:v>-106943.853</c:v>
                </c:pt>
                <c:pt idx="3172">
                  <c:v>-107113.4142</c:v>
                </c:pt>
                <c:pt idx="3173">
                  <c:v>-107053.98269999999</c:v>
                </c:pt>
                <c:pt idx="3174">
                  <c:v>-107029.5033</c:v>
                </c:pt>
                <c:pt idx="3175">
                  <c:v>-107054.2087</c:v>
                </c:pt>
                <c:pt idx="3176">
                  <c:v>-107089.5947</c:v>
                </c:pt>
                <c:pt idx="3177">
                  <c:v>-106973.38649999999</c:v>
                </c:pt>
                <c:pt idx="3178">
                  <c:v>-107116.6528</c:v>
                </c:pt>
                <c:pt idx="3179">
                  <c:v>-107165.31759999999</c:v>
                </c:pt>
                <c:pt idx="3180">
                  <c:v>-107093.4056</c:v>
                </c:pt>
                <c:pt idx="3181">
                  <c:v>-107026.9339</c:v>
                </c:pt>
                <c:pt idx="3182">
                  <c:v>-107128.6701</c:v>
                </c:pt>
                <c:pt idx="3183">
                  <c:v>-107172.4604</c:v>
                </c:pt>
                <c:pt idx="3184">
                  <c:v>-107223.5722</c:v>
                </c:pt>
                <c:pt idx="3185">
                  <c:v>-107167.24589999999</c:v>
                </c:pt>
                <c:pt idx="3186">
                  <c:v>-106977.12549999999</c:v>
                </c:pt>
                <c:pt idx="3187">
                  <c:v>-107135.8183</c:v>
                </c:pt>
                <c:pt idx="3188">
                  <c:v>-107170.32090000001</c:v>
                </c:pt>
                <c:pt idx="3189">
                  <c:v>-107179.4454</c:v>
                </c:pt>
                <c:pt idx="3190">
                  <c:v>-107217.3968</c:v>
                </c:pt>
                <c:pt idx="3191">
                  <c:v>-106995.12579999999</c:v>
                </c:pt>
                <c:pt idx="3192">
                  <c:v>-107059.61990000001</c:v>
                </c:pt>
                <c:pt idx="3193">
                  <c:v>-106992.04180000001</c:v>
                </c:pt>
                <c:pt idx="3194">
                  <c:v>-107142.61320000001</c:v>
                </c:pt>
                <c:pt idx="3195">
                  <c:v>-106895.4032</c:v>
                </c:pt>
                <c:pt idx="3196">
                  <c:v>-107188.4354</c:v>
                </c:pt>
                <c:pt idx="3197">
                  <c:v>-107104.9356</c:v>
                </c:pt>
                <c:pt idx="3198">
                  <c:v>-107196.6229</c:v>
                </c:pt>
                <c:pt idx="3199">
                  <c:v>-107116.6401</c:v>
                </c:pt>
                <c:pt idx="3200">
                  <c:v>-107005.9518</c:v>
                </c:pt>
                <c:pt idx="3201">
                  <c:v>-107095.7825</c:v>
                </c:pt>
                <c:pt idx="3202">
                  <c:v>-107016.80899999999</c:v>
                </c:pt>
                <c:pt idx="3203">
                  <c:v>-107004.3376</c:v>
                </c:pt>
                <c:pt idx="3204">
                  <c:v>-106990.36040000001</c:v>
                </c:pt>
                <c:pt idx="3205">
                  <c:v>-106965.18150000001</c:v>
                </c:pt>
                <c:pt idx="3206">
                  <c:v>-107177.44070000001</c:v>
                </c:pt>
                <c:pt idx="3207">
                  <c:v>-107066.44620000001</c:v>
                </c:pt>
                <c:pt idx="3208">
                  <c:v>-107151.5349</c:v>
                </c:pt>
                <c:pt idx="3209">
                  <c:v>-107102.33070000001</c:v>
                </c:pt>
                <c:pt idx="3210">
                  <c:v>-107045.49</c:v>
                </c:pt>
                <c:pt idx="3211">
                  <c:v>-107107.7089</c:v>
                </c:pt>
                <c:pt idx="3212">
                  <c:v>-106963.5154</c:v>
                </c:pt>
                <c:pt idx="3213">
                  <c:v>-107005.6023</c:v>
                </c:pt>
                <c:pt idx="3214">
                  <c:v>-107057.09020000001</c:v>
                </c:pt>
                <c:pt idx="3215">
                  <c:v>-107114.01850000001</c:v>
                </c:pt>
                <c:pt idx="3216">
                  <c:v>-106979.694</c:v>
                </c:pt>
                <c:pt idx="3217">
                  <c:v>-107141.92200000001</c:v>
                </c:pt>
                <c:pt idx="3218">
                  <c:v>-107210.9405</c:v>
                </c:pt>
                <c:pt idx="3219">
                  <c:v>-107049.4985</c:v>
                </c:pt>
                <c:pt idx="3220">
                  <c:v>-107100.156</c:v>
                </c:pt>
                <c:pt idx="3221">
                  <c:v>-107122.8961</c:v>
                </c:pt>
                <c:pt idx="3222">
                  <c:v>-107098.35520000001</c:v>
                </c:pt>
                <c:pt idx="3223">
                  <c:v>-107141.9221</c:v>
                </c:pt>
                <c:pt idx="3224">
                  <c:v>-107075.44259999999</c:v>
                </c:pt>
                <c:pt idx="3225">
                  <c:v>-107065.7298</c:v>
                </c:pt>
                <c:pt idx="3226">
                  <c:v>-107083.30009999999</c:v>
                </c:pt>
                <c:pt idx="3227">
                  <c:v>-106992.4391</c:v>
                </c:pt>
                <c:pt idx="3228">
                  <c:v>-107031.26609999999</c:v>
                </c:pt>
                <c:pt idx="3229">
                  <c:v>-107200.4713</c:v>
                </c:pt>
                <c:pt idx="3230">
                  <c:v>-107290.8174</c:v>
                </c:pt>
                <c:pt idx="3231">
                  <c:v>-107088.5741</c:v>
                </c:pt>
                <c:pt idx="3232">
                  <c:v>-107083.5769</c:v>
                </c:pt>
                <c:pt idx="3233">
                  <c:v>-107267.7742</c:v>
                </c:pt>
                <c:pt idx="3234">
                  <c:v>-107140.1134</c:v>
                </c:pt>
                <c:pt idx="3235">
                  <c:v>-107129.26760000001</c:v>
                </c:pt>
                <c:pt idx="3236">
                  <c:v>-107096.818</c:v>
                </c:pt>
                <c:pt idx="3237">
                  <c:v>-106953.5638</c:v>
                </c:pt>
                <c:pt idx="3238">
                  <c:v>-107031.11079999999</c:v>
                </c:pt>
                <c:pt idx="3239">
                  <c:v>-107039.2381</c:v>
                </c:pt>
                <c:pt idx="3240">
                  <c:v>-107064.3999</c:v>
                </c:pt>
                <c:pt idx="3241">
                  <c:v>-107037.6988</c:v>
                </c:pt>
                <c:pt idx="3242">
                  <c:v>-107099.1554</c:v>
                </c:pt>
                <c:pt idx="3243">
                  <c:v>-106949.40519999999</c:v>
                </c:pt>
                <c:pt idx="3244">
                  <c:v>-107313.8797</c:v>
                </c:pt>
                <c:pt idx="3245">
                  <c:v>-106989.30560000001</c:v>
                </c:pt>
                <c:pt idx="3246">
                  <c:v>-107144.32829999999</c:v>
                </c:pt>
                <c:pt idx="3247">
                  <c:v>-106927.4629</c:v>
                </c:pt>
                <c:pt idx="3248">
                  <c:v>-107067.9743</c:v>
                </c:pt>
                <c:pt idx="3249">
                  <c:v>-107162.5934</c:v>
                </c:pt>
                <c:pt idx="3250">
                  <c:v>-107151.3441</c:v>
                </c:pt>
                <c:pt idx="3251">
                  <c:v>-107038.8541</c:v>
                </c:pt>
                <c:pt idx="3252">
                  <c:v>-107149.3955</c:v>
                </c:pt>
                <c:pt idx="3253">
                  <c:v>-107093.69319999999</c:v>
                </c:pt>
                <c:pt idx="3254">
                  <c:v>-107065.4108</c:v>
                </c:pt>
                <c:pt idx="3255">
                  <c:v>-106971.0313</c:v>
                </c:pt>
                <c:pt idx="3256">
                  <c:v>-107192.5759</c:v>
                </c:pt>
                <c:pt idx="3257">
                  <c:v>-107052.77619999999</c:v>
                </c:pt>
                <c:pt idx="3258">
                  <c:v>-106923.1882</c:v>
                </c:pt>
                <c:pt idx="3259">
                  <c:v>-106944.6348</c:v>
                </c:pt>
                <c:pt idx="3260">
                  <c:v>-107040.67750000001</c:v>
                </c:pt>
                <c:pt idx="3261">
                  <c:v>-107126.5919</c:v>
                </c:pt>
                <c:pt idx="3262">
                  <c:v>-107155.4846</c:v>
                </c:pt>
                <c:pt idx="3263">
                  <c:v>-106981.2118</c:v>
                </c:pt>
                <c:pt idx="3264">
                  <c:v>-107051.9509</c:v>
                </c:pt>
                <c:pt idx="3265">
                  <c:v>-106965.6556</c:v>
                </c:pt>
                <c:pt idx="3266">
                  <c:v>-106982.05130000001</c:v>
                </c:pt>
                <c:pt idx="3267">
                  <c:v>-107024.6421</c:v>
                </c:pt>
                <c:pt idx="3268">
                  <c:v>-107063.0481</c:v>
                </c:pt>
                <c:pt idx="3269">
                  <c:v>-107034.4503</c:v>
                </c:pt>
                <c:pt idx="3270">
                  <c:v>-107150.3067</c:v>
                </c:pt>
                <c:pt idx="3271">
                  <c:v>-107073.8447</c:v>
                </c:pt>
                <c:pt idx="3272">
                  <c:v>-107202.99099999999</c:v>
                </c:pt>
                <c:pt idx="3273">
                  <c:v>-107034.52529999999</c:v>
                </c:pt>
                <c:pt idx="3274">
                  <c:v>-107029.5601</c:v>
                </c:pt>
                <c:pt idx="3275">
                  <c:v>-106963.723</c:v>
                </c:pt>
                <c:pt idx="3276">
                  <c:v>-106991.17819999999</c:v>
                </c:pt>
                <c:pt idx="3277">
                  <c:v>-107025.4666</c:v>
                </c:pt>
                <c:pt idx="3278">
                  <c:v>-106961.3952</c:v>
                </c:pt>
                <c:pt idx="3279">
                  <c:v>-107252.2101</c:v>
                </c:pt>
                <c:pt idx="3280">
                  <c:v>-106970.62390000001</c:v>
                </c:pt>
                <c:pt idx="3281">
                  <c:v>-107332.9185</c:v>
                </c:pt>
                <c:pt idx="3282">
                  <c:v>-107278.0925</c:v>
                </c:pt>
                <c:pt idx="3283">
                  <c:v>-107120.22470000001</c:v>
                </c:pt>
                <c:pt idx="3284">
                  <c:v>-107154.98699999999</c:v>
                </c:pt>
                <c:pt idx="3285">
                  <c:v>-107203.17290000001</c:v>
                </c:pt>
                <c:pt idx="3286">
                  <c:v>-107228.3039</c:v>
                </c:pt>
                <c:pt idx="3287">
                  <c:v>-107114.9642</c:v>
                </c:pt>
                <c:pt idx="3288">
                  <c:v>-107165.20480000001</c:v>
                </c:pt>
                <c:pt idx="3289">
                  <c:v>-107064.762</c:v>
                </c:pt>
                <c:pt idx="3290">
                  <c:v>-107019.16250000001</c:v>
                </c:pt>
                <c:pt idx="3291">
                  <c:v>-107078.5419</c:v>
                </c:pt>
                <c:pt idx="3292">
                  <c:v>-106926.5358</c:v>
                </c:pt>
                <c:pt idx="3293">
                  <c:v>-107120.7023</c:v>
                </c:pt>
                <c:pt idx="3294">
                  <c:v>-106991.54180000001</c:v>
                </c:pt>
                <c:pt idx="3295">
                  <c:v>-107172.371</c:v>
                </c:pt>
                <c:pt idx="3296">
                  <c:v>-107142.076</c:v>
                </c:pt>
                <c:pt idx="3297">
                  <c:v>-107130.95</c:v>
                </c:pt>
                <c:pt idx="3298">
                  <c:v>-107031.4106</c:v>
                </c:pt>
                <c:pt idx="3299">
                  <c:v>-107019.4636</c:v>
                </c:pt>
                <c:pt idx="3300">
                  <c:v>-107153.5597</c:v>
                </c:pt>
                <c:pt idx="3301">
                  <c:v>-107224.25079999999</c:v>
                </c:pt>
                <c:pt idx="3302">
                  <c:v>-107144.46890000001</c:v>
                </c:pt>
                <c:pt idx="3303">
                  <c:v>-107324.2231</c:v>
                </c:pt>
                <c:pt idx="3304">
                  <c:v>-106979.60430000001</c:v>
                </c:pt>
                <c:pt idx="3305">
                  <c:v>-107159.3526</c:v>
                </c:pt>
                <c:pt idx="3306">
                  <c:v>-107210.78969999999</c:v>
                </c:pt>
                <c:pt idx="3307">
                  <c:v>-107193.9675</c:v>
                </c:pt>
                <c:pt idx="3308">
                  <c:v>-107013.5422</c:v>
                </c:pt>
                <c:pt idx="3309">
                  <c:v>-107137.0634</c:v>
                </c:pt>
                <c:pt idx="3310">
                  <c:v>-107044.73940000001</c:v>
                </c:pt>
                <c:pt idx="3311">
                  <c:v>-107008.1387</c:v>
                </c:pt>
                <c:pt idx="3312">
                  <c:v>-107231.2458</c:v>
                </c:pt>
                <c:pt idx="3313">
                  <c:v>-107025.3184</c:v>
                </c:pt>
                <c:pt idx="3314">
                  <c:v>-106997.9664</c:v>
                </c:pt>
                <c:pt idx="3315">
                  <c:v>-106950.3149</c:v>
                </c:pt>
                <c:pt idx="3316">
                  <c:v>-107092.7141</c:v>
                </c:pt>
                <c:pt idx="3317">
                  <c:v>-107374.45729999999</c:v>
                </c:pt>
                <c:pt idx="3318">
                  <c:v>-107271.7902</c:v>
                </c:pt>
                <c:pt idx="3319">
                  <c:v>-107252.1336</c:v>
                </c:pt>
                <c:pt idx="3320">
                  <c:v>-107306.0508</c:v>
                </c:pt>
                <c:pt idx="3321">
                  <c:v>-107070.39260000001</c:v>
                </c:pt>
                <c:pt idx="3322">
                  <c:v>-107273.3504</c:v>
                </c:pt>
                <c:pt idx="3323">
                  <c:v>-107136.5321</c:v>
                </c:pt>
                <c:pt idx="3324">
                  <c:v>-107123.36689999999</c:v>
                </c:pt>
                <c:pt idx="3325">
                  <c:v>-107204.9914</c:v>
                </c:pt>
                <c:pt idx="3326">
                  <c:v>-107134.63740000001</c:v>
                </c:pt>
                <c:pt idx="3327">
                  <c:v>-106998.6292</c:v>
                </c:pt>
                <c:pt idx="3328">
                  <c:v>-107039.6822</c:v>
                </c:pt>
                <c:pt idx="3329">
                  <c:v>-107099.85309999999</c:v>
                </c:pt>
                <c:pt idx="3330">
                  <c:v>-107115.35219999999</c:v>
                </c:pt>
                <c:pt idx="3331">
                  <c:v>-107183.8222</c:v>
                </c:pt>
                <c:pt idx="3332">
                  <c:v>-107149.0055</c:v>
                </c:pt>
                <c:pt idx="3333">
                  <c:v>-107024.72169999999</c:v>
                </c:pt>
                <c:pt idx="3334">
                  <c:v>-107068.7745</c:v>
                </c:pt>
                <c:pt idx="3335">
                  <c:v>-106923.6207</c:v>
                </c:pt>
                <c:pt idx="3336">
                  <c:v>-107002.83470000001</c:v>
                </c:pt>
                <c:pt idx="3337">
                  <c:v>-107013.8385</c:v>
                </c:pt>
                <c:pt idx="3338">
                  <c:v>-106995.0567</c:v>
                </c:pt>
                <c:pt idx="3339">
                  <c:v>-107188.5016</c:v>
                </c:pt>
                <c:pt idx="3340">
                  <c:v>-107251.5857</c:v>
                </c:pt>
                <c:pt idx="3341">
                  <c:v>-107149.65119999999</c:v>
                </c:pt>
                <c:pt idx="3342">
                  <c:v>-107256.29919999999</c:v>
                </c:pt>
                <c:pt idx="3343">
                  <c:v>-107176.5212</c:v>
                </c:pt>
                <c:pt idx="3344">
                  <c:v>-107250.2156</c:v>
                </c:pt>
                <c:pt idx="3345">
                  <c:v>-107228.5433</c:v>
                </c:pt>
                <c:pt idx="3346">
                  <c:v>-107141.8306</c:v>
                </c:pt>
                <c:pt idx="3347">
                  <c:v>-107139.0643</c:v>
                </c:pt>
                <c:pt idx="3348">
                  <c:v>-107005.607</c:v>
                </c:pt>
                <c:pt idx="3349">
                  <c:v>-107076.92140000001</c:v>
                </c:pt>
                <c:pt idx="3350">
                  <c:v>-107175.19899999999</c:v>
                </c:pt>
                <c:pt idx="3351">
                  <c:v>-107027.84759999999</c:v>
                </c:pt>
                <c:pt idx="3352">
                  <c:v>-107172.8299</c:v>
                </c:pt>
                <c:pt idx="3353">
                  <c:v>-107025.01149999999</c:v>
                </c:pt>
                <c:pt idx="3354">
                  <c:v>-107102.20849999999</c:v>
                </c:pt>
                <c:pt idx="3355">
                  <c:v>-107142.3639</c:v>
                </c:pt>
                <c:pt idx="3356">
                  <c:v>-107195.42570000001</c:v>
                </c:pt>
                <c:pt idx="3357">
                  <c:v>-107018.3918</c:v>
                </c:pt>
                <c:pt idx="3358">
                  <c:v>-107052.9595</c:v>
                </c:pt>
                <c:pt idx="3359">
                  <c:v>-107087.84390000001</c:v>
                </c:pt>
                <c:pt idx="3360">
                  <c:v>-107142.7556</c:v>
                </c:pt>
                <c:pt idx="3361">
                  <c:v>-107138.03939999999</c:v>
                </c:pt>
                <c:pt idx="3362">
                  <c:v>-107111.173</c:v>
                </c:pt>
                <c:pt idx="3363">
                  <c:v>-107220.4212</c:v>
                </c:pt>
                <c:pt idx="3364">
                  <c:v>-107330.2034</c:v>
                </c:pt>
                <c:pt idx="3365">
                  <c:v>-107178.7773</c:v>
                </c:pt>
                <c:pt idx="3366">
                  <c:v>-107154.1341</c:v>
                </c:pt>
                <c:pt idx="3367">
                  <c:v>-107040.9669</c:v>
                </c:pt>
                <c:pt idx="3368">
                  <c:v>-107051.82249999999</c:v>
                </c:pt>
                <c:pt idx="3369">
                  <c:v>-106862.41899999999</c:v>
                </c:pt>
                <c:pt idx="3370">
                  <c:v>-107011.1605</c:v>
                </c:pt>
                <c:pt idx="3371">
                  <c:v>-106770.8417</c:v>
                </c:pt>
                <c:pt idx="3372">
                  <c:v>-107051.13649999999</c:v>
                </c:pt>
                <c:pt idx="3373">
                  <c:v>-107099.52860000001</c:v>
                </c:pt>
                <c:pt idx="3374">
                  <c:v>-107145.5327</c:v>
                </c:pt>
                <c:pt idx="3375">
                  <c:v>-107093.7377</c:v>
                </c:pt>
                <c:pt idx="3376">
                  <c:v>-107113.8135</c:v>
                </c:pt>
                <c:pt idx="3377">
                  <c:v>-106964.0095</c:v>
                </c:pt>
                <c:pt idx="3378">
                  <c:v>-107044.5291</c:v>
                </c:pt>
                <c:pt idx="3379">
                  <c:v>-107027.83010000001</c:v>
                </c:pt>
                <c:pt idx="3380">
                  <c:v>-107109.68919999999</c:v>
                </c:pt>
                <c:pt idx="3381">
                  <c:v>-107250.19010000001</c:v>
                </c:pt>
                <c:pt idx="3382">
                  <c:v>-106986.0536</c:v>
                </c:pt>
                <c:pt idx="3383">
                  <c:v>-107097.3533</c:v>
                </c:pt>
                <c:pt idx="3384">
                  <c:v>-107009.0929</c:v>
                </c:pt>
                <c:pt idx="3385">
                  <c:v>-107262.3536</c:v>
                </c:pt>
                <c:pt idx="3386">
                  <c:v>-107030.5998</c:v>
                </c:pt>
                <c:pt idx="3387">
                  <c:v>-107004.7717</c:v>
                </c:pt>
                <c:pt idx="3388">
                  <c:v>-107008.893</c:v>
                </c:pt>
                <c:pt idx="3389">
                  <c:v>-107045.9277</c:v>
                </c:pt>
                <c:pt idx="3390">
                  <c:v>-107181.54640000001</c:v>
                </c:pt>
                <c:pt idx="3391">
                  <c:v>-106988.68919999999</c:v>
                </c:pt>
                <c:pt idx="3392">
                  <c:v>-107053.6295</c:v>
                </c:pt>
                <c:pt idx="3393">
                  <c:v>-107091.7271</c:v>
                </c:pt>
                <c:pt idx="3394">
                  <c:v>-107042.4611</c:v>
                </c:pt>
                <c:pt idx="3395">
                  <c:v>-107221.9455</c:v>
                </c:pt>
                <c:pt idx="3396">
                  <c:v>-107160.5101</c:v>
                </c:pt>
                <c:pt idx="3397">
                  <c:v>-107016.0392</c:v>
                </c:pt>
                <c:pt idx="3398">
                  <c:v>-107056.95789999999</c:v>
                </c:pt>
                <c:pt idx="3399">
                  <c:v>-107230.8308</c:v>
                </c:pt>
                <c:pt idx="3400">
                  <c:v>-107300.5569</c:v>
                </c:pt>
                <c:pt idx="3401">
                  <c:v>-107265.2047</c:v>
                </c:pt>
                <c:pt idx="3402">
                  <c:v>-107096.0278</c:v>
                </c:pt>
                <c:pt idx="3403">
                  <c:v>-107096.3284</c:v>
                </c:pt>
                <c:pt idx="3404">
                  <c:v>-107057.48179999999</c:v>
                </c:pt>
                <c:pt idx="3405">
                  <c:v>-107001.5505</c:v>
                </c:pt>
                <c:pt idx="3406">
                  <c:v>-107037.38559999999</c:v>
                </c:pt>
                <c:pt idx="3407">
                  <c:v>-107160.1905</c:v>
                </c:pt>
                <c:pt idx="3408">
                  <c:v>-107083.3613</c:v>
                </c:pt>
                <c:pt idx="3409">
                  <c:v>-107097.8958</c:v>
                </c:pt>
                <c:pt idx="3410">
                  <c:v>-107083.0215</c:v>
                </c:pt>
                <c:pt idx="3411">
                  <c:v>-107371.3407</c:v>
                </c:pt>
                <c:pt idx="3412">
                  <c:v>-107183.4817</c:v>
                </c:pt>
                <c:pt idx="3413">
                  <c:v>-107033.6698</c:v>
                </c:pt>
                <c:pt idx="3414">
                  <c:v>-106920.43339999999</c:v>
                </c:pt>
                <c:pt idx="3415">
                  <c:v>-107133.0652</c:v>
                </c:pt>
                <c:pt idx="3416">
                  <c:v>-107190.16710000001</c:v>
                </c:pt>
                <c:pt idx="3417">
                  <c:v>-107130.3606</c:v>
                </c:pt>
                <c:pt idx="3418">
                  <c:v>-107031.68889999999</c:v>
                </c:pt>
                <c:pt idx="3419">
                  <c:v>-107165.4941</c:v>
                </c:pt>
                <c:pt idx="3420">
                  <c:v>-107222.53019999999</c:v>
                </c:pt>
                <c:pt idx="3421">
                  <c:v>-107108.6102</c:v>
                </c:pt>
                <c:pt idx="3422">
                  <c:v>-107018.0209</c:v>
                </c:pt>
                <c:pt idx="3423">
                  <c:v>-107098.3345</c:v>
                </c:pt>
                <c:pt idx="3424">
                  <c:v>-107033.3276</c:v>
                </c:pt>
                <c:pt idx="3425">
                  <c:v>-107141.6249</c:v>
                </c:pt>
                <c:pt idx="3426">
                  <c:v>-106953.2568</c:v>
                </c:pt>
                <c:pt idx="3427">
                  <c:v>-107056.4054</c:v>
                </c:pt>
                <c:pt idx="3428">
                  <c:v>-106958.42389999999</c:v>
                </c:pt>
                <c:pt idx="3429">
                  <c:v>-106963.2653</c:v>
                </c:pt>
                <c:pt idx="3430">
                  <c:v>-107040.60460000001</c:v>
                </c:pt>
                <c:pt idx="3431">
                  <c:v>-106978.2172</c:v>
                </c:pt>
                <c:pt idx="3432">
                  <c:v>-107107.2242</c:v>
                </c:pt>
                <c:pt idx="3433">
                  <c:v>-107044.1146</c:v>
                </c:pt>
                <c:pt idx="3434">
                  <c:v>-107036.13830000001</c:v>
                </c:pt>
                <c:pt idx="3435">
                  <c:v>-107149.67200000001</c:v>
                </c:pt>
                <c:pt idx="3436">
                  <c:v>-107071.72500000001</c:v>
                </c:pt>
                <c:pt idx="3437">
                  <c:v>-107035.8143</c:v>
                </c:pt>
                <c:pt idx="3438">
                  <c:v>-106955.289</c:v>
                </c:pt>
                <c:pt idx="3439">
                  <c:v>-107082.576</c:v>
                </c:pt>
                <c:pt idx="3440">
                  <c:v>-107014.0981</c:v>
                </c:pt>
                <c:pt idx="3441">
                  <c:v>-107019.5781</c:v>
                </c:pt>
                <c:pt idx="3442">
                  <c:v>-106933.39720000001</c:v>
                </c:pt>
                <c:pt idx="3443">
                  <c:v>-106905.8031</c:v>
                </c:pt>
                <c:pt idx="3444">
                  <c:v>-107048.845</c:v>
                </c:pt>
                <c:pt idx="3445">
                  <c:v>-107017.61169999999</c:v>
                </c:pt>
                <c:pt idx="3446">
                  <c:v>-107081.0419</c:v>
                </c:pt>
                <c:pt idx="3447">
                  <c:v>-107018.34239999999</c:v>
                </c:pt>
                <c:pt idx="3448">
                  <c:v>-106889.17290000001</c:v>
                </c:pt>
                <c:pt idx="3449">
                  <c:v>-106988.7332</c:v>
                </c:pt>
                <c:pt idx="3450">
                  <c:v>-107114.46859999999</c:v>
                </c:pt>
                <c:pt idx="3451">
                  <c:v>-107109.485</c:v>
                </c:pt>
                <c:pt idx="3452">
                  <c:v>-106992.6007</c:v>
                </c:pt>
                <c:pt idx="3453">
                  <c:v>-107053.76549999999</c:v>
                </c:pt>
                <c:pt idx="3454">
                  <c:v>-107039.1942</c:v>
                </c:pt>
                <c:pt idx="3455">
                  <c:v>-107200.87450000001</c:v>
                </c:pt>
                <c:pt idx="3456">
                  <c:v>-107229.4593</c:v>
                </c:pt>
                <c:pt idx="3457">
                  <c:v>-107145.23729999999</c:v>
                </c:pt>
                <c:pt idx="3458">
                  <c:v>-107104.2212</c:v>
                </c:pt>
                <c:pt idx="3459">
                  <c:v>-107056.7405</c:v>
                </c:pt>
                <c:pt idx="3460">
                  <c:v>-106968.8008</c:v>
                </c:pt>
                <c:pt idx="3461">
                  <c:v>-107070.54790000001</c:v>
                </c:pt>
                <c:pt idx="3462">
                  <c:v>-107133.61689999999</c:v>
                </c:pt>
                <c:pt idx="3463">
                  <c:v>-107101.77129999999</c:v>
                </c:pt>
                <c:pt idx="3464">
                  <c:v>-107243.5993</c:v>
                </c:pt>
                <c:pt idx="3465">
                  <c:v>-107059.2107</c:v>
                </c:pt>
                <c:pt idx="3466">
                  <c:v>-107172.8933</c:v>
                </c:pt>
                <c:pt idx="3467">
                  <c:v>-107084.46030000001</c:v>
                </c:pt>
                <c:pt idx="3468">
                  <c:v>-107063.0301</c:v>
                </c:pt>
                <c:pt idx="3469">
                  <c:v>-106969.5785</c:v>
                </c:pt>
                <c:pt idx="3470">
                  <c:v>-106880.2142</c:v>
                </c:pt>
                <c:pt idx="3471">
                  <c:v>-107114.1439</c:v>
                </c:pt>
                <c:pt idx="3472">
                  <c:v>-106936.87300000001</c:v>
                </c:pt>
                <c:pt idx="3473">
                  <c:v>-107196.8192</c:v>
                </c:pt>
                <c:pt idx="3474">
                  <c:v>-106952.6743</c:v>
                </c:pt>
                <c:pt idx="3475">
                  <c:v>-107157.5969</c:v>
                </c:pt>
                <c:pt idx="3476">
                  <c:v>-106998.4224</c:v>
                </c:pt>
                <c:pt idx="3477">
                  <c:v>-107044.08289999999</c:v>
                </c:pt>
                <c:pt idx="3478">
                  <c:v>-107108.1439</c:v>
                </c:pt>
                <c:pt idx="3479">
                  <c:v>-107075.9467</c:v>
                </c:pt>
                <c:pt idx="3480">
                  <c:v>-106976.4994</c:v>
                </c:pt>
                <c:pt idx="3481">
                  <c:v>-107141.202</c:v>
                </c:pt>
                <c:pt idx="3482">
                  <c:v>-107017.03879999999</c:v>
                </c:pt>
                <c:pt idx="3483">
                  <c:v>-107070.8438</c:v>
                </c:pt>
                <c:pt idx="3484">
                  <c:v>-107133.0741</c:v>
                </c:pt>
                <c:pt idx="3485">
                  <c:v>-107082.9182</c:v>
                </c:pt>
                <c:pt idx="3486">
                  <c:v>-107025.44439999999</c:v>
                </c:pt>
                <c:pt idx="3487">
                  <c:v>-107203.2154</c:v>
                </c:pt>
                <c:pt idx="3488">
                  <c:v>-106922.7631</c:v>
                </c:pt>
                <c:pt idx="3489">
                  <c:v>-107155.7372</c:v>
                </c:pt>
                <c:pt idx="3490">
                  <c:v>-107269.2889</c:v>
                </c:pt>
                <c:pt idx="3491">
                  <c:v>-107100.11079999999</c:v>
                </c:pt>
                <c:pt idx="3492">
                  <c:v>-106930.1903</c:v>
                </c:pt>
                <c:pt idx="3493">
                  <c:v>-107021.2859</c:v>
                </c:pt>
                <c:pt idx="3494">
                  <c:v>-107043.795</c:v>
                </c:pt>
                <c:pt idx="3495">
                  <c:v>-107091.02280000001</c:v>
                </c:pt>
                <c:pt idx="3496">
                  <c:v>-107073.2634</c:v>
                </c:pt>
                <c:pt idx="3497">
                  <c:v>-106937.56849999999</c:v>
                </c:pt>
                <c:pt idx="3498">
                  <c:v>-106962.3055</c:v>
                </c:pt>
                <c:pt idx="3499">
                  <c:v>-107298.03</c:v>
                </c:pt>
                <c:pt idx="3500">
                  <c:v>-107164.07</c:v>
                </c:pt>
                <c:pt idx="3501">
                  <c:v>-107279.4063</c:v>
                </c:pt>
                <c:pt idx="3502">
                  <c:v>-107058.4884</c:v>
                </c:pt>
                <c:pt idx="3503">
                  <c:v>-107175.9929</c:v>
                </c:pt>
                <c:pt idx="3504">
                  <c:v>-107087.23639999999</c:v>
                </c:pt>
                <c:pt idx="3505">
                  <c:v>-107075.4596</c:v>
                </c:pt>
                <c:pt idx="3506">
                  <c:v>-107056.4868</c:v>
                </c:pt>
                <c:pt idx="3507">
                  <c:v>-107039.75840000001</c:v>
                </c:pt>
                <c:pt idx="3508">
                  <c:v>-107077.9584</c:v>
                </c:pt>
                <c:pt idx="3509">
                  <c:v>-106953.3769</c:v>
                </c:pt>
                <c:pt idx="3510">
                  <c:v>-107103.3487</c:v>
                </c:pt>
                <c:pt idx="3511">
                  <c:v>-106979.3012</c:v>
                </c:pt>
                <c:pt idx="3512">
                  <c:v>-107226.05409999999</c:v>
                </c:pt>
                <c:pt idx="3513">
                  <c:v>-107194.43700000001</c:v>
                </c:pt>
                <c:pt idx="3514">
                  <c:v>-107066.78810000001</c:v>
                </c:pt>
                <c:pt idx="3515">
                  <c:v>-107117.41710000001</c:v>
                </c:pt>
                <c:pt idx="3516">
                  <c:v>-107198.3383</c:v>
                </c:pt>
                <c:pt idx="3517">
                  <c:v>-107143.1495</c:v>
                </c:pt>
                <c:pt idx="3518">
                  <c:v>-106969.7813</c:v>
                </c:pt>
                <c:pt idx="3519">
                  <c:v>-106927.64019999999</c:v>
                </c:pt>
                <c:pt idx="3520">
                  <c:v>-106986.6957</c:v>
                </c:pt>
                <c:pt idx="3521">
                  <c:v>-107136.0711</c:v>
                </c:pt>
                <c:pt idx="3522">
                  <c:v>-107106.87940000001</c:v>
                </c:pt>
                <c:pt idx="3523">
                  <c:v>-107130.5047</c:v>
                </c:pt>
                <c:pt idx="3524">
                  <c:v>-107112.2399</c:v>
                </c:pt>
                <c:pt idx="3525">
                  <c:v>-106958.70759999999</c:v>
                </c:pt>
                <c:pt idx="3526">
                  <c:v>-106938.0824</c:v>
                </c:pt>
                <c:pt idx="3527">
                  <c:v>-106955.5337</c:v>
                </c:pt>
                <c:pt idx="3528">
                  <c:v>-106930.32369999999</c:v>
                </c:pt>
                <c:pt idx="3529">
                  <c:v>-107012.52439999999</c:v>
                </c:pt>
                <c:pt idx="3530">
                  <c:v>-107021.3202</c:v>
                </c:pt>
                <c:pt idx="3531">
                  <c:v>-106953.76669999999</c:v>
                </c:pt>
                <c:pt idx="3532">
                  <c:v>-107098.3633</c:v>
                </c:pt>
                <c:pt idx="3533">
                  <c:v>-106998.6198</c:v>
                </c:pt>
                <c:pt idx="3534">
                  <c:v>-106895.4682</c:v>
                </c:pt>
                <c:pt idx="3535">
                  <c:v>-107181.18919999999</c:v>
                </c:pt>
                <c:pt idx="3536">
                  <c:v>-106986.2595</c:v>
                </c:pt>
                <c:pt idx="3537">
                  <c:v>-107074.4069</c:v>
                </c:pt>
                <c:pt idx="3538">
                  <c:v>-106810.54120000001</c:v>
                </c:pt>
                <c:pt idx="3539">
                  <c:v>-107088.32279999999</c:v>
                </c:pt>
                <c:pt idx="3540">
                  <c:v>-107105.8609</c:v>
                </c:pt>
                <c:pt idx="3541">
                  <c:v>-106951.09020000001</c:v>
                </c:pt>
                <c:pt idx="3542">
                  <c:v>-107155.6817</c:v>
                </c:pt>
                <c:pt idx="3543">
                  <c:v>-107085.6853</c:v>
                </c:pt>
                <c:pt idx="3544">
                  <c:v>-106877.9362</c:v>
                </c:pt>
                <c:pt idx="3545">
                  <c:v>-106894.8575</c:v>
                </c:pt>
                <c:pt idx="3546">
                  <c:v>-106999.20020000001</c:v>
                </c:pt>
                <c:pt idx="3547">
                  <c:v>-107009.04090000001</c:v>
                </c:pt>
                <c:pt idx="3548">
                  <c:v>-107010.3302</c:v>
                </c:pt>
                <c:pt idx="3549">
                  <c:v>-107214.18090000001</c:v>
                </c:pt>
                <c:pt idx="3550">
                  <c:v>-107006.3679</c:v>
                </c:pt>
                <c:pt idx="3551">
                  <c:v>-107048.454</c:v>
                </c:pt>
                <c:pt idx="3552">
                  <c:v>-107086.1917</c:v>
                </c:pt>
                <c:pt idx="3553">
                  <c:v>-107082.9454</c:v>
                </c:pt>
                <c:pt idx="3554">
                  <c:v>-107119.0297</c:v>
                </c:pt>
                <c:pt idx="3555">
                  <c:v>-107037.1146</c:v>
                </c:pt>
                <c:pt idx="3556">
                  <c:v>-106926.0275</c:v>
                </c:pt>
                <c:pt idx="3557">
                  <c:v>-106893.7527</c:v>
                </c:pt>
                <c:pt idx="3558">
                  <c:v>-106961.4973</c:v>
                </c:pt>
                <c:pt idx="3559">
                  <c:v>-107129.3299</c:v>
                </c:pt>
                <c:pt idx="3560">
                  <c:v>-107136.9497</c:v>
                </c:pt>
                <c:pt idx="3561">
                  <c:v>-106917.7467</c:v>
                </c:pt>
                <c:pt idx="3562">
                  <c:v>-106985.79549999999</c:v>
                </c:pt>
                <c:pt idx="3563">
                  <c:v>-107131.22689999999</c:v>
                </c:pt>
                <c:pt idx="3564">
                  <c:v>-106996.2643</c:v>
                </c:pt>
                <c:pt idx="3565">
                  <c:v>-106945.89939999999</c:v>
                </c:pt>
                <c:pt idx="3566">
                  <c:v>-106938.60490000001</c:v>
                </c:pt>
                <c:pt idx="3567">
                  <c:v>-107055.2383</c:v>
                </c:pt>
                <c:pt idx="3568">
                  <c:v>-107012.32490000001</c:v>
                </c:pt>
                <c:pt idx="3569">
                  <c:v>-107049.14290000001</c:v>
                </c:pt>
                <c:pt idx="3570">
                  <c:v>-107093.0814</c:v>
                </c:pt>
                <c:pt idx="3571">
                  <c:v>-107078.16650000001</c:v>
                </c:pt>
                <c:pt idx="3572">
                  <c:v>-107130.73020000001</c:v>
                </c:pt>
                <c:pt idx="3573">
                  <c:v>-107062.81449999999</c:v>
                </c:pt>
                <c:pt idx="3574">
                  <c:v>-107170.811</c:v>
                </c:pt>
                <c:pt idx="3575">
                  <c:v>-107181.584</c:v>
                </c:pt>
                <c:pt idx="3576">
                  <c:v>-107112.9276</c:v>
                </c:pt>
                <c:pt idx="3577">
                  <c:v>-107057.28569999999</c:v>
                </c:pt>
                <c:pt idx="3578">
                  <c:v>-106954.41869999999</c:v>
                </c:pt>
                <c:pt idx="3579">
                  <c:v>-106868.6934</c:v>
                </c:pt>
                <c:pt idx="3580">
                  <c:v>-106930.8281</c:v>
                </c:pt>
                <c:pt idx="3581">
                  <c:v>-106991.47229999999</c:v>
                </c:pt>
                <c:pt idx="3582">
                  <c:v>-107150.7657</c:v>
                </c:pt>
                <c:pt idx="3583">
                  <c:v>-107036.923</c:v>
                </c:pt>
                <c:pt idx="3584">
                  <c:v>-106917.47070000001</c:v>
                </c:pt>
                <c:pt idx="3585">
                  <c:v>-106952.1213</c:v>
                </c:pt>
                <c:pt idx="3586">
                  <c:v>-107008.3689</c:v>
                </c:pt>
                <c:pt idx="3587">
                  <c:v>-107109.78539999999</c:v>
                </c:pt>
                <c:pt idx="3588">
                  <c:v>-106986.2338</c:v>
                </c:pt>
                <c:pt idx="3589">
                  <c:v>-106937.4779</c:v>
                </c:pt>
                <c:pt idx="3590">
                  <c:v>-107233.6615</c:v>
                </c:pt>
                <c:pt idx="3591">
                  <c:v>-107179.0858</c:v>
                </c:pt>
                <c:pt idx="3592">
                  <c:v>-107008.8386</c:v>
                </c:pt>
                <c:pt idx="3593">
                  <c:v>-107191.5511</c:v>
                </c:pt>
                <c:pt idx="3594">
                  <c:v>-107186.9999</c:v>
                </c:pt>
                <c:pt idx="3595">
                  <c:v>-107178.2193</c:v>
                </c:pt>
                <c:pt idx="3596">
                  <c:v>-107242.1986</c:v>
                </c:pt>
                <c:pt idx="3597">
                  <c:v>-107002.41409999999</c:v>
                </c:pt>
                <c:pt idx="3598">
                  <c:v>-107107.12239999999</c:v>
                </c:pt>
                <c:pt idx="3599">
                  <c:v>-107067.62850000001</c:v>
                </c:pt>
                <c:pt idx="3600">
                  <c:v>-106983.4708</c:v>
                </c:pt>
                <c:pt idx="3601">
                  <c:v>-106973.61320000001</c:v>
                </c:pt>
                <c:pt idx="3602">
                  <c:v>-106913.8977</c:v>
                </c:pt>
                <c:pt idx="3603">
                  <c:v>-107096.9884</c:v>
                </c:pt>
                <c:pt idx="3604">
                  <c:v>-106956.5488</c:v>
                </c:pt>
                <c:pt idx="3605">
                  <c:v>-107252.5071</c:v>
                </c:pt>
                <c:pt idx="3606">
                  <c:v>-106984.80190000001</c:v>
                </c:pt>
                <c:pt idx="3607">
                  <c:v>-107015.2816</c:v>
                </c:pt>
                <c:pt idx="3608">
                  <c:v>-106975.96309999999</c:v>
                </c:pt>
                <c:pt idx="3609">
                  <c:v>-107144.15399999999</c:v>
                </c:pt>
                <c:pt idx="3610">
                  <c:v>-107223.336</c:v>
                </c:pt>
                <c:pt idx="3611">
                  <c:v>-107113.5114</c:v>
                </c:pt>
                <c:pt idx="3612">
                  <c:v>-106905.45080000001</c:v>
                </c:pt>
                <c:pt idx="3613">
                  <c:v>-107035.62850000001</c:v>
                </c:pt>
                <c:pt idx="3614">
                  <c:v>-107100.55650000001</c:v>
                </c:pt>
                <c:pt idx="3615">
                  <c:v>-107088.2056</c:v>
                </c:pt>
                <c:pt idx="3616">
                  <c:v>-107033.1247</c:v>
                </c:pt>
                <c:pt idx="3617">
                  <c:v>-106988.38189999999</c:v>
                </c:pt>
                <c:pt idx="3618">
                  <c:v>-107030.2855</c:v>
                </c:pt>
                <c:pt idx="3619">
                  <c:v>-106965.6462</c:v>
                </c:pt>
                <c:pt idx="3620">
                  <c:v>-107174.3956</c:v>
                </c:pt>
                <c:pt idx="3621">
                  <c:v>-107142.9759</c:v>
                </c:pt>
                <c:pt idx="3622">
                  <c:v>-107186.0468</c:v>
                </c:pt>
                <c:pt idx="3623">
                  <c:v>-107107.7634</c:v>
                </c:pt>
                <c:pt idx="3624">
                  <c:v>-107102.16899999999</c:v>
                </c:pt>
                <c:pt idx="3625">
                  <c:v>-107133.9048</c:v>
                </c:pt>
                <c:pt idx="3626">
                  <c:v>-107098.395</c:v>
                </c:pt>
                <c:pt idx="3627">
                  <c:v>-107110.7228</c:v>
                </c:pt>
                <c:pt idx="3628">
                  <c:v>-107055.3882</c:v>
                </c:pt>
                <c:pt idx="3629">
                  <c:v>-107016.0797</c:v>
                </c:pt>
                <c:pt idx="3630">
                  <c:v>-107080.2066</c:v>
                </c:pt>
                <c:pt idx="3631">
                  <c:v>-106923.8805</c:v>
                </c:pt>
                <c:pt idx="3632">
                  <c:v>-106878.1191</c:v>
                </c:pt>
                <c:pt idx="3633">
                  <c:v>-107024.2994</c:v>
                </c:pt>
                <c:pt idx="3634">
                  <c:v>-107008.95699999999</c:v>
                </c:pt>
                <c:pt idx="3635">
                  <c:v>-107004.3521</c:v>
                </c:pt>
                <c:pt idx="3636">
                  <c:v>-106993.7202</c:v>
                </c:pt>
                <c:pt idx="3637">
                  <c:v>-107067.37480000001</c:v>
                </c:pt>
                <c:pt idx="3638">
                  <c:v>-107002.0892</c:v>
                </c:pt>
                <c:pt idx="3639">
                  <c:v>-107145.5998</c:v>
                </c:pt>
                <c:pt idx="3640">
                  <c:v>-107054.5506</c:v>
                </c:pt>
                <c:pt idx="3641">
                  <c:v>-107048.3383</c:v>
                </c:pt>
                <c:pt idx="3642">
                  <c:v>-106994.4846</c:v>
                </c:pt>
                <c:pt idx="3643">
                  <c:v>-107029.1517</c:v>
                </c:pt>
                <c:pt idx="3644">
                  <c:v>-107116.9734</c:v>
                </c:pt>
                <c:pt idx="3645">
                  <c:v>-107163.9298</c:v>
                </c:pt>
                <c:pt idx="3646">
                  <c:v>-107155.04</c:v>
                </c:pt>
                <c:pt idx="3647">
                  <c:v>-107078.264</c:v>
                </c:pt>
                <c:pt idx="3648">
                  <c:v>-107079.8949</c:v>
                </c:pt>
                <c:pt idx="3649">
                  <c:v>-107084.61470000001</c:v>
                </c:pt>
                <c:pt idx="3650">
                  <c:v>-107139.9121</c:v>
                </c:pt>
                <c:pt idx="3651">
                  <c:v>-107076.3515</c:v>
                </c:pt>
                <c:pt idx="3652">
                  <c:v>-107111.9133</c:v>
                </c:pt>
                <c:pt idx="3653">
                  <c:v>-107268.89659999999</c:v>
                </c:pt>
                <c:pt idx="3654">
                  <c:v>-107215.8088</c:v>
                </c:pt>
                <c:pt idx="3655">
                  <c:v>-107036.1721</c:v>
                </c:pt>
                <c:pt idx="3656">
                  <c:v>-106980.20540000001</c:v>
                </c:pt>
                <c:pt idx="3657">
                  <c:v>-107143.32460000001</c:v>
                </c:pt>
                <c:pt idx="3658">
                  <c:v>-107096.23450000001</c:v>
                </c:pt>
                <c:pt idx="3659">
                  <c:v>-107020.3961</c:v>
                </c:pt>
                <c:pt idx="3660">
                  <c:v>-107061.96</c:v>
                </c:pt>
                <c:pt idx="3661">
                  <c:v>-107226.4077</c:v>
                </c:pt>
                <c:pt idx="3662">
                  <c:v>-107089.0236</c:v>
                </c:pt>
                <c:pt idx="3663">
                  <c:v>-107090.51270000001</c:v>
                </c:pt>
                <c:pt idx="3664">
                  <c:v>-107172.9492</c:v>
                </c:pt>
                <c:pt idx="3665">
                  <c:v>-107102.2651</c:v>
                </c:pt>
                <c:pt idx="3666">
                  <c:v>-107069.9408</c:v>
                </c:pt>
                <c:pt idx="3667">
                  <c:v>-107069.9621</c:v>
                </c:pt>
                <c:pt idx="3668">
                  <c:v>-107043.7882</c:v>
                </c:pt>
                <c:pt idx="3669">
                  <c:v>-106905.849</c:v>
                </c:pt>
                <c:pt idx="3670">
                  <c:v>-107105.9181</c:v>
                </c:pt>
                <c:pt idx="3671">
                  <c:v>-107023.1318</c:v>
                </c:pt>
                <c:pt idx="3672">
                  <c:v>-107108.1094</c:v>
                </c:pt>
                <c:pt idx="3673">
                  <c:v>-106789.7622</c:v>
                </c:pt>
                <c:pt idx="3674">
                  <c:v>-106923.8115</c:v>
                </c:pt>
                <c:pt idx="3675">
                  <c:v>-107022.2971</c:v>
                </c:pt>
                <c:pt idx="3676">
                  <c:v>-107105.973</c:v>
                </c:pt>
                <c:pt idx="3677">
                  <c:v>-106891.098</c:v>
                </c:pt>
                <c:pt idx="3678">
                  <c:v>-106941.8394</c:v>
                </c:pt>
                <c:pt idx="3679">
                  <c:v>-106919.35709999999</c:v>
                </c:pt>
                <c:pt idx="3680">
                  <c:v>-107163.9479</c:v>
                </c:pt>
                <c:pt idx="3681">
                  <c:v>-106785.995</c:v>
                </c:pt>
                <c:pt idx="3682">
                  <c:v>-106954.8364</c:v>
                </c:pt>
                <c:pt idx="3683">
                  <c:v>-106971.55899999999</c:v>
                </c:pt>
                <c:pt idx="3684">
                  <c:v>-107140.37270000001</c:v>
                </c:pt>
                <c:pt idx="3685">
                  <c:v>-107111.2421</c:v>
                </c:pt>
                <c:pt idx="3686">
                  <c:v>-107163.27439999999</c:v>
                </c:pt>
                <c:pt idx="3687">
                  <c:v>-106891.5632</c:v>
                </c:pt>
                <c:pt idx="3688">
                  <c:v>-107212.43030000001</c:v>
                </c:pt>
                <c:pt idx="3689">
                  <c:v>-107229.6297</c:v>
                </c:pt>
                <c:pt idx="3690">
                  <c:v>-107035.3542</c:v>
                </c:pt>
                <c:pt idx="3691">
                  <c:v>-107046.28939999999</c:v>
                </c:pt>
                <c:pt idx="3692">
                  <c:v>-107231.6039</c:v>
                </c:pt>
                <c:pt idx="3693">
                  <c:v>-107062.7928</c:v>
                </c:pt>
                <c:pt idx="3694">
                  <c:v>-107199.29700000001</c:v>
                </c:pt>
                <c:pt idx="3695">
                  <c:v>-107069.1088</c:v>
                </c:pt>
                <c:pt idx="3696">
                  <c:v>-107305.9424</c:v>
                </c:pt>
                <c:pt idx="3697">
                  <c:v>-107249.1897</c:v>
                </c:pt>
                <c:pt idx="3698">
                  <c:v>-107073.14079999999</c:v>
                </c:pt>
                <c:pt idx="3699">
                  <c:v>-107022.51089999999</c:v>
                </c:pt>
                <c:pt idx="3700">
                  <c:v>-107091.1721</c:v>
                </c:pt>
                <c:pt idx="3701">
                  <c:v>-107219.2353</c:v>
                </c:pt>
                <c:pt idx="3702">
                  <c:v>-107026.35249999999</c:v>
                </c:pt>
                <c:pt idx="3703">
                  <c:v>-107165.4604</c:v>
                </c:pt>
                <c:pt idx="3704">
                  <c:v>-106831.9921</c:v>
                </c:pt>
                <c:pt idx="3705">
                  <c:v>-107140.7531</c:v>
                </c:pt>
                <c:pt idx="3706">
                  <c:v>-107112.1283</c:v>
                </c:pt>
                <c:pt idx="3707">
                  <c:v>-106935.56600000001</c:v>
                </c:pt>
                <c:pt idx="3708">
                  <c:v>-106910.2038</c:v>
                </c:pt>
                <c:pt idx="3709">
                  <c:v>-107119.8101</c:v>
                </c:pt>
                <c:pt idx="3710">
                  <c:v>-107021.7506</c:v>
                </c:pt>
                <c:pt idx="3711">
                  <c:v>-106919.0036</c:v>
                </c:pt>
                <c:pt idx="3712">
                  <c:v>-107045.15459999999</c:v>
                </c:pt>
                <c:pt idx="3713">
                  <c:v>-107165.86810000001</c:v>
                </c:pt>
                <c:pt idx="3714">
                  <c:v>-107078.9411</c:v>
                </c:pt>
                <c:pt idx="3715">
                  <c:v>-106953.78479999999</c:v>
                </c:pt>
                <c:pt idx="3716">
                  <c:v>-106957.47840000001</c:v>
                </c:pt>
                <c:pt idx="3717">
                  <c:v>-107070.2126</c:v>
                </c:pt>
                <c:pt idx="3718">
                  <c:v>-107268.7352</c:v>
                </c:pt>
                <c:pt idx="3719">
                  <c:v>-107014.00930000001</c:v>
                </c:pt>
                <c:pt idx="3720">
                  <c:v>-106909.3861</c:v>
                </c:pt>
                <c:pt idx="3721">
                  <c:v>-107089.14629999999</c:v>
                </c:pt>
                <c:pt idx="3722">
                  <c:v>-107184.08779999999</c:v>
                </c:pt>
                <c:pt idx="3723">
                  <c:v>-107168.5015</c:v>
                </c:pt>
                <c:pt idx="3724">
                  <c:v>-107092.3515</c:v>
                </c:pt>
                <c:pt idx="3725">
                  <c:v>-106943.9985</c:v>
                </c:pt>
                <c:pt idx="3726">
                  <c:v>-107336.1519</c:v>
                </c:pt>
                <c:pt idx="3727">
                  <c:v>-107132.4909</c:v>
                </c:pt>
                <c:pt idx="3728">
                  <c:v>-107101.8039</c:v>
                </c:pt>
                <c:pt idx="3729">
                  <c:v>-106887.6799</c:v>
                </c:pt>
                <c:pt idx="3730">
                  <c:v>-106984.25629999999</c:v>
                </c:pt>
                <c:pt idx="3731">
                  <c:v>-107052.47629999999</c:v>
                </c:pt>
                <c:pt idx="3732">
                  <c:v>-107042.79730000001</c:v>
                </c:pt>
                <c:pt idx="3733">
                  <c:v>-106926.076</c:v>
                </c:pt>
                <c:pt idx="3734">
                  <c:v>-107077.2274</c:v>
                </c:pt>
                <c:pt idx="3735">
                  <c:v>-107200.9844</c:v>
                </c:pt>
                <c:pt idx="3736">
                  <c:v>-107119.7406</c:v>
                </c:pt>
                <c:pt idx="3737">
                  <c:v>-106936.806</c:v>
                </c:pt>
                <c:pt idx="3738">
                  <c:v>-107114.9002</c:v>
                </c:pt>
                <c:pt idx="3739">
                  <c:v>-107022.21980000001</c:v>
                </c:pt>
                <c:pt idx="3740">
                  <c:v>-107088.5962</c:v>
                </c:pt>
                <c:pt idx="3741">
                  <c:v>-107070.5033</c:v>
                </c:pt>
                <c:pt idx="3742">
                  <c:v>-107084.3698</c:v>
                </c:pt>
                <c:pt idx="3743">
                  <c:v>-107100.8904</c:v>
                </c:pt>
                <c:pt idx="3744">
                  <c:v>-107114.1854</c:v>
                </c:pt>
                <c:pt idx="3745">
                  <c:v>-106927.73789999999</c:v>
                </c:pt>
                <c:pt idx="3746">
                  <c:v>-107037.89479999999</c:v>
                </c:pt>
                <c:pt idx="3747">
                  <c:v>-107059.7936</c:v>
                </c:pt>
                <c:pt idx="3748">
                  <c:v>-106997.5531</c:v>
                </c:pt>
                <c:pt idx="3749">
                  <c:v>-107294.6192</c:v>
                </c:pt>
                <c:pt idx="3750">
                  <c:v>-107096.1735</c:v>
                </c:pt>
                <c:pt idx="3751">
                  <c:v>-106977.56849999999</c:v>
                </c:pt>
                <c:pt idx="3752">
                  <c:v>-107186.68799999999</c:v>
                </c:pt>
                <c:pt idx="3753">
                  <c:v>-107074.2542</c:v>
                </c:pt>
                <c:pt idx="3754">
                  <c:v>-107270.4659</c:v>
                </c:pt>
                <c:pt idx="3755">
                  <c:v>-107152.531</c:v>
                </c:pt>
                <c:pt idx="3756">
                  <c:v>-107145.20359999999</c:v>
                </c:pt>
                <c:pt idx="3757">
                  <c:v>-107093.7665</c:v>
                </c:pt>
                <c:pt idx="3758">
                  <c:v>-107052.06690000001</c:v>
                </c:pt>
                <c:pt idx="3759">
                  <c:v>-107006.62699999999</c:v>
                </c:pt>
                <c:pt idx="3760">
                  <c:v>-107027.0929</c:v>
                </c:pt>
                <c:pt idx="3761">
                  <c:v>-106963.71030000001</c:v>
                </c:pt>
                <c:pt idx="3762">
                  <c:v>-107186.6666</c:v>
                </c:pt>
                <c:pt idx="3763">
                  <c:v>-106971.34789999999</c:v>
                </c:pt>
                <c:pt idx="3764">
                  <c:v>-107161.1547</c:v>
                </c:pt>
                <c:pt idx="3765">
                  <c:v>-107001.60370000001</c:v>
                </c:pt>
                <c:pt idx="3766">
                  <c:v>-107083.33259999999</c:v>
                </c:pt>
                <c:pt idx="3767">
                  <c:v>-106891.61629999999</c:v>
                </c:pt>
                <c:pt idx="3768">
                  <c:v>-107101.0132</c:v>
                </c:pt>
                <c:pt idx="3769">
                  <c:v>-107097.8256</c:v>
                </c:pt>
                <c:pt idx="3770">
                  <c:v>-106958.46799999999</c:v>
                </c:pt>
                <c:pt idx="3771">
                  <c:v>-107242.58</c:v>
                </c:pt>
                <c:pt idx="3772">
                  <c:v>-107063.93859999999</c:v>
                </c:pt>
                <c:pt idx="3773">
                  <c:v>-106998.1194</c:v>
                </c:pt>
                <c:pt idx="3774">
                  <c:v>-106985.5719</c:v>
                </c:pt>
                <c:pt idx="3775">
                  <c:v>-107109.4952</c:v>
                </c:pt>
                <c:pt idx="3776">
                  <c:v>-106999.1839</c:v>
                </c:pt>
                <c:pt idx="3777">
                  <c:v>-107187.9817</c:v>
                </c:pt>
                <c:pt idx="3778">
                  <c:v>-107020.2825</c:v>
                </c:pt>
                <c:pt idx="3779">
                  <c:v>-106831.9613</c:v>
                </c:pt>
                <c:pt idx="3780">
                  <c:v>-107147.9295</c:v>
                </c:pt>
                <c:pt idx="3781">
                  <c:v>-107074.3113</c:v>
                </c:pt>
                <c:pt idx="3782">
                  <c:v>-106935.9841</c:v>
                </c:pt>
                <c:pt idx="3783">
                  <c:v>-107093.84</c:v>
                </c:pt>
                <c:pt idx="3784">
                  <c:v>-107103.5166</c:v>
                </c:pt>
                <c:pt idx="3785">
                  <c:v>-107010.88710000001</c:v>
                </c:pt>
                <c:pt idx="3786">
                  <c:v>-107098.7087</c:v>
                </c:pt>
                <c:pt idx="3787">
                  <c:v>-107041.5863</c:v>
                </c:pt>
                <c:pt idx="3788">
                  <c:v>-106945.72410000001</c:v>
                </c:pt>
                <c:pt idx="3789">
                  <c:v>-107159.6303</c:v>
                </c:pt>
                <c:pt idx="3790">
                  <c:v>-107064.7159</c:v>
                </c:pt>
                <c:pt idx="3791">
                  <c:v>-107097.8311</c:v>
                </c:pt>
                <c:pt idx="3792">
                  <c:v>-107020.6765</c:v>
                </c:pt>
                <c:pt idx="3793">
                  <c:v>-107135.001</c:v>
                </c:pt>
                <c:pt idx="3794">
                  <c:v>-107142.95110000001</c:v>
                </c:pt>
                <c:pt idx="3795">
                  <c:v>-106997.09209999999</c:v>
                </c:pt>
                <c:pt idx="3796">
                  <c:v>-107066.5925</c:v>
                </c:pt>
                <c:pt idx="3797">
                  <c:v>-107052.0543</c:v>
                </c:pt>
                <c:pt idx="3798">
                  <c:v>-106942.5987</c:v>
                </c:pt>
                <c:pt idx="3799">
                  <c:v>-107023.0508</c:v>
                </c:pt>
                <c:pt idx="3800">
                  <c:v>-107040.75599999999</c:v>
                </c:pt>
                <c:pt idx="3801">
                  <c:v>-107033.5545</c:v>
                </c:pt>
                <c:pt idx="3802">
                  <c:v>-106985.29240000001</c:v>
                </c:pt>
                <c:pt idx="3803">
                  <c:v>-106889.41959999999</c:v>
                </c:pt>
                <c:pt idx="3804">
                  <c:v>-106897.23639999999</c:v>
                </c:pt>
                <c:pt idx="3805">
                  <c:v>-107051.84450000001</c:v>
                </c:pt>
                <c:pt idx="3806">
                  <c:v>-106937.232</c:v>
                </c:pt>
                <c:pt idx="3807">
                  <c:v>-107039.91160000001</c:v>
                </c:pt>
                <c:pt idx="3808">
                  <c:v>-107018.3781</c:v>
                </c:pt>
                <c:pt idx="3809">
                  <c:v>-106962.8072</c:v>
                </c:pt>
                <c:pt idx="3810">
                  <c:v>-107166.21920000001</c:v>
                </c:pt>
                <c:pt idx="3811">
                  <c:v>-107013.4218</c:v>
                </c:pt>
                <c:pt idx="3812">
                  <c:v>-106829.8947</c:v>
                </c:pt>
                <c:pt idx="3813">
                  <c:v>-106876.51240000001</c:v>
                </c:pt>
                <c:pt idx="3814">
                  <c:v>-106919.6936</c:v>
                </c:pt>
                <c:pt idx="3815">
                  <c:v>-106972.0034</c:v>
                </c:pt>
                <c:pt idx="3816">
                  <c:v>-106990.38159999999</c:v>
                </c:pt>
                <c:pt idx="3817">
                  <c:v>-106868.503</c:v>
                </c:pt>
                <c:pt idx="3818">
                  <c:v>-107055.03140000001</c:v>
                </c:pt>
                <c:pt idx="3819">
                  <c:v>-107004.23880000001</c:v>
                </c:pt>
                <c:pt idx="3820">
                  <c:v>-106869.4849</c:v>
                </c:pt>
                <c:pt idx="3821">
                  <c:v>-106969.0754</c:v>
                </c:pt>
                <c:pt idx="3822">
                  <c:v>-106992.4037</c:v>
                </c:pt>
                <c:pt idx="3823">
                  <c:v>-106970.0984</c:v>
                </c:pt>
                <c:pt idx="3824">
                  <c:v>-107011.9461</c:v>
                </c:pt>
                <c:pt idx="3825">
                  <c:v>-107090.4146</c:v>
                </c:pt>
                <c:pt idx="3826">
                  <c:v>-106933.0177</c:v>
                </c:pt>
                <c:pt idx="3827">
                  <c:v>-106874.9952</c:v>
                </c:pt>
                <c:pt idx="3828">
                  <c:v>-106862.318</c:v>
                </c:pt>
                <c:pt idx="3829">
                  <c:v>-107095.3205</c:v>
                </c:pt>
                <c:pt idx="3830">
                  <c:v>-106900.5298</c:v>
                </c:pt>
                <c:pt idx="3831">
                  <c:v>-106805.7411</c:v>
                </c:pt>
                <c:pt idx="3832">
                  <c:v>-106956.8725</c:v>
                </c:pt>
                <c:pt idx="3833">
                  <c:v>-106904.8472</c:v>
                </c:pt>
                <c:pt idx="3834">
                  <c:v>-106979.9528</c:v>
                </c:pt>
                <c:pt idx="3835">
                  <c:v>-107115.6268</c:v>
                </c:pt>
                <c:pt idx="3836">
                  <c:v>-106982.18799999999</c:v>
                </c:pt>
                <c:pt idx="3837">
                  <c:v>-106934.03879999999</c:v>
                </c:pt>
                <c:pt idx="3838">
                  <c:v>-107059.2931</c:v>
                </c:pt>
                <c:pt idx="3839">
                  <c:v>-107149.07180000001</c:v>
                </c:pt>
                <c:pt idx="3840">
                  <c:v>-106918.88920000001</c:v>
                </c:pt>
                <c:pt idx="3841">
                  <c:v>-107227.7138</c:v>
                </c:pt>
                <c:pt idx="3842">
                  <c:v>-107055.0917</c:v>
                </c:pt>
                <c:pt idx="3843">
                  <c:v>-107062.485</c:v>
                </c:pt>
                <c:pt idx="3844">
                  <c:v>-107011.8051</c:v>
                </c:pt>
                <c:pt idx="3845">
                  <c:v>-107084.49159999999</c:v>
                </c:pt>
                <c:pt idx="3846">
                  <c:v>-107047.41770000001</c:v>
                </c:pt>
                <c:pt idx="3847">
                  <c:v>-106982.8781</c:v>
                </c:pt>
                <c:pt idx="3848">
                  <c:v>-107073.6743</c:v>
                </c:pt>
                <c:pt idx="3849">
                  <c:v>-107111.3219</c:v>
                </c:pt>
                <c:pt idx="3850">
                  <c:v>-107187.9148</c:v>
                </c:pt>
                <c:pt idx="3851">
                  <c:v>-106988.16</c:v>
                </c:pt>
                <c:pt idx="3852">
                  <c:v>-107080.11990000001</c:v>
                </c:pt>
                <c:pt idx="3853">
                  <c:v>-107252.6872</c:v>
                </c:pt>
                <c:pt idx="3854">
                  <c:v>-107049.3928</c:v>
                </c:pt>
                <c:pt idx="3855">
                  <c:v>-107060.7252</c:v>
                </c:pt>
                <c:pt idx="3856">
                  <c:v>-107092.80839999999</c:v>
                </c:pt>
                <c:pt idx="3857">
                  <c:v>-107177.99709999999</c:v>
                </c:pt>
                <c:pt idx="3858">
                  <c:v>-107263.24559999999</c:v>
                </c:pt>
                <c:pt idx="3859">
                  <c:v>-106950.7889</c:v>
                </c:pt>
                <c:pt idx="3860">
                  <c:v>-106918.0528</c:v>
                </c:pt>
                <c:pt idx="3861">
                  <c:v>-107000.43</c:v>
                </c:pt>
                <c:pt idx="3862">
                  <c:v>-107138.38740000001</c:v>
                </c:pt>
                <c:pt idx="3863">
                  <c:v>-107113.5653</c:v>
                </c:pt>
                <c:pt idx="3864">
                  <c:v>-107118.2746</c:v>
                </c:pt>
                <c:pt idx="3865">
                  <c:v>-107315.54090000001</c:v>
                </c:pt>
                <c:pt idx="3866">
                  <c:v>-107084.0814</c:v>
                </c:pt>
                <c:pt idx="3867">
                  <c:v>-107082.24589999999</c:v>
                </c:pt>
                <c:pt idx="3868">
                  <c:v>-107191.5071</c:v>
                </c:pt>
                <c:pt idx="3869">
                  <c:v>-107105.5303</c:v>
                </c:pt>
                <c:pt idx="3870">
                  <c:v>-107087.89780000001</c:v>
                </c:pt>
                <c:pt idx="3871">
                  <c:v>-107261.8003</c:v>
                </c:pt>
                <c:pt idx="3872">
                  <c:v>-107208.3662</c:v>
                </c:pt>
                <c:pt idx="3873">
                  <c:v>-107202.64599999999</c:v>
                </c:pt>
                <c:pt idx="3874">
                  <c:v>-107064.83409999999</c:v>
                </c:pt>
                <c:pt idx="3875">
                  <c:v>-107162.26059999999</c:v>
                </c:pt>
                <c:pt idx="3876">
                  <c:v>-107188.99800000001</c:v>
                </c:pt>
                <c:pt idx="3877">
                  <c:v>-106956.2931</c:v>
                </c:pt>
                <c:pt idx="3878">
                  <c:v>-107015.1189</c:v>
                </c:pt>
                <c:pt idx="3879">
                  <c:v>-107058.05839999999</c:v>
                </c:pt>
                <c:pt idx="3880">
                  <c:v>-107018.79549999999</c:v>
                </c:pt>
                <c:pt idx="3881">
                  <c:v>-107040.5098</c:v>
                </c:pt>
                <c:pt idx="3882">
                  <c:v>-107125.4359</c:v>
                </c:pt>
                <c:pt idx="3883">
                  <c:v>-107082.9466</c:v>
                </c:pt>
                <c:pt idx="3884">
                  <c:v>-107121.74800000001</c:v>
                </c:pt>
                <c:pt idx="3885">
                  <c:v>-107083.86569999999</c:v>
                </c:pt>
                <c:pt idx="3886">
                  <c:v>-107061.0092</c:v>
                </c:pt>
                <c:pt idx="3887">
                  <c:v>-107279.0815</c:v>
                </c:pt>
                <c:pt idx="3888">
                  <c:v>-107043.2988</c:v>
                </c:pt>
                <c:pt idx="3889">
                  <c:v>-107023.686</c:v>
                </c:pt>
                <c:pt idx="3890">
                  <c:v>-107117.145</c:v>
                </c:pt>
                <c:pt idx="3891">
                  <c:v>-107089.0576</c:v>
                </c:pt>
                <c:pt idx="3892">
                  <c:v>-107071.94130000001</c:v>
                </c:pt>
                <c:pt idx="3893">
                  <c:v>-106939.4742</c:v>
                </c:pt>
                <c:pt idx="3894">
                  <c:v>-107178.1829</c:v>
                </c:pt>
                <c:pt idx="3895">
                  <c:v>-107004.255</c:v>
                </c:pt>
                <c:pt idx="3896">
                  <c:v>-107183.1486</c:v>
                </c:pt>
                <c:pt idx="3897">
                  <c:v>-107057.7172</c:v>
                </c:pt>
                <c:pt idx="3898">
                  <c:v>-107094.9</c:v>
                </c:pt>
                <c:pt idx="3899">
                  <c:v>-106978.3407</c:v>
                </c:pt>
                <c:pt idx="3900">
                  <c:v>-107026.5635</c:v>
                </c:pt>
                <c:pt idx="3901">
                  <c:v>-106885.35309999999</c:v>
                </c:pt>
                <c:pt idx="3902">
                  <c:v>-107099.1327</c:v>
                </c:pt>
                <c:pt idx="3903">
                  <c:v>-107056.5637</c:v>
                </c:pt>
                <c:pt idx="3904">
                  <c:v>-107021.637</c:v>
                </c:pt>
                <c:pt idx="3905">
                  <c:v>-107073.931</c:v>
                </c:pt>
                <c:pt idx="3906">
                  <c:v>-107225.4583</c:v>
                </c:pt>
                <c:pt idx="3907">
                  <c:v>-107171.5006</c:v>
                </c:pt>
                <c:pt idx="3908">
                  <c:v>-107282.85679999999</c:v>
                </c:pt>
                <c:pt idx="3909">
                  <c:v>-107237.0347</c:v>
                </c:pt>
                <c:pt idx="3910">
                  <c:v>-107230.3015</c:v>
                </c:pt>
                <c:pt idx="3911">
                  <c:v>-107202.1431</c:v>
                </c:pt>
                <c:pt idx="3912">
                  <c:v>-107152.57919999999</c:v>
                </c:pt>
                <c:pt idx="3913">
                  <c:v>-107244.7876</c:v>
                </c:pt>
                <c:pt idx="3914">
                  <c:v>-107033.0561</c:v>
                </c:pt>
                <c:pt idx="3915">
                  <c:v>-107040.77770000001</c:v>
                </c:pt>
                <c:pt idx="3916">
                  <c:v>-106910.4785</c:v>
                </c:pt>
                <c:pt idx="3917">
                  <c:v>-107130.53019999999</c:v>
                </c:pt>
                <c:pt idx="3918">
                  <c:v>-107266.959</c:v>
                </c:pt>
                <c:pt idx="3919">
                  <c:v>-107029.78140000001</c:v>
                </c:pt>
                <c:pt idx="3920">
                  <c:v>-106946.8946</c:v>
                </c:pt>
                <c:pt idx="3921">
                  <c:v>-107067.9486</c:v>
                </c:pt>
                <c:pt idx="3922">
                  <c:v>-106952.139</c:v>
                </c:pt>
                <c:pt idx="3923">
                  <c:v>-107226.42359999999</c:v>
                </c:pt>
                <c:pt idx="3924">
                  <c:v>-107201.249</c:v>
                </c:pt>
                <c:pt idx="3925">
                  <c:v>-107004.124</c:v>
                </c:pt>
                <c:pt idx="3926">
                  <c:v>-107165.4561</c:v>
                </c:pt>
                <c:pt idx="3927">
                  <c:v>-107137.2047</c:v>
                </c:pt>
                <c:pt idx="3928">
                  <c:v>-107160.3069</c:v>
                </c:pt>
                <c:pt idx="3929">
                  <c:v>-107122.4571</c:v>
                </c:pt>
                <c:pt idx="3930">
                  <c:v>-107047.79889999999</c:v>
                </c:pt>
                <c:pt idx="3931">
                  <c:v>-107265.9228</c:v>
                </c:pt>
                <c:pt idx="3932">
                  <c:v>-107154.2015</c:v>
                </c:pt>
                <c:pt idx="3933">
                  <c:v>-107027.0481</c:v>
                </c:pt>
                <c:pt idx="3934">
                  <c:v>-107019.1949</c:v>
                </c:pt>
                <c:pt idx="3935">
                  <c:v>-107130.37699999999</c:v>
                </c:pt>
                <c:pt idx="3936">
                  <c:v>-106949.83869999999</c:v>
                </c:pt>
                <c:pt idx="3937">
                  <c:v>-106933.2108</c:v>
                </c:pt>
                <c:pt idx="3938">
                  <c:v>-107095.9142</c:v>
                </c:pt>
                <c:pt idx="3939">
                  <c:v>-106935.5462</c:v>
                </c:pt>
                <c:pt idx="3940">
                  <c:v>-106876.386</c:v>
                </c:pt>
                <c:pt idx="3941">
                  <c:v>-106885.68459999999</c:v>
                </c:pt>
                <c:pt idx="3942">
                  <c:v>-106958.69190000001</c:v>
                </c:pt>
                <c:pt idx="3943">
                  <c:v>-107027.6588</c:v>
                </c:pt>
                <c:pt idx="3944">
                  <c:v>-107009.0148</c:v>
                </c:pt>
                <c:pt idx="3945">
                  <c:v>-106961.806</c:v>
                </c:pt>
                <c:pt idx="3946">
                  <c:v>-107088.5249</c:v>
                </c:pt>
                <c:pt idx="3947">
                  <c:v>-107042.675</c:v>
                </c:pt>
                <c:pt idx="3948">
                  <c:v>-107094.69</c:v>
                </c:pt>
                <c:pt idx="3949">
                  <c:v>-106997.55989999999</c:v>
                </c:pt>
                <c:pt idx="3950">
                  <c:v>-106978.6275</c:v>
                </c:pt>
                <c:pt idx="3951">
                  <c:v>-106934.7234</c:v>
                </c:pt>
                <c:pt idx="3952">
                  <c:v>-107207.6309</c:v>
                </c:pt>
                <c:pt idx="3953">
                  <c:v>-106926.5711</c:v>
                </c:pt>
                <c:pt idx="3954">
                  <c:v>-107156.5713</c:v>
                </c:pt>
                <c:pt idx="3955">
                  <c:v>-107135.78660000001</c:v>
                </c:pt>
                <c:pt idx="3956">
                  <c:v>-106963.7922</c:v>
                </c:pt>
                <c:pt idx="3957">
                  <c:v>-106893.10430000001</c:v>
                </c:pt>
                <c:pt idx="3958">
                  <c:v>-107067.32090000001</c:v>
                </c:pt>
                <c:pt idx="3959">
                  <c:v>-107192.23450000001</c:v>
                </c:pt>
                <c:pt idx="3960">
                  <c:v>-107005.8463</c:v>
                </c:pt>
                <c:pt idx="3961">
                  <c:v>-106821.4999</c:v>
                </c:pt>
                <c:pt idx="3962">
                  <c:v>-107060.78569999999</c:v>
                </c:pt>
                <c:pt idx="3963">
                  <c:v>-107027.5156</c:v>
                </c:pt>
                <c:pt idx="3964">
                  <c:v>-107023.1146</c:v>
                </c:pt>
                <c:pt idx="3965">
                  <c:v>-107091.8247</c:v>
                </c:pt>
                <c:pt idx="3966">
                  <c:v>-107108.587</c:v>
                </c:pt>
                <c:pt idx="3967">
                  <c:v>-107027.0382</c:v>
                </c:pt>
                <c:pt idx="3968">
                  <c:v>-107084.1724</c:v>
                </c:pt>
                <c:pt idx="3969">
                  <c:v>-107061.8308</c:v>
                </c:pt>
                <c:pt idx="3970">
                  <c:v>-107068.0765</c:v>
                </c:pt>
                <c:pt idx="3971">
                  <c:v>-106985.61380000001</c:v>
                </c:pt>
                <c:pt idx="3972">
                  <c:v>-107139.4192</c:v>
                </c:pt>
                <c:pt idx="3973">
                  <c:v>-107097.7016</c:v>
                </c:pt>
                <c:pt idx="3974">
                  <c:v>-107193.3561</c:v>
                </c:pt>
                <c:pt idx="3975">
                  <c:v>-107087.2853</c:v>
                </c:pt>
                <c:pt idx="3976">
                  <c:v>-107300.58560000001</c:v>
                </c:pt>
                <c:pt idx="3977">
                  <c:v>-107124.4249</c:v>
                </c:pt>
                <c:pt idx="3978">
                  <c:v>-107154.0684</c:v>
                </c:pt>
                <c:pt idx="3979">
                  <c:v>-107059.6246</c:v>
                </c:pt>
                <c:pt idx="3980">
                  <c:v>-106936.29859999999</c:v>
                </c:pt>
                <c:pt idx="3981">
                  <c:v>-106866.8679</c:v>
                </c:pt>
                <c:pt idx="3982">
                  <c:v>-107282.6161</c:v>
                </c:pt>
                <c:pt idx="3983">
                  <c:v>-107153.7322</c:v>
                </c:pt>
                <c:pt idx="3984">
                  <c:v>-107197.4515</c:v>
                </c:pt>
                <c:pt idx="3985">
                  <c:v>-107017.4731</c:v>
                </c:pt>
                <c:pt idx="3986">
                  <c:v>-107038.7295</c:v>
                </c:pt>
                <c:pt idx="3987">
                  <c:v>-107111.1027</c:v>
                </c:pt>
                <c:pt idx="3988">
                  <c:v>-106973.2473</c:v>
                </c:pt>
                <c:pt idx="3989">
                  <c:v>-107021.2887</c:v>
                </c:pt>
                <c:pt idx="3990">
                  <c:v>-107051.058</c:v>
                </c:pt>
                <c:pt idx="3991">
                  <c:v>-107224.16740000001</c:v>
                </c:pt>
                <c:pt idx="3992">
                  <c:v>-106999.6985</c:v>
                </c:pt>
                <c:pt idx="3993">
                  <c:v>-106915.29580000001</c:v>
                </c:pt>
                <c:pt idx="3994">
                  <c:v>-106985.5288</c:v>
                </c:pt>
                <c:pt idx="3995">
                  <c:v>-107004.4605</c:v>
                </c:pt>
                <c:pt idx="3996">
                  <c:v>-106963.4062</c:v>
                </c:pt>
                <c:pt idx="3997">
                  <c:v>-107039.45209999999</c:v>
                </c:pt>
                <c:pt idx="3998">
                  <c:v>-107109.4663</c:v>
                </c:pt>
                <c:pt idx="3999">
                  <c:v>-107067.614</c:v>
                </c:pt>
                <c:pt idx="4000">
                  <c:v>-107152.0552</c:v>
                </c:pt>
                <c:pt idx="4001">
                  <c:v>-106917.3879</c:v>
                </c:pt>
                <c:pt idx="4002">
                  <c:v>-107000.8977</c:v>
                </c:pt>
                <c:pt idx="4003">
                  <c:v>-106943.5536</c:v>
                </c:pt>
                <c:pt idx="4004">
                  <c:v>-106945.63770000001</c:v>
                </c:pt>
                <c:pt idx="4005">
                  <c:v>-106832.77680000001</c:v>
                </c:pt>
                <c:pt idx="4006">
                  <c:v>-107120.8216</c:v>
                </c:pt>
                <c:pt idx="4007">
                  <c:v>-107277.35860000001</c:v>
                </c:pt>
                <c:pt idx="4008">
                  <c:v>-106991.0542</c:v>
                </c:pt>
                <c:pt idx="4009">
                  <c:v>-107071.1954</c:v>
                </c:pt>
                <c:pt idx="4010">
                  <c:v>-107124.3288</c:v>
                </c:pt>
                <c:pt idx="4011">
                  <c:v>-107065.30710000001</c:v>
                </c:pt>
                <c:pt idx="4012">
                  <c:v>-107142.85649999999</c:v>
                </c:pt>
                <c:pt idx="4013">
                  <c:v>-107150.45239999999</c:v>
                </c:pt>
                <c:pt idx="4014">
                  <c:v>-107108.9877</c:v>
                </c:pt>
                <c:pt idx="4015">
                  <c:v>-107176.17290000001</c:v>
                </c:pt>
                <c:pt idx="4016">
                  <c:v>-107022.7947</c:v>
                </c:pt>
                <c:pt idx="4017">
                  <c:v>-107089.47040000001</c:v>
                </c:pt>
                <c:pt idx="4018">
                  <c:v>-107248.23119999999</c:v>
                </c:pt>
                <c:pt idx="4019">
                  <c:v>-107153.1136</c:v>
                </c:pt>
                <c:pt idx="4020">
                  <c:v>-107057.7788</c:v>
                </c:pt>
                <c:pt idx="4021">
                  <c:v>-107078.4154</c:v>
                </c:pt>
                <c:pt idx="4022">
                  <c:v>-107024.81110000001</c:v>
                </c:pt>
                <c:pt idx="4023">
                  <c:v>-107026.306</c:v>
                </c:pt>
                <c:pt idx="4024">
                  <c:v>-107080.51669999999</c:v>
                </c:pt>
                <c:pt idx="4025">
                  <c:v>-107053.1214</c:v>
                </c:pt>
                <c:pt idx="4026">
                  <c:v>-107089.5447</c:v>
                </c:pt>
                <c:pt idx="4027">
                  <c:v>-107036.3054</c:v>
                </c:pt>
                <c:pt idx="4028">
                  <c:v>-107055.9336</c:v>
                </c:pt>
                <c:pt idx="4029">
                  <c:v>-106980.9722</c:v>
                </c:pt>
                <c:pt idx="4030">
                  <c:v>-107108.3973</c:v>
                </c:pt>
                <c:pt idx="4031">
                  <c:v>-106946.61350000001</c:v>
                </c:pt>
                <c:pt idx="4032">
                  <c:v>-107011.06110000001</c:v>
                </c:pt>
                <c:pt idx="4033">
                  <c:v>-106992.8456</c:v>
                </c:pt>
                <c:pt idx="4034">
                  <c:v>-106995.7856</c:v>
                </c:pt>
                <c:pt idx="4035">
                  <c:v>-107115.2591</c:v>
                </c:pt>
                <c:pt idx="4036">
                  <c:v>-107135.05</c:v>
                </c:pt>
                <c:pt idx="4037">
                  <c:v>-107094.6263</c:v>
                </c:pt>
                <c:pt idx="4038">
                  <c:v>-107158.56879999999</c:v>
                </c:pt>
                <c:pt idx="4039">
                  <c:v>-107144.28879999999</c:v>
                </c:pt>
                <c:pt idx="4040">
                  <c:v>-107220.503</c:v>
                </c:pt>
                <c:pt idx="4041">
                  <c:v>-107084.89380000001</c:v>
                </c:pt>
                <c:pt idx="4042">
                  <c:v>-107113.8294</c:v>
                </c:pt>
                <c:pt idx="4043">
                  <c:v>-107078.13920000001</c:v>
                </c:pt>
                <c:pt idx="4044">
                  <c:v>-107039.5496</c:v>
                </c:pt>
                <c:pt idx="4045">
                  <c:v>-107061.4691</c:v>
                </c:pt>
                <c:pt idx="4046">
                  <c:v>-107034.4347</c:v>
                </c:pt>
                <c:pt idx="4047">
                  <c:v>-107036.3046</c:v>
                </c:pt>
                <c:pt idx="4048">
                  <c:v>-107017.5301</c:v>
                </c:pt>
                <c:pt idx="4049">
                  <c:v>-107155.04429999999</c:v>
                </c:pt>
                <c:pt idx="4050">
                  <c:v>-107066.31329999999</c:v>
                </c:pt>
                <c:pt idx="4051">
                  <c:v>-107295.2197</c:v>
                </c:pt>
                <c:pt idx="4052">
                  <c:v>-107196.7864</c:v>
                </c:pt>
                <c:pt idx="4053">
                  <c:v>-107305.7617</c:v>
                </c:pt>
                <c:pt idx="4054">
                  <c:v>-107054.765</c:v>
                </c:pt>
                <c:pt idx="4055">
                  <c:v>-107008.9219</c:v>
                </c:pt>
                <c:pt idx="4056">
                  <c:v>-106982.4881</c:v>
                </c:pt>
                <c:pt idx="4057">
                  <c:v>-107120.26489999999</c:v>
                </c:pt>
                <c:pt idx="4058">
                  <c:v>-107269.8702</c:v>
                </c:pt>
                <c:pt idx="4059">
                  <c:v>-107112.4357</c:v>
                </c:pt>
                <c:pt idx="4060">
                  <c:v>-107016.2138</c:v>
                </c:pt>
                <c:pt idx="4061">
                  <c:v>-107060.9583</c:v>
                </c:pt>
                <c:pt idx="4062">
                  <c:v>-106954.52989999999</c:v>
                </c:pt>
                <c:pt idx="4063">
                  <c:v>-107116.1801</c:v>
                </c:pt>
                <c:pt idx="4064">
                  <c:v>-107250.6257</c:v>
                </c:pt>
                <c:pt idx="4065">
                  <c:v>-107190.5408</c:v>
                </c:pt>
                <c:pt idx="4066">
                  <c:v>-107225.4489</c:v>
                </c:pt>
                <c:pt idx="4067">
                  <c:v>-107180.0442</c:v>
                </c:pt>
                <c:pt idx="4068">
                  <c:v>-107134.9415</c:v>
                </c:pt>
                <c:pt idx="4069">
                  <c:v>-107143.5067</c:v>
                </c:pt>
                <c:pt idx="4070">
                  <c:v>-107121.9967</c:v>
                </c:pt>
                <c:pt idx="4071">
                  <c:v>-107195.8471</c:v>
                </c:pt>
                <c:pt idx="4072">
                  <c:v>-107121.3897</c:v>
                </c:pt>
                <c:pt idx="4073">
                  <c:v>-107150.7141</c:v>
                </c:pt>
                <c:pt idx="4074">
                  <c:v>-107206.9338</c:v>
                </c:pt>
                <c:pt idx="4075">
                  <c:v>-107064.9486</c:v>
                </c:pt>
                <c:pt idx="4076">
                  <c:v>-107046.6724</c:v>
                </c:pt>
                <c:pt idx="4077">
                  <c:v>-107104.156</c:v>
                </c:pt>
                <c:pt idx="4078">
                  <c:v>-107168.2077</c:v>
                </c:pt>
                <c:pt idx="4079">
                  <c:v>-107034.9387</c:v>
                </c:pt>
                <c:pt idx="4080">
                  <c:v>-107009.81630000001</c:v>
                </c:pt>
                <c:pt idx="4081">
                  <c:v>-107015.7113</c:v>
                </c:pt>
                <c:pt idx="4082">
                  <c:v>-107063.93640000001</c:v>
                </c:pt>
                <c:pt idx="4083">
                  <c:v>-107079.9277</c:v>
                </c:pt>
                <c:pt idx="4084">
                  <c:v>-106979.6446</c:v>
                </c:pt>
                <c:pt idx="4085">
                  <c:v>-106868.3829</c:v>
                </c:pt>
                <c:pt idx="4086">
                  <c:v>-107221.2224</c:v>
                </c:pt>
                <c:pt idx="4087">
                  <c:v>-106994.7451</c:v>
                </c:pt>
                <c:pt idx="4088">
                  <c:v>-107217.3085</c:v>
                </c:pt>
                <c:pt idx="4089">
                  <c:v>-107041.6499</c:v>
                </c:pt>
                <c:pt idx="4090">
                  <c:v>-107131.1651</c:v>
                </c:pt>
                <c:pt idx="4091">
                  <c:v>-107137.8732</c:v>
                </c:pt>
                <c:pt idx="4092">
                  <c:v>-107195.8026</c:v>
                </c:pt>
                <c:pt idx="4093">
                  <c:v>-107069.5687</c:v>
                </c:pt>
                <c:pt idx="4094">
                  <c:v>-107217.5327</c:v>
                </c:pt>
                <c:pt idx="4095">
                  <c:v>-107285.9898</c:v>
                </c:pt>
                <c:pt idx="4096">
                  <c:v>-107191.95849999999</c:v>
                </c:pt>
                <c:pt idx="4097">
                  <c:v>-106991.8532</c:v>
                </c:pt>
                <c:pt idx="4098">
                  <c:v>-107228.2159</c:v>
                </c:pt>
                <c:pt idx="4099">
                  <c:v>-107054.43489999999</c:v>
                </c:pt>
                <c:pt idx="4100">
                  <c:v>-107140.9428</c:v>
                </c:pt>
                <c:pt idx="4101">
                  <c:v>-107117.371</c:v>
                </c:pt>
                <c:pt idx="4102">
                  <c:v>-107057.70819999999</c:v>
                </c:pt>
                <c:pt idx="4103">
                  <c:v>-107182.7257</c:v>
                </c:pt>
                <c:pt idx="4104">
                  <c:v>-106899.4918</c:v>
                </c:pt>
                <c:pt idx="4105">
                  <c:v>-107192.4276</c:v>
                </c:pt>
                <c:pt idx="4106">
                  <c:v>-107134.88</c:v>
                </c:pt>
                <c:pt idx="4107">
                  <c:v>-107251.0932</c:v>
                </c:pt>
                <c:pt idx="4108">
                  <c:v>-107234.9139</c:v>
                </c:pt>
                <c:pt idx="4109">
                  <c:v>-107246.1734</c:v>
                </c:pt>
                <c:pt idx="4110">
                  <c:v>-107169.44100000001</c:v>
                </c:pt>
                <c:pt idx="4111">
                  <c:v>-107067.03909999999</c:v>
                </c:pt>
                <c:pt idx="4112">
                  <c:v>-107115.74920000001</c:v>
                </c:pt>
                <c:pt idx="4113">
                  <c:v>-107161.6828</c:v>
                </c:pt>
                <c:pt idx="4114">
                  <c:v>-107194.69409999999</c:v>
                </c:pt>
                <c:pt idx="4115">
                  <c:v>-107181.0533</c:v>
                </c:pt>
                <c:pt idx="4116">
                  <c:v>-107135.3946</c:v>
                </c:pt>
                <c:pt idx="4117">
                  <c:v>-107235.0526</c:v>
                </c:pt>
                <c:pt idx="4118">
                  <c:v>-107212.5785</c:v>
                </c:pt>
                <c:pt idx="4119">
                  <c:v>-107131.8553</c:v>
                </c:pt>
                <c:pt idx="4120">
                  <c:v>-107205.1237</c:v>
                </c:pt>
                <c:pt idx="4121">
                  <c:v>-106969.7481</c:v>
                </c:pt>
                <c:pt idx="4122">
                  <c:v>-106946.80220000001</c:v>
                </c:pt>
                <c:pt idx="4123">
                  <c:v>-107075.8371</c:v>
                </c:pt>
                <c:pt idx="4124">
                  <c:v>-107153.4808</c:v>
                </c:pt>
                <c:pt idx="4125">
                  <c:v>-106915.8406</c:v>
                </c:pt>
                <c:pt idx="4126">
                  <c:v>-107092.1109</c:v>
                </c:pt>
                <c:pt idx="4127">
                  <c:v>-106977.73970000001</c:v>
                </c:pt>
                <c:pt idx="4128">
                  <c:v>-107012.47410000001</c:v>
                </c:pt>
                <c:pt idx="4129">
                  <c:v>-106927.9958</c:v>
                </c:pt>
                <c:pt idx="4130">
                  <c:v>-107071.3098</c:v>
                </c:pt>
                <c:pt idx="4131">
                  <c:v>-107066.08930000001</c:v>
                </c:pt>
                <c:pt idx="4132">
                  <c:v>-107092.1496</c:v>
                </c:pt>
                <c:pt idx="4133">
                  <c:v>-107008.7488</c:v>
                </c:pt>
                <c:pt idx="4134">
                  <c:v>-107044.56660000001</c:v>
                </c:pt>
                <c:pt idx="4135">
                  <c:v>-107038.75750000001</c:v>
                </c:pt>
                <c:pt idx="4136">
                  <c:v>-107172.1203</c:v>
                </c:pt>
                <c:pt idx="4137">
                  <c:v>-107151.9893</c:v>
                </c:pt>
                <c:pt idx="4138">
                  <c:v>-106914.83809999999</c:v>
                </c:pt>
                <c:pt idx="4139">
                  <c:v>-107050.3401</c:v>
                </c:pt>
                <c:pt idx="4140">
                  <c:v>-107251.4448</c:v>
                </c:pt>
                <c:pt idx="4141">
                  <c:v>-107073.9984</c:v>
                </c:pt>
                <c:pt idx="4142">
                  <c:v>-106990.69779999999</c:v>
                </c:pt>
                <c:pt idx="4143">
                  <c:v>-107011.0586</c:v>
                </c:pt>
                <c:pt idx="4144">
                  <c:v>-107047.9278</c:v>
                </c:pt>
                <c:pt idx="4145">
                  <c:v>-107037.06449999999</c:v>
                </c:pt>
                <c:pt idx="4146">
                  <c:v>-107033.4436</c:v>
                </c:pt>
                <c:pt idx="4147">
                  <c:v>-106949.9417</c:v>
                </c:pt>
                <c:pt idx="4148">
                  <c:v>-107005.29610000001</c:v>
                </c:pt>
                <c:pt idx="4149">
                  <c:v>-106945.7562</c:v>
                </c:pt>
                <c:pt idx="4150">
                  <c:v>-107148.4722</c:v>
                </c:pt>
                <c:pt idx="4151">
                  <c:v>-107007.27619999999</c:v>
                </c:pt>
                <c:pt idx="4152">
                  <c:v>-106919.1455</c:v>
                </c:pt>
                <c:pt idx="4153">
                  <c:v>-107102.3677</c:v>
                </c:pt>
                <c:pt idx="4154">
                  <c:v>-107179.1002</c:v>
                </c:pt>
                <c:pt idx="4155">
                  <c:v>-106889.29829999999</c:v>
                </c:pt>
                <c:pt idx="4156">
                  <c:v>-106953.66770000001</c:v>
                </c:pt>
                <c:pt idx="4157">
                  <c:v>-106971.8098</c:v>
                </c:pt>
                <c:pt idx="4158">
                  <c:v>-107054.3075</c:v>
                </c:pt>
                <c:pt idx="4159">
                  <c:v>-107045.3989</c:v>
                </c:pt>
                <c:pt idx="4160">
                  <c:v>-107117.1842</c:v>
                </c:pt>
                <c:pt idx="4161">
                  <c:v>-107022.53599999999</c:v>
                </c:pt>
                <c:pt idx="4162">
                  <c:v>-107195.1056</c:v>
                </c:pt>
                <c:pt idx="4163">
                  <c:v>-107029.37420000001</c:v>
                </c:pt>
                <c:pt idx="4164">
                  <c:v>-106957.7732</c:v>
                </c:pt>
                <c:pt idx="4165">
                  <c:v>-107249.2197</c:v>
                </c:pt>
                <c:pt idx="4166">
                  <c:v>-106982.0668</c:v>
                </c:pt>
                <c:pt idx="4167">
                  <c:v>-107135.78260000001</c:v>
                </c:pt>
                <c:pt idx="4168">
                  <c:v>-107131.95759999999</c:v>
                </c:pt>
                <c:pt idx="4169">
                  <c:v>-107040.6885</c:v>
                </c:pt>
                <c:pt idx="4170">
                  <c:v>-107143.4268</c:v>
                </c:pt>
                <c:pt idx="4171">
                  <c:v>-107124.2564</c:v>
                </c:pt>
                <c:pt idx="4172">
                  <c:v>-107019.0278</c:v>
                </c:pt>
                <c:pt idx="4173">
                  <c:v>-107110.76700000001</c:v>
                </c:pt>
                <c:pt idx="4174">
                  <c:v>-107273.2944</c:v>
                </c:pt>
                <c:pt idx="4175">
                  <c:v>-107064.4765</c:v>
                </c:pt>
                <c:pt idx="4176">
                  <c:v>-107033.58809999999</c:v>
                </c:pt>
                <c:pt idx="4177">
                  <c:v>-107021.0382</c:v>
                </c:pt>
                <c:pt idx="4178">
                  <c:v>-107142.6073</c:v>
                </c:pt>
                <c:pt idx="4179">
                  <c:v>-107045.38920000001</c:v>
                </c:pt>
                <c:pt idx="4180">
                  <c:v>-106983.5604</c:v>
                </c:pt>
                <c:pt idx="4181">
                  <c:v>-107060.22319999999</c:v>
                </c:pt>
                <c:pt idx="4182">
                  <c:v>-107069.4566</c:v>
                </c:pt>
                <c:pt idx="4183">
                  <c:v>-107073.2732</c:v>
                </c:pt>
                <c:pt idx="4184">
                  <c:v>-107135.6537</c:v>
                </c:pt>
                <c:pt idx="4185">
                  <c:v>-107155.48759999999</c:v>
                </c:pt>
                <c:pt idx="4186">
                  <c:v>-107108.56849999999</c:v>
                </c:pt>
                <c:pt idx="4187">
                  <c:v>-107127.6477</c:v>
                </c:pt>
                <c:pt idx="4188">
                  <c:v>-107053.3885</c:v>
                </c:pt>
                <c:pt idx="4189">
                  <c:v>-106974.247</c:v>
                </c:pt>
                <c:pt idx="4190">
                  <c:v>-107004.6042</c:v>
                </c:pt>
                <c:pt idx="4191">
                  <c:v>-107151.22749999999</c:v>
                </c:pt>
                <c:pt idx="4192">
                  <c:v>-107061.125</c:v>
                </c:pt>
                <c:pt idx="4193">
                  <c:v>-107165.54979999999</c:v>
                </c:pt>
                <c:pt idx="4194">
                  <c:v>-107113.2935</c:v>
                </c:pt>
                <c:pt idx="4195">
                  <c:v>-107036.16409999999</c:v>
                </c:pt>
                <c:pt idx="4196">
                  <c:v>-106942.8386</c:v>
                </c:pt>
                <c:pt idx="4197">
                  <c:v>-107049.74310000001</c:v>
                </c:pt>
                <c:pt idx="4198">
                  <c:v>-106924.387</c:v>
                </c:pt>
                <c:pt idx="4199">
                  <c:v>-107015.75930000001</c:v>
                </c:pt>
                <c:pt idx="4200">
                  <c:v>-107000.6404</c:v>
                </c:pt>
                <c:pt idx="4201">
                  <c:v>-107017.3872</c:v>
                </c:pt>
                <c:pt idx="4202">
                  <c:v>-106930.5928</c:v>
                </c:pt>
                <c:pt idx="4203">
                  <c:v>-107035.24890000001</c:v>
                </c:pt>
                <c:pt idx="4204">
                  <c:v>-107094.39290000001</c:v>
                </c:pt>
                <c:pt idx="4205">
                  <c:v>-107043.5374</c:v>
                </c:pt>
                <c:pt idx="4206">
                  <c:v>-106962.141</c:v>
                </c:pt>
                <c:pt idx="4207">
                  <c:v>-107150.0714</c:v>
                </c:pt>
                <c:pt idx="4208">
                  <c:v>-106976.9172</c:v>
                </c:pt>
                <c:pt idx="4209">
                  <c:v>-107038.276</c:v>
                </c:pt>
                <c:pt idx="4210">
                  <c:v>-107051.07640000001</c:v>
                </c:pt>
                <c:pt idx="4211">
                  <c:v>-107050.9335</c:v>
                </c:pt>
                <c:pt idx="4212">
                  <c:v>-107078.4862</c:v>
                </c:pt>
                <c:pt idx="4213">
                  <c:v>-107048.6471</c:v>
                </c:pt>
                <c:pt idx="4214">
                  <c:v>-106950.5681</c:v>
                </c:pt>
                <c:pt idx="4215">
                  <c:v>-107214.42570000001</c:v>
                </c:pt>
                <c:pt idx="4216">
                  <c:v>-106939.34819999999</c:v>
                </c:pt>
                <c:pt idx="4217">
                  <c:v>-107154.44010000001</c:v>
                </c:pt>
                <c:pt idx="4218">
                  <c:v>-107127.7072</c:v>
                </c:pt>
                <c:pt idx="4219">
                  <c:v>-106896.52039999999</c:v>
                </c:pt>
                <c:pt idx="4220">
                  <c:v>-107106.38310000001</c:v>
                </c:pt>
                <c:pt idx="4221">
                  <c:v>-107256.571</c:v>
                </c:pt>
                <c:pt idx="4222">
                  <c:v>-107196.65640000001</c:v>
                </c:pt>
                <c:pt idx="4223">
                  <c:v>-107213.6796</c:v>
                </c:pt>
                <c:pt idx="4224">
                  <c:v>-107136.4276</c:v>
                </c:pt>
                <c:pt idx="4225">
                  <c:v>-107096.5816</c:v>
                </c:pt>
                <c:pt idx="4226">
                  <c:v>-106927.5914</c:v>
                </c:pt>
                <c:pt idx="4227">
                  <c:v>-107196.1492</c:v>
                </c:pt>
                <c:pt idx="4228">
                  <c:v>-107122.7481</c:v>
                </c:pt>
                <c:pt idx="4229">
                  <c:v>-107063.8847</c:v>
                </c:pt>
                <c:pt idx="4230">
                  <c:v>-106974.9817</c:v>
                </c:pt>
                <c:pt idx="4231">
                  <c:v>-107153.3502</c:v>
                </c:pt>
                <c:pt idx="4232">
                  <c:v>-106971.276</c:v>
                </c:pt>
                <c:pt idx="4233">
                  <c:v>-107034.144</c:v>
                </c:pt>
                <c:pt idx="4234">
                  <c:v>-107154.6822</c:v>
                </c:pt>
                <c:pt idx="4235">
                  <c:v>-107069.11599999999</c:v>
                </c:pt>
                <c:pt idx="4236">
                  <c:v>-107006.9651</c:v>
                </c:pt>
                <c:pt idx="4237">
                  <c:v>-107215.2634</c:v>
                </c:pt>
                <c:pt idx="4238">
                  <c:v>-107206.1808</c:v>
                </c:pt>
                <c:pt idx="4239">
                  <c:v>-107015.66959999999</c:v>
                </c:pt>
                <c:pt idx="4240">
                  <c:v>-106824.9123</c:v>
                </c:pt>
                <c:pt idx="4241">
                  <c:v>-107105.308</c:v>
                </c:pt>
                <c:pt idx="4242">
                  <c:v>-107088.5209</c:v>
                </c:pt>
                <c:pt idx="4243">
                  <c:v>-107014.23510000001</c:v>
                </c:pt>
                <c:pt idx="4244">
                  <c:v>-107019.1297</c:v>
                </c:pt>
                <c:pt idx="4245">
                  <c:v>-106940.2506</c:v>
                </c:pt>
                <c:pt idx="4246">
                  <c:v>-107040.7441</c:v>
                </c:pt>
                <c:pt idx="4247">
                  <c:v>-106906.1446</c:v>
                </c:pt>
                <c:pt idx="4248">
                  <c:v>-106974.18180000001</c:v>
                </c:pt>
                <c:pt idx="4249">
                  <c:v>-107125.2015</c:v>
                </c:pt>
                <c:pt idx="4250">
                  <c:v>-106882.52800000001</c:v>
                </c:pt>
                <c:pt idx="4251">
                  <c:v>-106940.5254</c:v>
                </c:pt>
                <c:pt idx="4252">
                  <c:v>-106997.82829999999</c:v>
                </c:pt>
                <c:pt idx="4253">
                  <c:v>-106999.95329999999</c:v>
                </c:pt>
                <c:pt idx="4254">
                  <c:v>-107121.7696</c:v>
                </c:pt>
                <c:pt idx="4255">
                  <c:v>-107073.7996</c:v>
                </c:pt>
                <c:pt idx="4256">
                  <c:v>-107157.4544</c:v>
                </c:pt>
                <c:pt idx="4257">
                  <c:v>-107330.4632</c:v>
                </c:pt>
                <c:pt idx="4258">
                  <c:v>-107196.1047</c:v>
                </c:pt>
                <c:pt idx="4259">
                  <c:v>-107116.8841</c:v>
                </c:pt>
                <c:pt idx="4260">
                  <c:v>-107220.1633</c:v>
                </c:pt>
                <c:pt idx="4261">
                  <c:v>-107069.8691</c:v>
                </c:pt>
                <c:pt idx="4262">
                  <c:v>-107052.8808</c:v>
                </c:pt>
                <c:pt idx="4263">
                  <c:v>-107051.4399</c:v>
                </c:pt>
                <c:pt idx="4264">
                  <c:v>-106870.81570000001</c:v>
                </c:pt>
                <c:pt idx="4265">
                  <c:v>-107147.85340000001</c:v>
                </c:pt>
                <c:pt idx="4266">
                  <c:v>-107127.1096</c:v>
                </c:pt>
                <c:pt idx="4267">
                  <c:v>-107200.4774</c:v>
                </c:pt>
                <c:pt idx="4268">
                  <c:v>-107120.7512</c:v>
                </c:pt>
                <c:pt idx="4269">
                  <c:v>-107085.9679</c:v>
                </c:pt>
                <c:pt idx="4270">
                  <c:v>-107081.3236</c:v>
                </c:pt>
                <c:pt idx="4271">
                  <c:v>-107047.75780000001</c:v>
                </c:pt>
                <c:pt idx="4272">
                  <c:v>-106959.4653</c:v>
                </c:pt>
                <c:pt idx="4273">
                  <c:v>-107024.817</c:v>
                </c:pt>
                <c:pt idx="4274">
                  <c:v>-106963.48149999999</c:v>
                </c:pt>
                <c:pt idx="4275">
                  <c:v>-107062.30959999999</c:v>
                </c:pt>
                <c:pt idx="4276">
                  <c:v>-106994.2745</c:v>
                </c:pt>
                <c:pt idx="4277">
                  <c:v>-107309.9181</c:v>
                </c:pt>
                <c:pt idx="4278">
                  <c:v>-106992.71709999999</c:v>
                </c:pt>
                <c:pt idx="4279">
                  <c:v>-107094.38830000001</c:v>
                </c:pt>
                <c:pt idx="4280">
                  <c:v>-107087.8991</c:v>
                </c:pt>
                <c:pt idx="4281">
                  <c:v>-107078.67110000001</c:v>
                </c:pt>
                <c:pt idx="4282">
                  <c:v>-107005.13589999999</c:v>
                </c:pt>
                <c:pt idx="4283">
                  <c:v>-107024.71030000001</c:v>
                </c:pt>
                <c:pt idx="4284">
                  <c:v>-107278.083</c:v>
                </c:pt>
                <c:pt idx="4285">
                  <c:v>-107019.18210000001</c:v>
                </c:pt>
                <c:pt idx="4286">
                  <c:v>-107082.51089999999</c:v>
                </c:pt>
                <c:pt idx="4287">
                  <c:v>-107067.16</c:v>
                </c:pt>
                <c:pt idx="4288">
                  <c:v>-107155.459</c:v>
                </c:pt>
                <c:pt idx="4289">
                  <c:v>-107125.8088</c:v>
                </c:pt>
                <c:pt idx="4290">
                  <c:v>-107257.9218</c:v>
                </c:pt>
                <c:pt idx="4291">
                  <c:v>-107173.6608</c:v>
                </c:pt>
                <c:pt idx="4292">
                  <c:v>-107069.56759999999</c:v>
                </c:pt>
                <c:pt idx="4293">
                  <c:v>-107117.87</c:v>
                </c:pt>
                <c:pt idx="4294">
                  <c:v>-107047.1391</c:v>
                </c:pt>
                <c:pt idx="4295">
                  <c:v>-106988.1176</c:v>
                </c:pt>
                <c:pt idx="4296">
                  <c:v>-106912.33560000001</c:v>
                </c:pt>
                <c:pt idx="4297">
                  <c:v>-107009.3054</c:v>
                </c:pt>
                <c:pt idx="4298">
                  <c:v>-107124.7188</c:v>
                </c:pt>
                <c:pt idx="4299">
                  <c:v>-107135.8639</c:v>
                </c:pt>
                <c:pt idx="4300">
                  <c:v>-107128.9994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62-419B-8C4E-C090D82E661F}"/>
            </c:ext>
          </c:extLst>
        </c:ser>
        <c:ser>
          <c:idx val="3"/>
          <c:order val="3"/>
          <c:tx>
            <c:v>Total Energy: Normal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Sheet1!$AB$1:$AB$4301</c:f>
              <c:numCache>
                <c:formatCode>General</c:formatCode>
                <c:ptCount val="4301"/>
                <c:pt idx="0">
                  <c:v>-153456.7966</c:v>
                </c:pt>
                <c:pt idx="1">
                  <c:v>-130517.0432</c:v>
                </c:pt>
                <c:pt idx="2">
                  <c:v>-130550.8713</c:v>
                </c:pt>
                <c:pt idx="3">
                  <c:v>-130579.9</c:v>
                </c:pt>
                <c:pt idx="4">
                  <c:v>-130599.76</c:v>
                </c:pt>
                <c:pt idx="5">
                  <c:v>-130611.3152</c:v>
                </c:pt>
                <c:pt idx="6">
                  <c:v>-130614.08620000001</c:v>
                </c:pt>
                <c:pt idx="7">
                  <c:v>-130608.5203</c:v>
                </c:pt>
                <c:pt idx="8">
                  <c:v>-130596.0279</c:v>
                </c:pt>
                <c:pt idx="9">
                  <c:v>-130573.7671</c:v>
                </c:pt>
                <c:pt idx="10">
                  <c:v>-130544.7371</c:v>
                </c:pt>
                <c:pt idx="11">
                  <c:v>-130512.6281</c:v>
                </c:pt>
                <c:pt idx="12">
                  <c:v>-130472.78690000001</c:v>
                </c:pt>
                <c:pt idx="13">
                  <c:v>-130423.7925</c:v>
                </c:pt>
                <c:pt idx="14">
                  <c:v>-130370.0426</c:v>
                </c:pt>
                <c:pt idx="15">
                  <c:v>-130310.6217</c:v>
                </c:pt>
                <c:pt idx="16">
                  <c:v>-130242.3637</c:v>
                </c:pt>
                <c:pt idx="17">
                  <c:v>-130168.4222</c:v>
                </c:pt>
                <c:pt idx="18">
                  <c:v>-130089.5071</c:v>
                </c:pt>
                <c:pt idx="19">
                  <c:v>-130004.04580000001</c:v>
                </c:pt>
                <c:pt idx="20">
                  <c:v>-129917.8361</c:v>
                </c:pt>
                <c:pt idx="21">
                  <c:v>-129827.73820000001</c:v>
                </c:pt>
                <c:pt idx="22">
                  <c:v>-129732.8873</c:v>
                </c:pt>
                <c:pt idx="23">
                  <c:v>-129634.895</c:v>
                </c:pt>
                <c:pt idx="24">
                  <c:v>-129535.4875</c:v>
                </c:pt>
                <c:pt idx="25">
                  <c:v>-129434.57180000001</c:v>
                </c:pt>
                <c:pt idx="26">
                  <c:v>-129329.9859</c:v>
                </c:pt>
                <c:pt idx="27">
                  <c:v>-129221.93670000001</c:v>
                </c:pt>
                <c:pt idx="28">
                  <c:v>-129112.8006</c:v>
                </c:pt>
                <c:pt idx="29">
                  <c:v>-129004.48729999999</c:v>
                </c:pt>
                <c:pt idx="30">
                  <c:v>-128892.0294</c:v>
                </c:pt>
                <c:pt idx="31">
                  <c:v>-128778.4715</c:v>
                </c:pt>
                <c:pt idx="32">
                  <c:v>-128665.1787</c:v>
                </c:pt>
                <c:pt idx="33">
                  <c:v>-128547.4268</c:v>
                </c:pt>
                <c:pt idx="34">
                  <c:v>-128425.10460000001</c:v>
                </c:pt>
                <c:pt idx="35">
                  <c:v>-128304.1764</c:v>
                </c:pt>
                <c:pt idx="36">
                  <c:v>-128179.8523</c:v>
                </c:pt>
                <c:pt idx="37">
                  <c:v>-128051.76330000001</c:v>
                </c:pt>
                <c:pt idx="38">
                  <c:v>-127923.7864</c:v>
                </c:pt>
                <c:pt idx="39">
                  <c:v>-127793.0442</c:v>
                </c:pt>
                <c:pt idx="40">
                  <c:v>-127660.98910000001</c:v>
                </c:pt>
                <c:pt idx="41">
                  <c:v>-127526.228</c:v>
                </c:pt>
                <c:pt idx="42">
                  <c:v>-127389.3501</c:v>
                </c:pt>
                <c:pt idx="43">
                  <c:v>-127251.5818</c:v>
                </c:pt>
                <c:pt idx="44">
                  <c:v>-127111.601</c:v>
                </c:pt>
                <c:pt idx="45">
                  <c:v>-126971.03290000001</c:v>
                </c:pt>
                <c:pt idx="46">
                  <c:v>-126827.7059</c:v>
                </c:pt>
                <c:pt idx="47">
                  <c:v>-126685.23480000001</c:v>
                </c:pt>
                <c:pt idx="48">
                  <c:v>-126540.6623</c:v>
                </c:pt>
                <c:pt idx="49">
                  <c:v>-126400.5113</c:v>
                </c:pt>
                <c:pt idx="50">
                  <c:v>-126255.2908</c:v>
                </c:pt>
                <c:pt idx="51">
                  <c:v>-126110.4819</c:v>
                </c:pt>
                <c:pt idx="52">
                  <c:v>-125968.40730000001</c:v>
                </c:pt>
                <c:pt idx="53">
                  <c:v>-125822.2389</c:v>
                </c:pt>
                <c:pt idx="54">
                  <c:v>-125676.0076</c:v>
                </c:pt>
                <c:pt idx="55">
                  <c:v>-125528.7309</c:v>
                </c:pt>
                <c:pt idx="56">
                  <c:v>-125380.7013</c:v>
                </c:pt>
                <c:pt idx="57">
                  <c:v>-125233.43640000001</c:v>
                </c:pt>
                <c:pt idx="58">
                  <c:v>-125084.3343</c:v>
                </c:pt>
                <c:pt idx="59">
                  <c:v>-124935.9454</c:v>
                </c:pt>
                <c:pt idx="60">
                  <c:v>-124785.9376</c:v>
                </c:pt>
                <c:pt idx="61">
                  <c:v>-124635.3524</c:v>
                </c:pt>
                <c:pt idx="62">
                  <c:v>-124484.61569999999</c:v>
                </c:pt>
                <c:pt idx="63">
                  <c:v>-124332.6122</c:v>
                </c:pt>
                <c:pt idx="64">
                  <c:v>-124180.88</c:v>
                </c:pt>
                <c:pt idx="65">
                  <c:v>-124028.26059999999</c:v>
                </c:pt>
                <c:pt idx="66">
                  <c:v>-123874.1594</c:v>
                </c:pt>
                <c:pt idx="67">
                  <c:v>-123720.867</c:v>
                </c:pt>
                <c:pt idx="68">
                  <c:v>-123570.2178</c:v>
                </c:pt>
                <c:pt idx="69">
                  <c:v>-123415.6066</c:v>
                </c:pt>
                <c:pt idx="70">
                  <c:v>-123261.5434</c:v>
                </c:pt>
                <c:pt idx="71">
                  <c:v>-123108.8921</c:v>
                </c:pt>
                <c:pt idx="72">
                  <c:v>-122955.76700000001</c:v>
                </c:pt>
                <c:pt idx="73">
                  <c:v>-122802.91190000001</c:v>
                </c:pt>
                <c:pt idx="74">
                  <c:v>-122650.32950000001</c:v>
                </c:pt>
                <c:pt idx="75">
                  <c:v>-122492.5425</c:v>
                </c:pt>
                <c:pt idx="76">
                  <c:v>-122335.38529999999</c:v>
                </c:pt>
                <c:pt idx="77">
                  <c:v>-122182.7849</c:v>
                </c:pt>
                <c:pt idx="78">
                  <c:v>-122031.00840000001</c:v>
                </c:pt>
                <c:pt idx="79">
                  <c:v>-121876.3692</c:v>
                </c:pt>
                <c:pt idx="80">
                  <c:v>-121720.5634</c:v>
                </c:pt>
                <c:pt idx="81">
                  <c:v>-121561.4694</c:v>
                </c:pt>
                <c:pt idx="82">
                  <c:v>-121403.9486</c:v>
                </c:pt>
                <c:pt idx="83">
                  <c:v>-121246.21060000001</c:v>
                </c:pt>
                <c:pt idx="84">
                  <c:v>-121087.46950000001</c:v>
                </c:pt>
                <c:pt idx="85">
                  <c:v>-120929.2993</c:v>
                </c:pt>
                <c:pt idx="86">
                  <c:v>-120774.73209999999</c:v>
                </c:pt>
                <c:pt idx="87">
                  <c:v>-120614.4152</c:v>
                </c:pt>
                <c:pt idx="88">
                  <c:v>-120460.85249999999</c:v>
                </c:pt>
                <c:pt idx="89">
                  <c:v>-120299.3934</c:v>
                </c:pt>
                <c:pt idx="90">
                  <c:v>-120139.79610000001</c:v>
                </c:pt>
                <c:pt idx="91">
                  <c:v>-119978.1853</c:v>
                </c:pt>
                <c:pt idx="92">
                  <c:v>-119818.8346</c:v>
                </c:pt>
                <c:pt idx="93">
                  <c:v>-119660.7311</c:v>
                </c:pt>
                <c:pt idx="94">
                  <c:v>-119501.3135</c:v>
                </c:pt>
                <c:pt idx="95">
                  <c:v>-119339.0799</c:v>
                </c:pt>
                <c:pt idx="96">
                  <c:v>-119180.8049</c:v>
                </c:pt>
                <c:pt idx="97">
                  <c:v>-119018.12209999999</c:v>
                </c:pt>
                <c:pt idx="98">
                  <c:v>-118859.0138</c:v>
                </c:pt>
                <c:pt idx="99">
                  <c:v>-118695.71189999999</c:v>
                </c:pt>
                <c:pt idx="100">
                  <c:v>-118536.6859</c:v>
                </c:pt>
                <c:pt idx="101">
                  <c:v>-118371.5224</c:v>
                </c:pt>
                <c:pt idx="102">
                  <c:v>-118207.9743</c:v>
                </c:pt>
                <c:pt idx="103">
                  <c:v>-118045.5092</c:v>
                </c:pt>
                <c:pt idx="104">
                  <c:v>-117881.5727</c:v>
                </c:pt>
                <c:pt idx="105">
                  <c:v>-117718.644</c:v>
                </c:pt>
                <c:pt idx="106">
                  <c:v>-117552.677</c:v>
                </c:pt>
                <c:pt idx="107">
                  <c:v>-117388.9121</c:v>
                </c:pt>
                <c:pt idx="108">
                  <c:v>-117219.9742</c:v>
                </c:pt>
                <c:pt idx="109">
                  <c:v>-117053.96739999999</c:v>
                </c:pt>
                <c:pt idx="110">
                  <c:v>-116884.41989999999</c:v>
                </c:pt>
                <c:pt idx="111">
                  <c:v>-116717.7969</c:v>
                </c:pt>
                <c:pt idx="112">
                  <c:v>-116551.26360000001</c:v>
                </c:pt>
                <c:pt idx="113">
                  <c:v>-116378.99860000001</c:v>
                </c:pt>
                <c:pt idx="114">
                  <c:v>-116211.62</c:v>
                </c:pt>
                <c:pt idx="115">
                  <c:v>-116042.13959999999</c:v>
                </c:pt>
                <c:pt idx="116">
                  <c:v>-115877.81170000001</c:v>
                </c:pt>
                <c:pt idx="117">
                  <c:v>-115708.4566</c:v>
                </c:pt>
                <c:pt idx="118">
                  <c:v>-115536.9357</c:v>
                </c:pt>
                <c:pt idx="119">
                  <c:v>-115370.7153</c:v>
                </c:pt>
                <c:pt idx="120">
                  <c:v>-115201.78810000001</c:v>
                </c:pt>
                <c:pt idx="121">
                  <c:v>-115031.0434</c:v>
                </c:pt>
                <c:pt idx="122">
                  <c:v>-114864.5557</c:v>
                </c:pt>
                <c:pt idx="123">
                  <c:v>-114695.6231</c:v>
                </c:pt>
                <c:pt idx="124">
                  <c:v>-114524.3553</c:v>
                </c:pt>
                <c:pt idx="125">
                  <c:v>-114351.0686</c:v>
                </c:pt>
                <c:pt idx="126">
                  <c:v>-114182.3904</c:v>
                </c:pt>
                <c:pt idx="127">
                  <c:v>-114014.32150000001</c:v>
                </c:pt>
                <c:pt idx="128">
                  <c:v>-113845.4339</c:v>
                </c:pt>
                <c:pt idx="129">
                  <c:v>-113671.5428</c:v>
                </c:pt>
                <c:pt idx="130">
                  <c:v>-113504.4105</c:v>
                </c:pt>
                <c:pt idx="131">
                  <c:v>-113328.34110000001</c:v>
                </c:pt>
                <c:pt idx="132">
                  <c:v>-113158.8567</c:v>
                </c:pt>
                <c:pt idx="133">
                  <c:v>-112987.94650000001</c:v>
                </c:pt>
                <c:pt idx="134">
                  <c:v>-112818.1444</c:v>
                </c:pt>
                <c:pt idx="135">
                  <c:v>-112637.25079999999</c:v>
                </c:pt>
                <c:pt idx="136">
                  <c:v>-112458.9201</c:v>
                </c:pt>
                <c:pt idx="137">
                  <c:v>-112278.0914</c:v>
                </c:pt>
                <c:pt idx="138">
                  <c:v>-112097.6355</c:v>
                </c:pt>
                <c:pt idx="139">
                  <c:v>-111910.621</c:v>
                </c:pt>
                <c:pt idx="140">
                  <c:v>-111727.01549999999</c:v>
                </c:pt>
                <c:pt idx="141">
                  <c:v>-111547.0212</c:v>
                </c:pt>
                <c:pt idx="142">
                  <c:v>-111361.08749999999</c:v>
                </c:pt>
                <c:pt idx="143">
                  <c:v>-111179.1501</c:v>
                </c:pt>
                <c:pt idx="144">
                  <c:v>-111002.06789999999</c:v>
                </c:pt>
                <c:pt idx="145">
                  <c:v>-110817.9958</c:v>
                </c:pt>
                <c:pt idx="146">
                  <c:v>-110639.09269999999</c:v>
                </c:pt>
                <c:pt idx="147">
                  <c:v>-110464.5524</c:v>
                </c:pt>
                <c:pt idx="148">
                  <c:v>-110283.14139999999</c:v>
                </c:pt>
                <c:pt idx="149">
                  <c:v>-110106.5753</c:v>
                </c:pt>
                <c:pt idx="150">
                  <c:v>-109927.3296</c:v>
                </c:pt>
                <c:pt idx="151">
                  <c:v>-109740.6888</c:v>
                </c:pt>
                <c:pt idx="152">
                  <c:v>-109555.96</c:v>
                </c:pt>
                <c:pt idx="153">
                  <c:v>-109373.6508</c:v>
                </c:pt>
                <c:pt idx="154">
                  <c:v>-109199.2644</c:v>
                </c:pt>
                <c:pt idx="155">
                  <c:v>-109009.22749999999</c:v>
                </c:pt>
                <c:pt idx="156">
                  <c:v>-108816.1376</c:v>
                </c:pt>
                <c:pt idx="157">
                  <c:v>-108622.5202</c:v>
                </c:pt>
                <c:pt idx="158">
                  <c:v>-108436.77800000001</c:v>
                </c:pt>
                <c:pt idx="159">
                  <c:v>-108245.02989999999</c:v>
                </c:pt>
                <c:pt idx="160">
                  <c:v>-108050.60830000001</c:v>
                </c:pt>
                <c:pt idx="161">
                  <c:v>-107859.90549999999</c:v>
                </c:pt>
                <c:pt idx="162">
                  <c:v>-107663.3612</c:v>
                </c:pt>
                <c:pt idx="163">
                  <c:v>-107472.4835</c:v>
                </c:pt>
                <c:pt idx="164">
                  <c:v>-107275.7865</c:v>
                </c:pt>
                <c:pt idx="165">
                  <c:v>-107081.1914</c:v>
                </c:pt>
                <c:pt idx="166">
                  <c:v>-106881.5809</c:v>
                </c:pt>
                <c:pt idx="167">
                  <c:v>-106679.3985</c:v>
                </c:pt>
                <c:pt idx="168">
                  <c:v>-106481.2632</c:v>
                </c:pt>
                <c:pt idx="169">
                  <c:v>-106275.54270000001</c:v>
                </c:pt>
                <c:pt idx="170">
                  <c:v>-106075.7588</c:v>
                </c:pt>
                <c:pt idx="171">
                  <c:v>-105861.106</c:v>
                </c:pt>
                <c:pt idx="172">
                  <c:v>-105666.4212</c:v>
                </c:pt>
                <c:pt idx="173">
                  <c:v>-105463.3006</c:v>
                </c:pt>
                <c:pt idx="174">
                  <c:v>-105255.45600000001</c:v>
                </c:pt>
                <c:pt idx="175">
                  <c:v>-105052.6844</c:v>
                </c:pt>
                <c:pt idx="176">
                  <c:v>-104834.4855</c:v>
                </c:pt>
                <c:pt idx="177">
                  <c:v>-104621.92479999999</c:v>
                </c:pt>
                <c:pt idx="178">
                  <c:v>-104408.65089999999</c:v>
                </c:pt>
                <c:pt idx="179">
                  <c:v>-104198.8183</c:v>
                </c:pt>
                <c:pt idx="180">
                  <c:v>-103989.8204</c:v>
                </c:pt>
                <c:pt idx="181">
                  <c:v>-103778.47629999999</c:v>
                </c:pt>
                <c:pt idx="182">
                  <c:v>-103566.5928</c:v>
                </c:pt>
                <c:pt idx="183">
                  <c:v>-103348.4846</c:v>
                </c:pt>
                <c:pt idx="184">
                  <c:v>-103122.38989999999</c:v>
                </c:pt>
                <c:pt idx="185">
                  <c:v>-102909.43610000001</c:v>
                </c:pt>
                <c:pt idx="186">
                  <c:v>-102698.3744</c:v>
                </c:pt>
                <c:pt idx="187">
                  <c:v>-102483.06540000001</c:v>
                </c:pt>
                <c:pt idx="188">
                  <c:v>-102273.64720000001</c:v>
                </c:pt>
                <c:pt idx="189">
                  <c:v>-102060.08960000001</c:v>
                </c:pt>
                <c:pt idx="190">
                  <c:v>-101839.1336</c:v>
                </c:pt>
                <c:pt idx="191">
                  <c:v>-101610.5039</c:v>
                </c:pt>
                <c:pt idx="192">
                  <c:v>-101387.2809</c:v>
                </c:pt>
                <c:pt idx="193">
                  <c:v>-101174.29090000001</c:v>
                </c:pt>
                <c:pt idx="194">
                  <c:v>-100964.0319</c:v>
                </c:pt>
                <c:pt idx="195">
                  <c:v>-100744.32060000001</c:v>
                </c:pt>
                <c:pt idx="196">
                  <c:v>-100515.28479999999</c:v>
                </c:pt>
                <c:pt idx="197">
                  <c:v>-100289.5735</c:v>
                </c:pt>
                <c:pt idx="198">
                  <c:v>-100061.7763</c:v>
                </c:pt>
                <c:pt idx="199">
                  <c:v>-99820.053</c:v>
                </c:pt>
                <c:pt idx="200">
                  <c:v>-99580.359200000006</c:v>
                </c:pt>
                <c:pt idx="201">
                  <c:v>-99348.320699999997</c:v>
                </c:pt>
                <c:pt idx="202">
                  <c:v>-99104.927500000005</c:v>
                </c:pt>
                <c:pt idx="203">
                  <c:v>-98850.680800000002</c:v>
                </c:pt>
                <c:pt idx="204">
                  <c:v>-98610.920400000003</c:v>
                </c:pt>
                <c:pt idx="205">
                  <c:v>-98371.658899999995</c:v>
                </c:pt>
                <c:pt idx="206">
                  <c:v>-98125.271699999998</c:v>
                </c:pt>
                <c:pt idx="207">
                  <c:v>-97874.437900000004</c:v>
                </c:pt>
                <c:pt idx="208">
                  <c:v>-97633.8609</c:v>
                </c:pt>
                <c:pt idx="209">
                  <c:v>-97396.484299999996</c:v>
                </c:pt>
                <c:pt idx="210">
                  <c:v>-97149.137700000007</c:v>
                </c:pt>
                <c:pt idx="211">
                  <c:v>-96888.933399999994</c:v>
                </c:pt>
                <c:pt idx="212">
                  <c:v>-96626.575700000001</c:v>
                </c:pt>
                <c:pt idx="213">
                  <c:v>-96368.075100000002</c:v>
                </c:pt>
                <c:pt idx="214">
                  <c:v>-96118.071200000006</c:v>
                </c:pt>
                <c:pt idx="215">
                  <c:v>-95860.789499999999</c:v>
                </c:pt>
                <c:pt idx="216">
                  <c:v>-95611.019100000005</c:v>
                </c:pt>
                <c:pt idx="217">
                  <c:v>-95366.395900000003</c:v>
                </c:pt>
                <c:pt idx="218">
                  <c:v>-95119.2212</c:v>
                </c:pt>
                <c:pt idx="219">
                  <c:v>-94865.591400000005</c:v>
                </c:pt>
                <c:pt idx="220">
                  <c:v>-94610.632599999997</c:v>
                </c:pt>
                <c:pt idx="221">
                  <c:v>-94356.503200000006</c:v>
                </c:pt>
                <c:pt idx="222">
                  <c:v>-94107.414799999999</c:v>
                </c:pt>
                <c:pt idx="223">
                  <c:v>-93857.170400000003</c:v>
                </c:pt>
                <c:pt idx="224">
                  <c:v>-93595.3851</c:v>
                </c:pt>
                <c:pt idx="225">
                  <c:v>-93341.136199999994</c:v>
                </c:pt>
                <c:pt idx="226">
                  <c:v>-93085.660900000003</c:v>
                </c:pt>
                <c:pt idx="227">
                  <c:v>-92819.334199999998</c:v>
                </c:pt>
                <c:pt idx="228">
                  <c:v>-92566.938099999999</c:v>
                </c:pt>
                <c:pt idx="229">
                  <c:v>-92312.2932</c:v>
                </c:pt>
                <c:pt idx="230">
                  <c:v>-92062.140100000004</c:v>
                </c:pt>
                <c:pt idx="231">
                  <c:v>-91807.969200000007</c:v>
                </c:pt>
                <c:pt idx="232">
                  <c:v>-91558.737999999998</c:v>
                </c:pt>
                <c:pt idx="233">
                  <c:v>-91310.704400000002</c:v>
                </c:pt>
                <c:pt idx="234">
                  <c:v>-91055.4378</c:v>
                </c:pt>
                <c:pt idx="235">
                  <c:v>-90800.715700000001</c:v>
                </c:pt>
                <c:pt idx="236">
                  <c:v>-90545.585099999997</c:v>
                </c:pt>
                <c:pt idx="237">
                  <c:v>-90304.478499999997</c:v>
                </c:pt>
                <c:pt idx="238">
                  <c:v>-90055.169299999994</c:v>
                </c:pt>
                <c:pt idx="239">
                  <c:v>-89821.554499999998</c:v>
                </c:pt>
                <c:pt idx="240">
                  <c:v>-89571.433000000005</c:v>
                </c:pt>
                <c:pt idx="241">
                  <c:v>-89319.223199999993</c:v>
                </c:pt>
                <c:pt idx="242">
                  <c:v>-89074.6201</c:v>
                </c:pt>
                <c:pt idx="243">
                  <c:v>-88840.063999999998</c:v>
                </c:pt>
                <c:pt idx="244">
                  <c:v>-88615.505799999999</c:v>
                </c:pt>
                <c:pt idx="245">
                  <c:v>-88380.8845</c:v>
                </c:pt>
                <c:pt idx="246">
                  <c:v>-88134.837899999999</c:v>
                </c:pt>
                <c:pt idx="247">
                  <c:v>-87879.315700000006</c:v>
                </c:pt>
                <c:pt idx="248">
                  <c:v>-87638.668999999994</c:v>
                </c:pt>
                <c:pt idx="249">
                  <c:v>-87384.752399999998</c:v>
                </c:pt>
                <c:pt idx="250">
                  <c:v>-87130.601999999999</c:v>
                </c:pt>
                <c:pt idx="251">
                  <c:v>-85359.020300000004</c:v>
                </c:pt>
                <c:pt idx="252">
                  <c:v>-84404.294399999999</c:v>
                </c:pt>
                <c:pt idx="253">
                  <c:v>-83978.183999999994</c:v>
                </c:pt>
                <c:pt idx="254">
                  <c:v>-83777.274399999995</c:v>
                </c:pt>
                <c:pt idx="255">
                  <c:v>-83764.014200000005</c:v>
                </c:pt>
                <c:pt idx="256">
                  <c:v>-83816.892000000007</c:v>
                </c:pt>
                <c:pt idx="257">
                  <c:v>-83913.755499999999</c:v>
                </c:pt>
                <c:pt idx="258">
                  <c:v>-84046.652199999997</c:v>
                </c:pt>
                <c:pt idx="259">
                  <c:v>-84206.062699999995</c:v>
                </c:pt>
                <c:pt idx="260">
                  <c:v>-84464.393299999996</c:v>
                </c:pt>
                <c:pt idx="261">
                  <c:v>-84676.305900000007</c:v>
                </c:pt>
                <c:pt idx="262">
                  <c:v>-84810.653600000005</c:v>
                </c:pt>
                <c:pt idx="263">
                  <c:v>-84968.4519</c:v>
                </c:pt>
                <c:pt idx="264">
                  <c:v>-85074.270699999994</c:v>
                </c:pt>
                <c:pt idx="265">
                  <c:v>-85071.424599999998</c:v>
                </c:pt>
                <c:pt idx="266">
                  <c:v>-85118.445699999997</c:v>
                </c:pt>
                <c:pt idx="267">
                  <c:v>-85186.335000000006</c:v>
                </c:pt>
                <c:pt idx="268">
                  <c:v>-85153.387499999997</c:v>
                </c:pt>
                <c:pt idx="269">
                  <c:v>-85170.828299999994</c:v>
                </c:pt>
                <c:pt idx="270">
                  <c:v>-85209.508700000006</c:v>
                </c:pt>
                <c:pt idx="271">
                  <c:v>-85216.571800000005</c:v>
                </c:pt>
                <c:pt idx="272">
                  <c:v>-85235.213600000003</c:v>
                </c:pt>
                <c:pt idx="273">
                  <c:v>-85299.8557</c:v>
                </c:pt>
                <c:pt idx="274">
                  <c:v>-85313.096799999999</c:v>
                </c:pt>
                <c:pt idx="275">
                  <c:v>-85300.688599999994</c:v>
                </c:pt>
                <c:pt idx="276">
                  <c:v>-85332.9755</c:v>
                </c:pt>
                <c:pt idx="277">
                  <c:v>-85261.0236</c:v>
                </c:pt>
                <c:pt idx="278">
                  <c:v>-85256.369000000006</c:v>
                </c:pt>
                <c:pt idx="279">
                  <c:v>-85304.033500000005</c:v>
                </c:pt>
                <c:pt idx="280">
                  <c:v>-85291.797999999995</c:v>
                </c:pt>
                <c:pt idx="281">
                  <c:v>-85297.759600000005</c:v>
                </c:pt>
                <c:pt idx="282">
                  <c:v>-85291.441200000001</c:v>
                </c:pt>
                <c:pt idx="283">
                  <c:v>-85266.231100000005</c:v>
                </c:pt>
                <c:pt idx="284">
                  <c:v>-85315.652600000001</c:v>
                </c:pt>
                <c:pt idx="285">
                  <c:v>-85360.275599999994</c:v>
                </c:pt>
                <c:pt idx="286">
                  <c:v>-85316.053</c:v>
                </c:pt>
                <c:pt idx="287">
                  <c:v>-85349.812699999995</c:v>
                </c:pt>
                <c:pt idx="288">
                  <c:v>-85312.976500000004</c:v>
                </c:pt>
                <c:pt idx="289">
                  <c:v>-85273.392999999996</c:v>
                </c:pt>
                <c:pt idx="290">
                  <c:v>-85266.636700000003</c:v>
                </c:pt>
                <c:pt idx="291">
                  <c:v>-85268.243300000002</c:v>
                </c:pt>
                <c:pt idx="292">
                  <c:v>-85283.754700000005</c:v>
                </c:pt>
                <c:pt idx="293">
                  <c:v>-85259.845799999996</c:v>
                </c:pt>
                <c:pt idx="294">
                  <c:v>-85311.191000000006</c:v>
                </c:pt>
                <c:pt idx="295">
                  <c:v>-85297.389299999995</c:v>
                </c:pt>
                <c:pt idx="296">
                  <c:v>-85312.6636</c:v>
                </c:pt>
                <c:pt idx="297">
                  <c:v>-85291.161999999997</c:v>
                </c:pt>
                <c:pt idx="298">
                  <c:v>-85266.9853</c:v>
                </c:pt>
                <c:pt idx="299">
                  <c:v>-85273.522200000007</c:v>
                </c:pt>
                <c:pt idx="300">
                  <c:v>-85240.967499999999</c:v>
                </c:pt>
                <c:pt idx="301">
                  <c:v>-85235.479699999996</c:v>
                </c:pt>
                <c:pt idx="302">
                  <c:v>-85227.105299999996</c:v>
                </c:pt>
                <c:pt idx="303">
                  <c:v>-85252.838699999993</c:v>
                </c:pt>
                <c:pt idx="304">
                  <c:v>-85276.1774</c:v>
                </c:pt>
                <c:pt idx="305">
                  <c:v>-85282.544899999994</c:v>
                </c:pt>
                <c:pt idx="306">
                  <c:v>-85267.661800000002</c:v>
                </c:pt>
                <c:pt idx="307">
                  <c:v>-85233.524600000004</c:v>
                </c:pt>
                <c:pt idx="308">
                  <c:v>-85289.368600000002</c:v>
                </c:pt>
                <c:pt idx="309">
                  <c:v>-85270.261100000003</c:v>
                </c:pt>
                <c:pt idx="310">
                  <c:v>-85284.085699999996</c:v>
                </c:pt>
                <c:pt idx="311">
                  <c:v>-85260.938999999998</c:v>
                </c:pt>
                <c:pt idx="312">
                  <c:v>-85252.208700000003</c:v>
                </c:pt>
                <c:pt idx="313">
                  <c:v>-85267.974600000001</c:v>
                </c:pt>
                <c:pt idx="314">
                  <c:v>-85251.328999999998</c:v>
                </c:pt>
                <c:pt idx="315">
                  <c:v>-85246.851800000004</c:v>
                </c:pt>
                <c:pt idx="316">
                  <c:v>-85298.116200000004</c:v>
                </c:pt>
                <c:pt idx="317">
                  <c:v>-85288.931299999997</c:v>
                </c:pt>
                <c:pt idx="318">
                  <c:v>-85265.885500000004</c:v>
                </c:pt>
                <c:pt idx="319">
                  <c:v>-85279.921900000001</c:v>
                </c:pt>
                <c:pt idx="320">
                  <c:v>-85281.588600000003</c:v>
                </c:pt>
                <c:pt idx="321">
                  <c:v>-85243.134099999996</c:v>
                </c:pt>
                <c:pt idx="322">
                  <c:v>-85292.931100000002</c:v>
                </c:pt>
                <c:pt idx="323">
                  <c:v>-85284.479999999996</c:v>
                </c:pt>
                <c:pt idx="324">
                  <c:v>-85271.891499999998</c:v>
                </c:pt>
                <c:pt idx="325">
                  <c:v>-85321.301200000002</c:v>
                </c:pt>
                <c:pt idx="326">
                  <c:v>-85321.382199999993</c:v>
                </c:pt>
                <c:pt idx="327">
                  <c:v>-85327.055099999998</c:v>
                </c:pt>
                <c:pt idx="328">
                  <c:v>-85321.659899999999</c:v>
                </c:pt>
                <c:pt idx="329">
                  <c:v>-85261.094800000006</c:v>
                </c:pt>
                <c:pt idx="330">
                  <c:v>-85259.622700000007</c:v>
                </c:pt>
                <c:pt idx="331">
                  <c:v>-85264.745200000005</c:v>
                </c:pt>
                <c:pt idx="332">
                  <c:v>-85283.286900000006</c:v>
                </c:pt>
                <c:pt idx="333">
                  <c:v>-85236.050499999998</c:v>
                </c:pt>
                <c:pt idx="334">
                  <c:v>-85244.505699999994</c:v>
                </c:pt>
                <c:pt idx="335">
                  <c:v>-85268.795599999998</c:v>
                </c:pt>
                <c:pt idx="336">
                  <c:v>-85263.036699999997</c:v>
                </c:pt>
                <c:pt idx="337">
                  <c:v>-85273.465599999996</c:v>
                </c:pt>
                <c:pt idx="338">
                  <c:v>-85291.755600000004</c:v>
                </c:pt>
                <c:pt idx="339">
                  <c:v>-85282.541299999997</c:v>
                </c:pt>
                <c:pt idx="340">
                  <c:v>-85269.7935</c:v>
                </c:pt>
                <c:pt idx="341">
                  <c:v>-85303.175099999993</c:v>
                </c:pt>
                <c:pt idx="342">
                  <c:v>-85293.639899999995</c:v>
                </c:pt>
                <c:pt idx="343">
                  <c:v>-85286.433300000004</c:v>
                </c:pt>
                <c:pt idx="344">
                  <c:v>-85268.244200000001</c:v>
                </c:pt>
                <c:pt idx="345">
                  <c:v>-85278.310200000007</c:v>
                </c:pt>
                <c:pt idx="346">
                  <c:v>-85276.597599999994</c:v>
                </c:pt>
                <c:pt idx="347">
                  <c:v>-85276.095100000006</c:v>
                </c:pt>
                <c:pt idx="348">
                  <c:v>-85326.8266</c:v>
                </c:pt>
                <c:pt idx="349">
                  <c:v>-85363.035099999994</c:v>
                </c:pt>
                <c:pt idx="350">
                  <c:v>-85379.213300000003</c:v>
                </c:pt>
                <c:pt idx="351">
                  <c:v>-85380.565100000007</c:v>
                </c:pt>
                <c:pt idx="352">
                  <c:v>-85355.736999999994</c:v>
                </c:pt>
                <c:pt idx="353">
                  <c:v>-85370.423299999995</c:v>
                </c:pt>
                <c:pt idx="354">
                  <c:v>-85398.030100000004</c:v>
                </c:pt>
                <c:pt idx="355">
                  <c:v>-85397.685400000002</c:v>
                </c:pt>
                <c:pt idx="356">
                  <c:v>-85403.465100000001</c:v>
                </c:pt>
                <c:pt idx="357">
                  <c:v>-85391.785399999993</c:v>
                </c:pt>
                <c:pt idx="358">
                  <c:v>-85414.114100000006</c:v>
                </c:pt>
                <c:pt idx="359">
                  <c:v>-85390.237200000003</c:v>
                </c:pt>
                <c:pt idx="360">
                  <c:v>-85352.273300000001</c:v>
                </c:pt>
                <c:pt idx="361">
                  <c:v>-85320.550900000002</c:v>
                </c:pt>
                <c:pt idx="362">
                  <c:v>-85319.578299999994</c:v>
                </c:pt>
                <c:pt idx="363">
                  <c:v>-85284.507299999997</c:v>
                </c:pt>
                <c:pt idx="364">
                  <c:v>-85283.053100000005</c:v>
                </c:pt>
                <c:pt idx="365">
                  <c:v>-85295.331699999995</c:v>
                </c:pt>
                <c:pt idx="366">
                  <c:v>-85313.483099999998</c:v>
                </c:pt>
                <c:pt idx="367">
                  <c:v>-85309.495200000005</c:v>
                </c:pt>
                <c:pt idx="368">
                  <c:v>-85318.168999999994</c:v>
                </c:pt>
                <c:pt idx="369">
                  <c:v>-85292.963699999993</c:v>
                </c:pt>
                <c:pt idx="370">
                  <c:v>-85300.9804</c:v>
                </c:pt>
                <c:pt idx="371">
                  <c:v>-85254.615900000004</c:v>
                </c:pt>
                <c:pt idx="372">
                  <c:v>-85291.060800000007</c:v>
                </c:pt>
                <c:pt idx="373">
                  <c:v>-85324.150800000003</c:v>
                </c:pt>
                <c:pt idx="374">
                  <c:v>-85321.019899999999</c:v>
                </c:pt>
                <c:pt idx="375">
                  <c:v>-85319.394700000004</c:v>
                </c:pt>
                <c:pt idx="376">
                  <c:v>-85306.741899999994</c:v>
                </c:pt>
                <c:pt idx="377">
                  <c:v>-85288.120200000005</c:v>
                </c:pt>
                <c:pt idx="378">
                  <c:v>-85282.906700000007</c:v>
                </c:pt>
                <c:pt idx="379">
                  <c:v>-85275.423699999999</c:v>
                </c:pt>
                <c:pt idx="380">
                  <c:v>-85287.284499999994</c:v>
                </c:pt>
                <c:pt idx="381">
                  <c:v>-85319.679799999998</c:v>
                </c:pt>
                <c:pt idx="382">
                  <c:v>-85323.2929</c:v>
                </c:pt>
                <c:pt idx="383">
                  <c:v>-85341.067200000005</c:v>
                </c:pt>
                <c:pt idx="384">
                  <c:v>-85351.458799999993</c:v>
                </c:pt>
                <c:pt idx="385">
                  <c:v>-85298.877699999997</c:v>
                </c:pt>
                <c:pt idx="386">
                  <c:v>-85283.454500000007</c:v>
                </c:pt>
                <c:pt idx="387">
                  <c:v>-85259.821599999996</c:v>
                </c:pt>
                <c:pt idx="388">
                  <c:v>-85259.122099999993</c:v>
                </c:pt>
                <c:pt idx="389">
                  <c:v>-85227.064700000003</c:v>
                </c:pt>
                <c:pt idx="390">
                  <c:v>-85220.113200000007</c:v>
                </c:pt>
                <c:pt idx="391">
                  <c:v>-85211.156700000007</c:v>
                </c:pt>
                <c:pt idx="392">
                  <c:v>-85238.502399999998</c:v>
                </c:pt>
                <c:pt idx="393">
                  <c:v>-85206.611600000004</c:v>
                </c:pt>
                <c:pt idx="394">
                  <c:v>-85226.952699999994</c:v>
                </c:pt>
                <c:pt idx="395">
                  <c:v>-85257.497000000003</c:v>
                </c:pt>
                <c:pt idx="396">
                  <c:v>-85265.291500000007</c:v>
                </c:pt>
                <c:pt idx="397">
                  <c:v>-85267.289099999995</c:v>
                </c:pt>
                <c:pt idx="398">
                  <c:v>-85288.849300000002</c:v>
                </c:pt>
                <c:pt idx="399">
                  <c:v>-85298.565799999997</c:v>
                </c:pt>
                <c:pt idx="400">
                  <c:v>-85302.787899999996</c:v>
                </c:pt>
                <c:pt idx="401">
                  <c:v>-85309.154800000004</c:v>
                </c:pt>
                <c:pt idx="402">
                  <c:v>-85266.599600000001</c:v>
                </c:pt>
                <c:pt idx="403">
                  <c:v>-85228.722500000003</c:v>
                </c:pt>
                <c:pt idx="404">
                  <c:v>-85269.720300000001</c:v>
                </c:pt>
                <c:pt idx="405">
                  <c:v>-85269.964099999997</c:v>
                </c:pt>
                <c:pt idx="406">
                  <c:v>-85295.660499999998</c:v>
                </c:pt>
                <c:pt idx="407">
                  <c:v>-85283.460600000006</c:v>
                </c:pt>
                <c:pt idx="408">
                  <c:v>-85332.5772</c:v>
                </c:pt>
                <c:pt idx="409">
                  <c:v>-85349.259900000005</c:v>
                </c:pt>
                <c:pt idx="410">
                  <c:v>-85337.476299999995</c:v>
                </c:pt>
                <c:pt idx="411">
                  <c:v>-85321.685599999997</c:v>
                </c:pt>
                <c:pt idx="412">
                  <c:v>-85298.561300000001</c:v>
                </c:pt>
                <c:pt idx="413">
                  <c:v>-85290.611300000004</c:v>
                </c:pt>
                <c:pt idx="414">
                  <c:v>-85279.123000000007</c:v>
                </c:pt>
                <c:pt idx="415">
                  <c:v>-85285.777600000001</c:v>
                </c:pt>
                <c:pt idx="416">
                  <c:v>-85313.752200000003</c:v>
                </c:pt>
                <c:pt idx="417">
                  <c:v>-85302.602299999999</c:v>
                </c:pt>
                <c:pt idx="418">
                  <c:v>-85307.320099999997</c:v>
                </c:pt>
                <c:pt idx="419">
                  <c:v>-85310.031900000002</c:v>
                </c:pt>
                <c:pt idx="420">
                  <c:v>-85326.0484</c:v>
                </c:pt>
                <c:pt idx="421">
                  <c:v>-85343.280499999993</c:v>
                </c:pt>
                <c:pt idx="422">
                  <c:v>-85331.1924</c:v>
                </c:pt>
                <c:pt idx="423">
                  <c:v>-85325.796700000006</c:v>
                </c:pt>
                <c:pt idx="424">
                  <c:v>-85333.367899999997</c:v>
                </c:pt>
                <c:pt idx="425">
                  <c:v>-85330.014999999999</c:v>
                </c:pt>
                <c:pt idx="426">
                  <c:v>-85347.193100000004</c:v>
                </c:pt>
                <c:pt idx="427">
                  <c:v>-85330.456900000005</c:v>
                </c:pt>
                <c:pt idx="428">
                  <c:v>-85293.124200000006</c:v>
                </c:pt>
                <c:pt idx="429">
                  <c:v>-85280.747399999993</c:v>
                </c:pt>
                <c:pt idx="430">
                  <c:v>-85283.560299999997</c:v>
                </c:pt>
                <c:pt idx="431">
                  <c:v>-85283.764800000004</c:v>
                </c:pt>
                <c:pt idx="432">
                  <c:v>-85266.893599999996</c:v>
                </c:pt>
                <c:pt idx="433">
                  <c:v>-85275.214800000002</c:v>
                </c:pt>
                <c:pt idx="434">
                  <c:v>-85283.277499999997</c:v>
                </c:pt>
                <c:pt idx="435">
                  <c:v>-85289.525999999998</c:v>
                </c:pt>
                <c:pt idx="436">
                  <c:v>-85283.553700000004</c:v>
                </c:pt>
                <c:pt idx="437">
                  <c:v>-85222.124400000001</c:v>
                </c:pt>
                <c:pt idx="438">
                  <c:v>-85262.180900000007</c:v>
                </c:pt>
                <c:pt idx="439">
                  <c:v>-85278.425499999998</c:v>
                </c:pt>
                <c:pt idx="440">
                  <c:v>-85292.021200000003</c:v>
                </c:pt>
                <c:pt idx="441">
                  <c:v>-85279.723100000003</c:v>
                </c:pt>
                <c:pt idx="442">
                  <c:v>-85273.107300000003</c:v>
                </c:pt>
                <c:pt idx="443">
                  <c:v>-85271.774300000005</c:v>
                </c:pt>
                <c:pt idx="444">
                  <c:v>-85272.947899999999</c:v>
                </c:pt>
                <c:pt idx="445">
                  <c:v>-85267.488299999997</c:v>
                </c:pt>
                <c:pt idx="446">
                  <c:v>-85259.724400000006</c:v>
                </c:pt>
                <c:pt idx="447">
                  <c:v>-85241.318199999994</c:v>
                </c:pt>
                <c:pt idx="448">
                  <c:v>-85261.749500000005</c:v>
                </c:pt>
                <c:pt idx="449">
                  <c:v>-85283.865600000005</c:v>
                </c:pt>
                <c:pt idx="450">
                  <c:v>-85292.616299999994</c:v>
                </c:pt>
                <c:pt idx="451">
                  <c:v>-85329.631099999999</c:v>
                </c:pt>
                <c:pt idx="452">
                  <c:v>-85305.410900000003</c:v>
                </c:pt>
                <c:pt idx="453">
                  <c:v>-85305.208899999998</c:v>
                </c:pt>
                <c:pt idx="454">
                  <c:v>-85311.205000000002</c:v>
                </c:pt>
                <c:pt idx="455">
                  <c:v>-85332.134999999995</c:v>
                </c:pt>
                <c:pt idx="456">
                  <c:v>-85309.285699999993</c:v>
                </c:pt>
                <c:pt idx="457">
                  <c:v>-85315.4761</c:v>
                </c:pt>
                <c:pt idx="458">
                  <c:v>-85315.685800000007</c:v>
                </c:pt>
                <c:pt idx="459">
                  <c:v>-85355.578299999994</c:v>
                </c:pt>
                <c:pt idx="460">
                  <c:v>-85363.2552</c:v>
                </c:pt>
                <c:pt idx="461">
                  <c:v>-85373.415900000007</c:v>
                </c:pt>
                <c:pt idx="462">
                  <c:v>-85354.087100000004</c:v>
                </c:pt>
                <c:pt idx="463">
                  <c:v>-85347.069900000002</c:v>
                </c:pt>
                <c:pt idx="464">
                  <c:v>-85332.272100000002</c:v>
                </c:pt>
                <c:pt idx="465">
                  <c:v>-85349.801200000002</c:v>
                </c:pt>
                <c:pt idx="466">
                  <c:v>-85303.947799999994</c:v>
                </c:pt>
                <c:pt idx="467">
                  <c:v>-85324.338499999998</c:v>
                </c:pt>
                <c:pt idx="468">
                  <c:v>-85277.327399999995</c:v>
                </c:pt>
                <c:pt idx="469">
                  <c:v>-85292.769400000005</c:v>
                </c:pt>
                <c:pt idx="470">
                  <c:v>-85303.659</c:v>
                </c:pt>
                <c:pt idx="471">
                  <c:v>-85331.898400000005</c:v>
                </c:pt>
                <c:pt idx="472">
                  <c:v>-85304.810299999997</c:v>
                </c:pt>
                <c:pt idx="473">
                  <c:v>-85309.942800000004</c:v>
                </c:pt>
                <c:pt idx="474">
                  <c:v>-85310.499200000006</c:v>
                </c:pt>
                <c:pt idx="475">
                  <c:v>-85284.212400000004</c:v>
                </c:pt>
                <c:pt idx="476">
                  <c:v>-85275.6155</c:v>
                </c:pt>
                <c:pt idx="477">
                  <c:v>-85277.335000000006</c:v>
                </c:pt>
                <c:pt idx="478">
                  <c:v>-85258.972399999999</c:v>
                </c:pt>
                <c:pt idx="479">
                  <c:v>-85291.492299999998</c:v>
                </c:pt>
                <c:pt idx="480">
                  <c:v>-85315.323499999999</c:v>
                </c:pt>
                <c:pt idx="481">
                  <c:v>-85307.916899999997</c:v>
                </c:pt>
                <c:pt idx="482">
                  <c:v>-85302.729300000006</c:v>
                </c:pt>
                <c:pt idx="483">
                  <c:v>-85315.694399999993</c:v>
                </c:pt>
                <c:pt idx="484">
                  <c:v>-85341.814799999993</c:v>
                </c:pt>
                <c:pt idx="485">
                  <c:v>-85323.190199999997</c:v>
                </c:pt>
                <c:pt idx="486">
                  <c:v>-85302.718500000003</c:v>
                </c:pt>
                <c:pt idx="487">
                  <c:v>-85259.589500000002</c:v>
                </c:pt>
                <c:pt idx="488">
                  <c:v>-85288.882599999997</c:v>
                </c:pt>
                <c:pt idx="489">
                  <c:v>-85305.260999999999</c:v>
                </c:pt>
                <c:pt idx="490">
                  <c:v>-85355.396800000002</c:v>
                </c:pt>
                <c:pt idx="491">
                  <c:v>-85347.396299999993</c:v>
                </c:pt>
                <c:pt idx="492">
                  <c:v>-85302.326300000001</c:v>
                </c:pt>
                <c:pt idx="493">
                  <c:v>-85286.690199999997</c:v>
                </c:pt>
                <c:pt idx="494">
                  <c:v>-85292.183600000004</c:v>
                </c:pt>
                <c:pt idx="495">
                  <c:v>-85272.575800000006</c:v>
                </c:pt>
                <c:pt idx="496">
                  <c:v>-85287.460800000001</c:v>
                </c:pt>
                <c:pt idx="497">
                  <c:v>-85315.173999999999</c:v>
                </c:pt>
                <c:pt idx="498">
                  <c:v>-85327.206000000006</c:v>
                </c:pt>
                <c:pt idx="499">
                  <c:v>-85326.078299999994</c:v>
                </c:pt>
                <c:pt idx="500">
                  <c:v>-85301.950299999997</c:v>
                </c:pt>
                <c:pt idx="501">
                  <c:v>-85304.289300000004</c:v>
                </c:pt>
                <c:pt idx="502">
                  <c:v>-85286.944499999998</c:v>
                </c:pt>
                <c:pt idx="503">
                  <c:v>-85292.411399999997</c:v>
                </c:pt>
                <c:pt idx="504">
                  <c:v>-85319.646099999998</c:v>
                </c:pt>
                <c:pt idx="505">
                  <c:v>-85314.353300000002</c:v>
                </c:pt>
                <c:pt idx="506">
                  <c:v>-85319.374400000001</c:v>
                </c:pt>
                <c:pt idx="507">
                  <c:v>-85323.944499999998</c:v>
                </c:pt>
                <c:pt idx="508">
                  <c:v>-85366.631500000003</c:v>
                </c:pt>
                <c:pt idx="509">
                  <c:v>-85385.137300000002</c:v>
                </c:pt>
                <c:pt idx="510">
                  <c:v>-85408.211599999995</c:v>
                </c:pt>
                <c:pt idx="511">
                  <c:v>-85419.173599999995</c:v>
                </c:pt>
                <c:pt idx="512">
                  <c:v>-85407.476599999995</c:v>
                </c:pt>
                <c:pt idx="513">
                  <c:v>-85439.289799999999</c:v>
                </c:pt>
                <c:pt idx="514">
                  <c:v>-85446.320200000002</c:v>
                </c:pt>
                <c:pt idx="515">
                  <c:v>-85436.505099999995</c:v>
                </c:pt>
                <c:pt idx="516">
                  <c:v>-85429.825299999997</c:v>
                </c:pt>
                <c:pt idx="517">
                  <c:v>-85433.496599999999</c:v>
                </c:pt>
                <c:pt idx="518">
                  <c:v>-85410.365300000005</c:v>
                </c:pt>
                <c:pt idx="519">
                  <c:v>-85396.373800000001</c:v>
                </c:pt>
                <c:pt idx="520">
                  <c:v>-85385.554499999998</c:v>
                </c:pt>
                <c:pt idx="521">
                  <c:v>-85375.634900000005</c:v>
                </c:pt>
                <c:pt idx="522">
                  <c:v>-85386.875700000004</c:v>
                </c:pt>
                <c:pt idx="523">
                  <c:v>-85388.979399999997</c:v>
                </c:pt>
                <c:pt idx="524">
                  <c:v>-85374.098299999998</c:v>
                </c:pt>
                <c:pt idx="525">
                  <c:v>-85370.033200000005</c:v>
                </c:pt>
                <c:pt idx="526">
                  <c:v>-85397.838799999998</c:v>
                </c:pt>
                <c:pt idx="527">
                  <c:v>-85420.649900000004</c:v>
                </c:pt>
                <c:pt idx="528">
                  <c:v>-85399.809899999993</c:v>
                </c:pt>
                <c:pt idx="529">
                  <c:v>-85388.301600000006</c:v>
                </c:pt>
                <c:pt idx="530">
                  <c:v>-85380.081600000005</c:v>
                </c:pt>
                <c:pt idx="531">
                  <c:v>-85391.261599999998</c:v>
                </c:pt>
                <c:pt idx="532">
                  <c:v>-85409.843800000002</c:v>
                </c:pt>
                <c:pt idx="533">
                  <c:v>-85406.443799999994</c:v>
                </c:pt>
                <c:pt idx="534">
                  <c:v>-85398.582500000004</c:v>
                </c:pt>
                <c:pt idx="535">
                  <c:v>-85403.637400000007</c:v>
                </c:pt>
                <c:pt idx="536">
                  <c:v>-85390.731799999994</c:v>
                </c:pt>
                <c:pt idx="537">
                  <c:v>-85379.255799999999</c:v>
                </c:pt>
                <c:pt idx="538">
                  <c:v>-85387.758100000006</c:v>
                </c:pt>
                <c:pt idx="539">
                  <c:v>-85401.717099999994</c:v>
                </c:pt>
                <c:pt idx="540">
                  <c:v>-85404.664600000004</c:v>
                </c:pt>
                <c:pt idx="541">
                  <c:v>-85369.123099999997</c:v>
                </c:pt>
                <c:pt idx="542">
                  <c:v>-85376.037899999996</c:v>
                </c:pt>
                <c:pt idx="543">
                  <c:v>-85339.559399999998</c:v>
                </c:pt>
                <c:pt idx="544">
                  <c:v>-85317.741599999994</c:v>
                </c:pt>
                <c:pt idx="545">
                  <c:v>-85300.071299999996</c:v>
                </c:pt>
                <c:pt idx="546">
                  <c:v>-85288.061799999996</c:v>
                </c:pt>
                <c:pt idx="547">
                  <c:v>-85270.699800000002</c:v>
                </c:pt>
                <c:pt idx="548">
                  <c:v>-85299.913100000005</c:v>
                </c:pt>
                <c:pt idx="549">
                  <c:v>-85307.710600000006</c:v>
                </c:pt>
                <c:pt idx="550">
                  <c:v>-85284.141300000003</c:v>
                </c:pt>
                <c:pt idx="551">
                  <c:v>-85271.989400000006</c:v>
                </c:pt>
                <c:pt idx="552">
                  <c:v>-85288.2212</c:v>
                </c:pt>
                <c:pt idx="553">
                  <c:v>-85308.457800000004</c:v>
                </c:pt>
                <c:pt idx="554">
                  <c:v>-85343.759699999995</c:v>
                </c:pt>
                <c:pt idx="555">
                  <c:v>-85350.429799999998</c:v>
                </c:pt>
                <c:pt idx="556">
                  <c:v>-85365.466700000004</c:v>
                </c:pt>
                <c:pt idx="557">
                  <c:v>-85337.410999999993</c:v>
                </c:pt>
                <c:pt idx="558">
                  <c:v>-85359.539499999999</c:v>
                </c:pt>
                <c:pt idx="559">
                  <c:v>-85371.800700000007</c:v>
                </c:pt>
                <c:pt idx="560">
                  <c:v>-85349.478600000002</c:v>
                </c:pt>
                <c:pt idx="561">
                  <c:v>-85337.598599999998</c:v>
                </c:pt>
                <c:pt idx="562">
                  <c:v>-85364.210399999996</c:v>
                </c:pt>
                <c:pt idx="563">
                  <c:v>-85353.404200000004</c:v>
                </c:pt>
                <c:pt idx="564">
                  <c:v>-85323.151199999993</c:v>
                </c:pt>
                <c:pt idx="565">
                  <c:v>-85325.7071</c:v>
                </c:pt>
                <c:pt idx="566">
                  <c:v>-85306.726800000004</c:v>
                </c:pt>
                <c:pt idx="567">
                  <c:v>-85327.047200000001</c:v>
                </c:pt>
                <c:pt idx="568">
                  <c:v>-85340.601200000005</c:v>
                </c:pt>
                <c:pt idx="569">
                  <c:v>-85368.853799999997</c:v>
                </c:pt>
                <c:pt idx="570">
                  <c:v>-85400.654500000004</c:v>
                </c:pt>
                <c:pt idx="571">
                  <c:v>-85359.8796</c:v>
                </c:pt>
                <c:pt idx="572">
                  <c:v>-85343.778099999996</c:v>
                </c:pt>
                <c:pt idx="573">
                  <c:v>-85376.247099999993</c:v>
                </c:pt>
                <c:pt idx="574">
                  <c:v>-85399.675199999998</c:v>
                </c:pt>
                <c:pt idx="575">
                  <c:v>-85377.3649</c:v>
                </c:pt>
                <c:pt idx="576">
                  <c:v>-85369.534700000004</c:v>
                </c:pt>
                <c:pt idx="577">
                  <c:v>-85365.005999999994</c:v>
                </c:pt>
                <c:pt idx="578">
                  <c:v>-85372.554000000004</c:v>
                </c:pt>
                <c:pt idx="579">
                  <c:v>-85378.632299999997</c:v>
                </c:pt>
                <c:pt idx="580">
                  <c:v>-85352.650399999999</c:v>
                </c:pt>
                <c:pt idx="581">
                  <c:v>-85361.524699999994</c:v>
                </c:pt>
                <c:pt idx="582">
                  <c:v>-85329.064299999998</c:v>
                </c:pt>
                <c:pt idx="583">
                  <c:v>-85311.279899999994</c:v>
                </c:pt>
                <c:pt idx="584">
                  <c:v>-85314.662400000001</c:v>
                </c:pt>
                <c:pt idx="585">
                  <c:v>-85330.238400000002</c:v>
                </c:pt>
                <c:pt idx="586">
                  <c:v>-85323.613800000006</c:v>
                </c:pt>
                <c:pt idx="587">
                  <c:v>-85332.285300000003</c:v>
                </c:pt>
                <c:pt idx="588">
                  <c:v>-85337.003200000006</c:v>
                </c:pt>
                <c:pt idx="589">
                  <c:v>-85354.412800000006</c:v>
                </c:pt>
                <c:pt idx="590">
                  <c:v>-85346.329400000002</c:v>
                </c:pt>
                <c:pt idx="591">
                  <c:v>-85349.229399999997</c:v>
                </c:pt>
                <c:pt idx="592">
                  <c:v>-85348.720300000001</c:v>
                </c:pt>
                <c:pt idx="593">
                  <c:v>-85355.8413</c:v>
                </c:pt>
                <c:pt idx="594">
                  <c:v>-85367.156000000003</c:v>
                </c:pt>
                <c:pt idx="595">
                  <c:v>-85372.798200000005</c:v>
                </c:pt>
                <c:pt idx="596">
                  <c:v>-85374.280400000003</c:v>
                </c:pt>
                <c:pt idx="597">
                  <c:v>-85338.860400000005</c:v>
                </c:pt>
                <c:pt idx="598">
                  <c:v>-85330.791400000002</c:v>
                </c:pt>
                <c:pt idx="599">
                  <c:v>-85337.531199999998</c:v>
                </c:pt>
                <c:pt idx="600">
                  <c:v>-85347.295400000003</c:v>
                </c:pt>
                <c:pt idx="601">
                  <c:v>-85327.450599999996</c:v>
                </c:pt>
                <c:pt idx="602">
                  <c:v>-85325.3226</c:v>
                </c:pt>
                <c:pt idx="603">
                  <c:v>-85353.548500000004</c:v>
                </c:pt>
                <c:pt idx="604">
                  <c:v>-85323.635699999999</c:v>
                </c:pt>
                <c:pt idx="605">
                  <c:v>-85289.603000000003</c:v>
                </c:pt>
                <c:pt idx="606">
                  <c:v>-85340.244500000001</c:v>
                </c:pt>
                <c:pt idx="607">
                  <c:v>-85334.222399999999</c:v>
                </c:pt>
                <c:pt idx="608">
                  <c:v>-85297.837799999994</c:v>
                </c:pt>
                <c:pt idx="609">
                  <c:v>-85298.243900000001</c:v>
                </c:pt>
                <c:pt idx="610">
                  <c:v>-85295.864600000001</c:v>
                </c:pt>
                <c:pt idx="611">
                  <c:v>-85309.711299999995</c:v>
                </c:pt>
                <c:pt idx="612">
                  <c:v>-85322.225900000005</c:v>
                </c:pt>
                <c:pt idx="613">
                  <c:v>-85293.410799999998</c:v>
                </c:pt>
                <c:pt idx="614">
                  <c:v>-85312.943700000003</c:v>
                </c:pt>
                <c:pt idx="615">
                  <c:v>-85296.220199999996</c:v>
                </c:pt>
                <c:pt idx="616">
                  <c:v>-85285.959000000003</c:v>
                </c:pt>
                <c:pt idx="617">
                  <c:v>-85291.973899999997</c:v>
                </c:pt>
                <c:pt idx="618">
                  <c:v>-85352.410900000003</c:v>
                </c:pt>
                <c:pt idx="619">
                  <c:v>-85344.189700000003</c:v>
                </c:pt>
                <c:pt idx="620">
                  <c:v>-85372.510399999999</c:v>
                </c:pt>
                <c:pt idx="621">
                  <c:v>-85373.351599999995</c:v>
                </c:pt>
                <c:pt idx="622">
                  <c:v>-85384.251699999993</c:v>
                </c:pt>
                <c:pt idx="623">
                  <c:v>-85385.189400000003</c:v>
                </c:pt>
                <c:pt idx="624">
                  <c:v>-85405.912500000006</c:v>
                </c:pt>
                <c:pt idx="625">
                  <c:v>-85420.237200000003</c:v>
                </c:pt>
                <c:pt idx="626">
                  <c:v>-85398.348800000007</c:v>
                </c:pt>
                <c:pt idx="627">
                  <c:v>-85400.805999999997</c:v>
                </c:pt>
                <c:pt idx="628">
                  <c:v>-85342.895600000003</c:v>
                </c:pt>
                <c:pt idx="629">
                  <c:v>-85326.313200000004</c:v>
                </c:pt>
                <c:pt idx="630">
                  <c:v>-85317.161699999997</c:v>
                </c:pt>
                <c:pt idx="631">
                  <c:v>-85336.224499999997</c:v>
                </c:pt>
                <c:pt idx="632">
                  <c:v>-85368.003200000006</c:v>
                </c:pt>
                <c:pt idx="633">
                  <c:v>-85349.967600000004</c:v>
                </c:pt>
                <c:pt idx="634">
                  <c:v>-85365.093399999998</c:v>
                </c:pt>
                <c:pt idx="635">
                  <c:v>-85371.636400000003</c:v>
                </c:pt>
                <c:pt idx="636">
                  <c:v>-85349.454899999997</c:v>
                </c:pt>
                <c:pt idx="637">
                  <c:v>-85342.804300000003</c:v>
                </c:pt>
                <c:pt idx="638">
                  <c:v>-85337.780499999993</c:v>
                </c:pt>
                <c:pt idx="639">
                  <c:v>-85327.820200000002</c:v>
                </c:pt>
                <c:pt idx="640">
                  <c:v>-85338.813399999999</c:v>
                </c:pt>
                <c:pt idx="641">
                  <c:v>-85367.085399999996</c:v>
                </c:pt>
                <c:pt idx="642">
                  <c:v>-85328.898300000001</c:v>
                </c:pt>
                <c:pt idx="643">
                  <c:v>-85306.082999999999</c:v>
                </c:pt>
                <c:pt idx="644">
                  <c:v>-85328.983399999997</c:v>
                </c:pt>
                <c:pt idx="645">
                  <c:v>-85342.506699999998</c:v>
                </c:pt>
                <c:pt idx="646">
                  <c:v>-85355.5429</c:v>
                </c:pt>
                <c:pt idx="647">
                  <c:v>-85351.382400000002</c:v>
                </c:pt>
                <c:pt idx="648">
                  <c:v>-85304.446400000001</c:v>
                </c:pt>
                <c:pt idx="649">
                  <c:v>-85315.494500000001</c:v>
                </c:pt>
                <c:pt idx="650">
                  <c:v>-85334.393100000001</c:v>
                </c:pt>
                <c:pt idx="651">
                  <c:v>-85362.132800000007</c:v>
                </c:pt>
                <c:pt idx="652">
                  <c:v>-85341.646200000003</c:v>
                </c:pt>
                <c:pt idx="653">
                  <c:v>-85378.456699999995</c:v>
                </c:pt>
                <c:pt idx="654">
                  <c:v>-85369.8557</c:v>
                </c:pt>
                <c:pt idx="655">
                  <c:v>-85379.150999999998</c:v>
                </c:pt>
                <c:pt idx="656">
                  <c:v>-85380.731499999994</c:v>
                </c:pt>
                <c:pt idx="657">
                  <c:v>-85391.594200000007</c:v>
                </c:pt>
                <c:pt idx="658">
                  <c:v>-85437.554799999998</c:v>
                </c:pt>
                <c:pt idx="659">
                  <c:v>-85409.101800000004</c:v>
                </c:pt>
                <c:pt idx="660">
                  <c:v>-85404.054300000003</c:v>
                </c:pt>
                <c:pt idx="661">
                  <c:v>-85425.094800000006</c:v>
                </c:pt>
                <c:pt idx="662">
                  <c:v>-85404.035399999993</c:v>
                </c:pt>
                <c:pt idx="663">
                  <c:v>-85393.854999999996</c:v>
                </c:pt>
                <c:pt idx="664">
                  <c:v>-85375.351599999995</c:v>
                </c:pt>
                <c:pt idx="665">
                  <c:v>-85399.829800000007</c:v>
                </c:pt>
                <c:pt idx="666">
                  <c:v>-85370.876099999994</c:v>
                </c:pt>
                <c:pt idx="667">
                  <c:v>-85367.647899999996</c:v>
                </c:pt>
                <c:pt idx="668">
                  <c:v>-85367.667100000006</c:v>
                </c:pt>
                <c:pt idx="669">
                  <c:v>-85379.665800000002</c:v>
                </c:pt>
                <c:pt idx="670">
                  <c:v>-85327.285000000003</c:v>
                </c:pt>
                <c:pt idx="671">
                  <c:v>-85328.425099999993</c:v>
                </c:pt>
                <c:pt idx="672">
                  <c:v>-85291.496599999999</c:v>
                </c:pt>
                <c:pt idx="673">
                  <c:v>-85339.313599999994</c:v>
                </c:pt>
                <c:pt idx="674">
                  <c:v>-85336.021200000003</c:v>
                </c:pt>
                <c:pt idx="675">
                  <c:v>-85353.236900000004</c:v>
                </c:pt>
                <c:pt idx="676">
                  <c:v>-85396.149900000004</c:v>
                </c:pt>
                <c:pt idx="677">
                  <c:v>-85386.251699999993</c:v>
                </c:pt>
                <c:pt idx="678">
                  <c:v>-85407.975399999996</c:v>
                </c:pt>
                <c:pt idx="679">
                  <c:v>-85421.732300000003</c:v>
                </c:pt>
                <c:pt idx="680">
                  <c:v>-85412.783100000001</c:v>
                </c:pt>
                <c:pt idx="681">
                  <c:v>-85434.561700000006</c:v>
                </c:pt>
                <c:pt idx="682">
                  <c:v>-85410.873399999997</c:v>
                </c:pt>
                <c:pt idx="683">
                  <c:v>-85406.089000000007</c:v>
                </c:pt>
                <c:pt idx="684">
                  <c:v>-85397.986399999994</c:v>
                </c:pt>
                <c:pt idx="685">
                  <c:v>-85403.493300000002</c:v>
                </c:pt>
                <c:pt idx="686">
                  <c:v>-85403.644899999999</c:v>
                </c:pt>
                <c:pt idx="687">
                  <c:v>-85424.5193</c:v>
                </c:pt>
                <c:pt idx="688">
                  <c:v>-85401.994699999996</c:v>
                </c:pt>
                <c:pt idx="689">
                  <c:v>-85385.713000000003</c:v>
                </c:pt>
                <c:pt idx="690">
                  <c:v>-85335.223899999997</c:v>
                </c:pt>
                <c:pt idx="691">
                  <c:v>-85369.187099999996</c:v>
                </c:pt>
                <c:pt idx="692">
                  <c:v>-85365.072100000005</c:v>
                </c:pt>
                <c:pt idx="693">
                  <c:v>-85388.724000000002</c:v>
                </c:pt>
                <c:pt idx="694">
                  <c:v>-85383.195000000007</c:v>
                </c:pt>
                <c:pt idx="695">
                  <c:v>-85362.480800000005</c:v>
                </c:pt>
                <c:pt idx="696">
                  <c:v>-85348.158200000005</c:v>
                </c:pt>
                <c:pt idx="697">
                  <c:v>-85365.927599999995</c:v>
                </c:pt>
                <c:pt idx="698">
                  <c:v>-85372.987599999993</c:v>
                </c:pt>
                <c:pt idx="699">
                  <c:v>-85387.156199999998</c:v>
                </c:pt>
                <c:pt idx="700">
                  <c:v>-85382.549700000003</c:v>
                </c:pt>
                <c:pt idx="701">
                  <c:v>-85380.428199999995</c:v>
                </c:pt>
                <c:pt idx="702">
                  <c:v>-85362.837499999994</c:v>
                </c:pt>
                <c:pt idx="703">
                  <c:v>-85401.569499999998</c:v>
                </c:pt>
                <c:pt idx="704">
                  <c:v>-85383.988700000002</c:v>
                </c:pt>
                <c:pt idx="705">
                  <c:v>-85388.336200000005</c:v>
                </c:pt>
                <c:pt idx="706">
                  <c:v>-85374.725999999995</c:v>
                </c:pt>
                <c:pt idx="707">
                  <c:v>-85379.222699999998</c:v>
                </c:pt>
                <c:pt idx="708">
                  <c:v>-85381.859200000006</c:v>
                </c:pt>
                <c:pt idx="709">
                  <c:v>-85397.524099999995</c:v>
                </c:pt>
                <c:pt idx="710">
                  <c:v>-85379.751399999994</c:v>
                </c:pt>
                <c:pt idx="711">
                  <c:v>-85379.170700000002</c:v>
                </c:pt>
                <c:pt idx="712">
                  <c:v>-85383.2111</c:v>
                </c:pt>
                <c:pt idx="713">
                  <c:v>-85397.179300000003</c:v>
                </c:pt>
                <c:pt idx="714">
                  <c:v>-85398.546700000006</c:v>
                </c:pt>
                <c:pt idx="715">
                  <c:v>-85408.3842</c:v>
                </c:pt>
                <c:pt idx="716">
                  <c:v>-85467.754199999996</c:v>
                </c:pt>
                <c:pt idx="717">
                  <c:v>-85466.906000000003</c:v>
                </c:pt>
                <c:pt idx="718">
                  <c:v>-85433.185100000002</c:v>
                </c:pt>
                <c:pt idx="719">
                  <c:v>-85447.505699999994</c:v>
                </c:pt>
                <c:pt idx="720">
                  <c:v>-85442.579299999998</c:v>
                </c:pt>
                <c:pt idx="721">
                  <c:v>-85395.611300000004</c:v>
                </c:pt>
                <c:pt idx="722">
                  <c:v>-85406.515599999999</c:v>
                </c:pt>
                <c:pt idx="723">
                  <c:v>-85397.709900000002</c:v>
                </c:pt>
                <c:pt idx="724">
                  <c:v>-85378.564700000003</c:v>
                </c:pt>
                <c:pt idx="725">
                  <c:v>-85406.631699999998</c:v>
                </c:pt>
                <c:pt idx="726">
                  <c:v>-85390.975900000005</c:v>
                </c:pt>
                <c:pt idx="727">
                  <c:v>-85392.549799999993</c:v>
                </c:pt>
                <c:pt idx="728">
                  <c:v>-85400.228600000002</c:v>
                </c:pt>
                <c:pt idx="729">
                  <c:v>-85372.724199999997</c:v>
                </c:pt>
                <c:pt idx="730">
                  <c:v>-85389.292799999996</c:v>
                </c:pt>
                <c:pt idx="731">
                  <c:v>-85364.547600000005</c:v>
                </c:pt>
                <c:pt idx="732">
                  <c:v>-85396.4185</c:v>
                </c:pt>
                <c:pt idx="733">
                  <c:v>-85377.6875</c:v>
                </c:pt>
                <c:pt idx="734">
                  <c:v>-85399.573900000003</c:v>
                </c:pt>
                <c:pt idx="735">
                  <c:v>-85388.323499999999</c:v>
                </c:pt>
                <c:pt idx="736">
                  <c:v>-85369.117499999993</c:v>
                </c:pt>
                <c:pt idx="737">
                  <c:v>-85364.409799999994</c:v>
                </c:pt>
                <c:pt idx="738">
                  <c:v>-85368.146099999998</c:v>
                </c:pt>
                <c:pt idx="739">
                  <c:v>-85357.654599999994</c:v>
                </c:pt>
                <c:pt idx="740">
                  <c:v>-85349.753599999996</c:v>
                </c:pt>
                <c:pt idx="741">
                  <c:v>-85398.595100000006</c:v>
                </c:pt>
                <c:pt idx="742">
                  <c:v>-85377.626900000003</c:v>
                </c:pt>
                <c:pt idx="743">
                  <c:v>-85354.642999999996</c:v>
                </c:pt>
                <c:pt idx="744">
                  <c:v>-85355.371400000004</c:v>
                </c:pt>
                <c:pt idx="745">
                  <c:v>-85373.412500000006</c:v>
                </c:pt>
                <c:pt idx="746">
                  <c:v>-85392.160199999998</c:v>
                </c:pt>
                <c:pt idx="747">
                  <c:v>-85391.187999999995</c:v>
                </c:pt>
                <c:pt idx="748">
                  <c:v>-85402.282800000001</c:v>
                </c:pt>
                <c:pt idx="749">
                  <c:v>-85362.71</c:v>
                </c:pt>
                <c:pt idx="750">
                  <c:v>-85348.676999999996</c:v>
                </c:pt>
                <c:pt idx="751">
                  <c:v>-85364.728400000007</c:v>
                </c:pt>
                <c:pt idx="752">
                  <c:v>-85363.977899999998</c:v>
                </c:pt>
                <c:pt idx="753">
                  <c:v>-85372.552599999995</c:v>
                </c:pt>
                <c:pt idx="754">
                  <c:v>-85362.496899999998</c:v>
                </c:pt>
                <c:pt idx="755">
                  <c:v>-85339.015299999999</c:v>
                </c:pt>
                <c:pt idx="756">
                  <c:v>-85341.933199999999</c:v>
                </c:pt>
                <c:pt idx="757">
                  <c:v>-85330.754000000001</c:v>
                </c:pt>
                <c:pt idx="758">
                  <c:v>-85331.808499999999</c:v>
                </c:pt>
                <c:pt idx="759">
                  <c:v>-85345.146800000002</c:v>
                </c:pt>
                <c:pt idx="760">
                  <c:v>-85353.6155</c:v>
                </c:pt>
                <c:pt idx="761">
                  <c:v>-85358.902900000001</c:v>
                </c:pt>
                <c:pt idx="762">
                  <c:v>-85377.840100000001</c:v>
                </c:pt>
                <c:pt idx="763">
                  <c:v>-85342.186700000006</c:v>
                </c:pt>
                <c:pt idx="764">
                  <c:v>-85355.547699999996</c:v>
                </c:pt>
                <c:pt idx="765">
                  <c:v>-85382.473899999997</c:v>
                </c:pt>
                <c:pt idx="766">
                  <c:v>-85385.401199999993</c:v>
                </c:pt>
                <c:pt idx="767">
                  <c:v>-85376.011299999998</c:v>
                </c:pt>
                <c:pt idx="768">
                  <c:v>-85348.369900000005</c:v>
                </c:pt>
                <c:pt idx="769">
                  <c:v>-85369.486600000004</c:v>
                </c:pt>
                <c:pt idx="770">
                  <c:v>-85375.707599999994</c:v>
                </c:pt>
                <c:pt idx="771">
                  <c:v>-85364.694199999998</c:v>
                </c:pt>
                <c:pt idx="772">
                  <c:v>-85363.356899999999</c:v>
                </c:pt>
                <c:pt idx="773">
                  <c:v>-85382.224900000001</c:v>
                </c:pt>
                <c:pt idx="774">
                  <c:v>-85417.895699999994</c:v>
                </c:pt>
                <c:pt idx="775">
                  <c:v>-85454.780100000004</c:v>
                </c:pt>
                <c:pt idx="776">
                  <c:v>-85435.806700000001</c:v>
                </c:pt>
                <c:pt idx="777">
                  <c:v>-85402.045299999998</c:v>
                </c:pt>
                <c:pt idx="778">
                  <c:v>-85401.674700000003</c:v>
                </c:pt>
                <c:pt idx="779">
                  <c:v>-85398.947199999995</c:v>
                </c:pt>
                <c:pt idx="780">
                  <c:v>-85359.691900000005</c:v>
                </c:pt>
                <c:pt idx="781">
                  <c:v>-85360.9712</c:v>
                </c:pt>
                <c:pt idx="782">
                  <c:v>-85344.365000000005</c:v>
                </c:pt>
                <c:pt idx="783">
                  <c:v>-85366.012100000007</c:v>
                </c:pt>
                <c:pt idx="784">
                  <c:v>-85364.819099999993</c:v>
                </c:pt>
                <c:pt idx="785">
                  <c:v>-85345.243799999997</c:v>
                </c:pt>
                <c:pt idx="786">
                  <c:v>-85357.520999999993</c:v>
                </c:pt>
                <c:pt idx="787">
                  <c:v>-85358.191600000006</c:v>
                </c:pt>
                <c:pt idx="788">
                  <c:v>-85354.6057</c:v>
                </c:pt>
                <c:pt idx="789">
                  <c:v>-85348.975200000001</c:v>
                </c:pt>
                <c:pt idx="790">
                  <c:v>-85354.068700000003</c:v>
                </c:pt>
                <c:pt idx="791">
                  <c:v>-85376.373500000002</c:v>
                </c:pt>
                <c:pt idx="792">
                  <c:v>-85388.305999999997</c:v>
                </c:pt>
                <c:pt idx="793">
                  <c:v>-85397.363400000002</c:v>
                </c:pt>
                <c:pt idx="794">
                  <c:v>-85367.214500000002</c:v>
                </c:pt>
                <c:pt idx="795">
                  <c:v>-85380.054399999994</c:v>
                </c:pt>
                <c:pt idx="796">
                  <c:v>-85368.883100000006</c:v>
                </c:pt>
                <c:pt idx="797">
                  <c:v>-85389.178799999994</c:v>
                </c:pt>
                <c:pt idx="798">
                  <c:v>-85382.4807</c:v>
                </c:pt>
                <c:pt idx="799">
                  <c:v>-85410.195399999997</c:v>
                </c:pt>
                <c:pt idx="800">
                  <c:v>-85443.901700000002</c:v>
                </c:pt>
                <c:pt idx="801">
                  <c:v>-85455.971999999994</c:v>
                </c:pt>
                <c:pt idx="802">
                  <c:v>-85446.032800000001</c:v>
                </c:pt>
                <c:pt idx="803">
                  <c:v>-85449.331699999995</c:v>
                </c:pt>
                <c:pt idx="804">
                  <c:v>-85433.676099999997</c:v>
                </c:pt>
                <c:pt idx="805">
                  <c:v>-85408.527000000002</c:v>
                </c:pt>
                <c:pt idx="806">
                  <c:v>-85409.190700000006</c:v>
                </c:pt>
                <c:pt idx="807">
                  <c:v>-85402.220100000006</c:v>
                </c:pt>
                <c:pt idx="808">
                  <c:v>-85384.348400000003</c:v>
                </c:pt>
                <c:pt idx="809">
                  <c:v>-85379.146200000003</c:v>
                </c:pt>
                <c:pt idx="810">
                  <c:v>-85406.411900000006</c:v>
                </c:pt>
                <c:pt idx="811">
                  <c:v>-85378.351899999994</c:v>
                </c:pt>
                <c:pt idx="812">
                  <c:v>-85353.084000000003</c:v>
                </c:pt>
                <c:pt idx="813">
                  <c:v>-85346.816800000001</c:v>
                </c:pt>
                <c:pt idx="814">
                  <c:v>-85328.484400000001</c:v>
                </c:pt>
                <c:pt idx="815">
                  <c:v>-85322.025899999993</c:v>
                </c:pt>
                <c:pt idx="816">
                  <c:v>-85344.783500000005</c:v>
                </c:pt>
                <c:pt idx="817">
                  <c:v>-85378.939499999993</c:v>
                </c:pt>
                <c:pt idx="818">
                  <c:v>-85388.903300000005</c:v>
                </c:pt>
                <c:pt idx="819">
                  <c:v>-85404.325400000002</c:v>
                </c:pt>
                <c:pt idx="820">
                  <c:v>-85408.475900000005</c:v>
                </c:pt>
                <c:pt idx="821">
                  <c:v>-85387.484100000001</c:v>
                </c:pt>
                <c:pt idx="822">
                  <c:v>-85412.875100000005</c:v>
                </c:pt>
                <c:pt idx="823">
                  <c:v>-85401.220700000005</c:v>
                </c:pt>
                <c:pt idx="824">
                  <c:v>-85392.092000000004</c:v>
                </c:pt>
                <c:pt idx="825">
                  <c:v>-85404.982699999993</c:v>
                </c:pt>
                <c:pt idx="826">
                  <c:v>-85407.041899999997</c:v>
                </c:pt>
                <c:pt idx="827">
                  <c:v>-85362.240900000004</c:v>
                </c:pt>
                <c:pt idx="828">
                  <c:v>-85355.838099999994</c:v>
                </c:pt>
                <c:pt idx="829">
                  <c:v>-85372.777300000002</c:v>
                </c:pt>
                <c:pt idx="830">
                  <c:v>-85382.468999999997</c:v>
                </c:pt>
                <c:pt idx="831">
                  <c:v>-85359.544099999999</c:v>
                </c:pt>
                <c:pt idx="832">
                  <c:v>-85366.424700000003</c:v>
                </c:pt>
                <c:pt idx="833">
                  <c:v>-85402.993600000002</c:v>
                </c:pt>
                <c:pt idx="834">
                  <c:v>-85451.576499999996</c:v>
                </c:pt>
                <c:pt idx="835">
                  <c:v>-85427.265899999999</c:v>
                </c:pt>
                <c:pt idx="836">
                  <c:v>-85364.352100000004</c:v>
                </c:pt>
                <c:pt idx="837">
                  <c:v>-85347.240900000004</c:v>
                </c:pt>
                <c:pt idx="838">
                  <c:v>-85344.698600000003</c:v>
                </c:pt>
                <c:pt idx="839">
                  <c:v>-85337.171100000007</c:v>
                </c:pt>
                <c:pt idx="840">
                  <c:v>-85362.404299999995</c:v>
                </c:pt>
                <c:pt idx="841">
                  <c:v>-85351.109400000001</c:v>
                </c:pt>
                <c:pt idx="842">
                  <c:v>-85325.008000000002</c:v>
                </c:pt>
                <c:pt idx="843">
                  <c:v>-85317.991500000004</c:v>
                </c:pt>
                <c:pt idx="844">
                  <c:v>-85323.004100000006</c:v>
                </c:pt>
                <c:pt idx="845">
                  <c:v>-85297.501699999993</c:v>
                </c:pt>
                <c:pt idx="846">
                  <c:v>-85314.123500000002</c:v>
                </c:pt>
                <c:pt idx="847">
                  <c:v>-85343.449800000002</c:v>
                </c:pt>
                <c:pt idx="848">
                  <c:v>-85367.521800000002</c:v>
                </c:pt>
                <c:pt idx="849">
                  <c:v>-85365.407900000006</c:v>
                </c:pt>
                <c:pt idx="850">
                  <c:v>-85433.094800000006</c:v>
                </c:pt>
                <c:pt idx="851">
                  <c:v>-85427.000199999995</c:v>
                </c:pt>
                <c:pt idx="852">
                  <c:v>-85394.556500000006</c:v>
                </c:pt>
                <c:pt idx="853">
                  <c:v>-85425.302299999996</c:v>
                </c:pt>
                <c:pt idx="854">
                  <c:v>-85439.723700000002</c:v>
                </c:pt>
                <c:pt idx="855">
                  <c:v>-85449.929000000004</c:v>
                </c:pt>
                <c:pt idx="856">
                  <c:v>-85458.4712</c:v>
                </c:pt>
                <c:pt idx="857">
                  <c:v>-85433.051900000006</c:v>
                </c:pt>
                <c:pt idx="858">
                  <c:v>-85405.144799999995</c:v>
                </c:pt>
                <c:pt idx="859">
                  <c:v>-85414.4372</c:v>
                </c:pt>
                <c:pt idx="860">
                  <c:v>-85410.464099999997</c:v>
                </c:pt>
                <c:pt idx="861">
                  <c:v>-85406.830799999996</c:v>
                </c:pt>
                <c:pt idx="862">
                  <c:v>-85394.815700000006</c:v>
                </c:pt>
                <c:pt idx="863">
                  <c:v>-85384.179399999994</c:v>
                </c:pt>
                <c:pt idx="864">
                  <c:v>-85430.88</c:v>
                </c:pt>
                <c:pt idx="865">
                  <c:v>-85413.734899999996</c:v>
                </c:pt>
                <c:pt idx="866">
                  <c:v>-85396.4274</c:v>
                </c:pt>
                <c:pt idx="867">
                  <c:v>-85357.261199999994</c:v>
                </c:pt>
                <c:pt idx="868">
                  <c:v>-85342.569799999997</c:v>
                </c:pt>
                <c:pt idx="869">
                  <c:v>-85309.218800000002</c:v>
                </c:pt>
                <c:pt idx="870">
                  <c:v>-85335.535099999994</c:v>
                </c:pt>
                <c:pt idx="871">
                  <c:v>-85333.0141</c:v>
                </c:pt>
                <c:pt idx="872">
                  <c:v>-85298.8174</c:v>
                </c:pt>
                <c:pt idx="873">
                  <c:v>-85313.918099999995</c:v>
                </c:pt>
                <c:pt idx="874">
                  <c:v>-85357.855299999996</c:v>
                </c:pt>
                <c:pt idx="875">
                  <c:v>-85345.538499999995</c:v>
                </c:pt>
                <c:pt idx="876">
                  <c:v>-85363.340899999996</c:v>
                </c:pt>
                <c:pt idx="877">
                  <c:v>-85391.924299999999</c:v>
                </c:pt>
                <c:pt idx="878">
                  <c:v>-85390.181299999997</c:v>
                </c:pt>
                <c:pt idx="879">
                  <c:v>-85382.9902</c:v>
                </c:pt>
                <c:pt idx="880">
                  <c:v>-85361.714500000002</c:v>
                </c:pt>
                <c:pt idx="881">
                  <c:v>-85379.402799999996</c:v>
                </c:pt>
                <c:pt idx="882">
                  <c:v>-85399.573000000004</c:v>
                </c:pt>
                <c:pt idx="883">
                  <c:v>-85408.282200000001</c:v>
                </c:pt>
                <c:pt idx="884">
                  <c:v>-85414.656000000003</c:v>
                </c:pt>
                <c:pt idx="885">
                  <c:v>-85406.723100000003</c:v>
                </c:pt>
                <c:pt idx="886">
                  <c:v>-85417.775099999999</c:v>
                </c:pt>
                <c:pt idx="887">
                  <c:v>-85435.880600000004</c:v>
                </c:pt>
                <c:pt idx="888">
                  <c:v>-85432.323799999998</c:v>
                </c:pt>
                <c:pt idx="889">
                  <c:v>-85404.837199999994</c:v>
                </c:pt>
                <c:pt idx="890">
                  <c:v>-85415.695800000001</c:v>
                </c:pt>
                <c:pt idx="891">
                  <c:v>-85420.066699999996</c:v>
                </c:pt>
                <c:pt idx="892">
                  <c:v>-85419.657000000007</c:v>
                </c:pt>
                <c:pt idx="893">
                  <c:v>-85422.468999999997</c:v>
                </c:pt>
                <c:pt idx="894">
                  <c:v>-85444.479500000001</c:v>
                </c:pt>
                <c:pt idx="895">
                  <c:v>-85439.103400000007</c:v>
                </c:pt>
                <c:pt idx="896">
                  <c:v>-85446.006500000003</c:v>
                </c:pt>
                <c:pt idx="897">
                  <c:v>-85450.199299999993</c:v>
                </c:pt>
                <c:pt idx="898">
                  <c:v>-85431.625499999995</c:v>
                </c:pt>
                <c:pt idx="899">
                  <c:v>-85411.510500000004</c:v>
                </c:pt>
                <c:pt idx="900">
                  <c:v>-85400.189799999993</c:v>
                </c:pt>
                <c:pt idx="901">
                  <c:v>-85424.648400000005</c:v>
                </c:pt>
                <c:pt idx="902">
                  <c:v>-85413.096900000004</c:v>
                </c:pt>
                <c:pt idx="903">
                  <c:v>-85412.948900000003</c:v>
                </c:pt>
                <c:pt idx="904">
                  <c:v>-85427.919299999994</c:v>
                </c:pt>
                <c:pt idx="905">
                  <c:v>-85428.423599999995</c:v>
                </c:pt>
                <c:pt idx="906">
                  <c:v>-85409.454299999998</c:v>
                </c:pt>
                <c:pt idx="907">
                  <c:v>-85391.030799999993</c:v>
                </c:pt>
                <c:pt idx="908">
                  <c:v>-85388.521800000002</c:v>
                </c:pt>
                <c:pt idx="909">
                  <c:v>-85366.365699999995</c:v>
                </c:pt>
                <c:pt idx="910">
                  <c:v>-85392.869000000006</c:v>
                </c:pt>
                <c:pt idx="911">
                  <c:v>-85425.748699999996</c:v>
                </c:pt>
                <c:pt idx="912">
                  <c:v>-85429.162700000001</c:v>
                </c:pt>
                <c:pt idx="913">
                  <c:v>-85433.794500000004</c:v>
                </c:pt>
                <c:pt idx="914">
                  <c:v>-85397.285000000003</c:v>
                </c:pt>
                <c:pt idx="915">
                  <c:v>-85385.567200000005</c:v>
                </c:pt>
                <c:pt idx="916">
                  <c:v>-85420.873000000007</c:v>
                </c:pt>
                <c:pt idx="917">
                  <c:v>-85417.581000000006</c:v>
                </c:pt>
                <c:pt idx="918">
                  <c:v>-85376.686300000001</c:v>
                </c:pt>
                <c:pt idx="919">
                  <c:v>-85336.195800000001</c:v>
                </c:pt>
                <c:pt idx="920">
                  <c:v>-85341.841</c:v>
                </c:pt>
                <c:pt idx="921">
                  <c:v>-85325.099300000002</c:v>
                </c:pt>
                <c:pt idx="922">
                  <c:v>-85345.170800000007</c:v>
                </c:pt>
                <c:pt idx="923">
                  <c:v>-85321.502800000002</c:v>
                </c:pt>
                <c:pt idx="924">
                  <c:v>-85368.748800000001</c:v>
                </c:pt>
                <c:pt idx="925">
                  <c:v>-85357.862099999998</c:v>
                </c:pt>
                <c:pt idx="926">
                  <c:v>-85314.9277</c:v>
                </c:pt>
                <c:pt idx="927">
                  <c:v>-85326.174400000004</c:v>
                </c:pt>
                <c:pt idx="928">
                  <c:v>-85328.7212</c:v>
                </c:pt>
                <c:pt idx="929">
                  <c:v>-85325.153099999996</c:v>
                </c:pt>
                <c:pt idx="930">
                  <c:v>-85350.333299999998</c:v>
                </c:pt>
                <c:pt idx="931">
                  <c:v>-85322.350699999995</c:v>
                </c:pt>
                <c:pt idx="932">
                  <c:v>-85337.906700000007</c:v>
                </c:pt>
                <c:pt idx="933">
                  <c:v>-85349.679000000004</c:v>
                </c:pt>
                <c:pt idx="934">
                  <c:v>-85324.026599999997</c:v>
                </c:pt>
                <c:pt idx="935">
                  <c:v>-85321.547399999996</c:v>
                </c:pt>
                <c:pt idx="936">
                  <c:v>-85343.154899999994</c:v>
                </c:pt>
                <c:pt idx="937">
                  <c:v>-85351.320800000001</c:v>
                </c:pt>
                <c:pt idx="938">
                  <c:v>-85354.678599999999</c:v>
                </c:pt>
                <c:pt idx="939">
                  <c:v>-85351.268299999996</c:v>
                </c:pt>
                <c:pt idx="940">
                  <c:v>-85369.8897</c:v>
                </c:pt>
                <c:pt idx="941">
                  <c:v>-85391.6731</c:v>
                </c:pt>
                <c:pt idx="942">
                  <c:v>-85373.586500000005</c:v>
                </c:pt>
                <c:pt idx="943">
                  <c:v>-85357.898499999996</c:v>
                </c:pt>
                <c:pt idx="944">
                  <c:v>-85380.457399999999</c:v>
                </c:pt>
                <c:pt idx="945">
                  <c:v>-85387.725699999995</c:v>
                </c:pt>
                <c:pt idx="946">
                  <c:v>-85396.122399999993</c:v>
                </c:pt>
                <c:pt idx="947">
                  <c:v>-85371.999200000006</c:v>
                </c:pt>
                <c:pt idx="948">
                  <c:v>-85357.772599999997</c:v>
                </c:pt>
                <c:pt idx="949">
                  <c:v>-85390.314199999993</c:v>
                </c:pt>
                <c:pt idx="950">
                  <c:v>-85444.994399999996</c:v>
                </c:pt>
                <c:pt idx="951">
                  <c:v>-85420.110700000005</c:v>
                </c:pt>
                <c:pt idx="952">
                  <c:v>-85423.0674</c:v>
                </c:pt>
                <c:pt idx="953">
                  <c:v>-85422.756599999993</c:v>
                </c:pt>
                <c:pt idx="954">
                  <c:v>-85405.895600000003</c:v>
                </c:pt>
                <c:pt idx="955">
                  <c:v>-85372.591400000005</c:v>
                </c:pt>
                <c:pt idx="956">
                  <c:v>-85345.543600000005</c:v>
                </c:pt>
                <c:pt idx="957">
                  <c:v>-85371.862200000003</c:v>
                </c:pt>
                <c:pt idx="958">
                  <c:v>-85394.762199999997</c:v>
                </c:pt>
                <c:pt idx="959">
                  <c:v>-85403.643500000006</c:v>
                </c:pt>
                <c:pt idx="960">
                  <c:v>-85376.578699999998</c:v>
                </c:pt>
                <c:pt idx="961">
                  <c:v>-85377.378700000001</c:v>
                </c:pt>
                <c:pt idx="962">
                  <c:v>-85399.025200000004</c:v>
                </c:pt>
                <c:pt idx="963">
                  <c:v>-85389.339300000007</c:v>
                </c:pt>
                <c:pt idx="964">
                  <c:v>-85396.904899999994</c:v>
                </c:pt>
                <c:pt idx="965">
                  <c:v>-85456.4274</c:v>
                </c:pt>
                <c:pt idx="966">
                  <c:v>-85451.411200000002</c:v>
                </c:pt>
                <c:pt idx="967">
                  <c:v>-85431.242199999993</c:v>
                </c:pt>
                <c:pt idx="968">
                  <c:v>-85419.554399999994</c:v>
                </c:pt>
                <c:pt idx="969">
                  <c:v>-85398.902900000001</c:v>
                </c:pt>
                <c:pt idx="970">
                  <c:v>-85377.042100000006</c:v>
                </c:pt>
                <c:pt idx="971">
                  <c:v>-85367.001799999998</c:v>
                </c:pt>
                <c:pt idx="972">
                  <c:v>-85403.388000000006</c:v>
                </c:pt>
                <c:pt idx="973">
                  <c:v>-85411.7791</c:v>
                </c:pt>
                <c:pt idx="974">
                  <c:v>-85400.954599999997</c:v>
                </c:pt>
                <c:pt idx="975">
                  <c:v>-85417.165299999993</c:v>
                </c:pt>
                <c:pt idx="976">
                  <c:v>-85418.743199999997</c:v>
                </c:pt>
                <c:pt idx="977">
                  <c:v>-85418.798999999999</c:v>
                </c:pt>
                <c:pt idx="978">
                  <c:v>-85387.62</c:v>
                </c:pt>
                <c:pt idx="979">
                  <c:v>-85399.28</c:v>
                </c:pt>
                <c:pt idx="980">
                  <c:v>-85412.536200000002</c:v>
                </c:pt>
                <c:pt idx="981">
                  <c:v>-85406.271999999997</c:v>
                </c:pt>
                <c:pt idx="982">
                  <c:v>-85405.218599999993</c:v>
                </c:pt>
                <c:pt idx="983">
                  <c:v>-85393.108200000002</c:v>
                </c:pt>
                <c:pt idx="984">
                  <c:v>-85374.892300000007</c:v>
                </c:pt>
                <c:pt idx="985">
                  <c:v>-85401.361499999999</c:v>
                </c:pt>
                <c:pt idx="986">
                  <c:v>-85362.522100000002</c:v>
                </c:pt>
                <c:pt idx="987">
                  <c:v>-85354.545800000007</c:v>
                </c:pt>
                <c:pt idx="988">
                  <c:v>-85337.315600000002</c:v>
                </c:pt>
                <c:pt idx="989">
                  <c:v>-85361.941099999996</c:v>
                </c:pt>
                <c:pt idx="990">
                  <c:v>-85369.790500000003</c:v>
                </c:pt>
                <c:pt idx="991">
                  <c:v>-85342.283800000005</c:v>
                </c:pt>
                <c:pt idx="992">
                  <c:v>-85323.174700000003</c:v>
                </c:pt>
                <c:pt idx="993">
                  <c:v>-85332.676500000001</c:v>
                </c:pt>
                <c:pt idx="994">
                  <c:v>-85342.159100000004</c:v>
                </c:pt>
                <c:pt idx="995">
                  <c:v>-85366.035999999993</c:v>
                </c:pt>
                <c:pt idx="996">
                  <c:v>-85371.5533</c:v>
                </c:pt>
                <c:pt idx="997">
                  <c:v>-85362.361099999995</c:v>
                </c:pt>
                <c:pt idx="998">
                  <c:v>-85353.188299999994</c:v>
                </c:pt>
                <c:pt idx="999">
                  <c:v>-85369.076700000005</c:v>
                </c:pt>
                <c:pt idx="1000">
                  <c:v>-85332.676699999996</c:v>
                </c:pt>
                <c:pt idx="1001">
                  <c:v>-85346.777700000006</c:v>
                </c:pt>
                <c:pt idx="1002">
                  <c:v>-85359.960999999996</c:v>
                </c:pt>
                <c:pt idx="1003">
                  <c:v>-85369.196100000001</c:v>
                </c:pt>
                <c:pt idx="1004">
                  <c:v>-85356.282500000001</c:v>
                </c:pt>
                <c:pt idx="1005">
                  <c:v>-85352.808399999994</c:v>
                </c:pt>
                <c:pt idx="1006">
                  <c:v>-85367.078800000003</c:v>
                </c:pt>
                <c:pt idx="1007">
                  <c:v>-85404.808099999995</c:v>
                </c:pt>
                <c:pt idx="1008">
                  <c:v>-85402.351200000005</c:v>
                </c:pt>
                <c:pt idx="1009">
                  <c:v>-85359.036200000002</c:v>
                </c:pt>
                <c:pt idx="1010">
                  <c:v>-85343.9087</c:v>
                </c:pt>
                <c:pt idx="1011">
                  <c:v>-85328.731700000004</c:v>
                </c:pt>
                <c:pt idx="1012">
                  <c:v>-85347.185700000002</c:v>
                </c:pt>
                <c:pt idx="1013">
                  <c:v>-85347.385399999999</c:v>
                </c:pt>
                <c:pt idx="1014">
                  <c:v>-85337.087199999994</c:v>
                </c:pt>
                <c:pt idx="1015">
                  <c:v>-85348.460900000005</c:v>
                </c:pt>
                <c:pt idx="1016">
                  <c:v>-85350.080400000006</c:v>
                </c:pt>
                <c:pt idx="1017">
                  <c:v>-85371.370299999995</c:v>
                </c:pt>
                <c:pt idx="1018">
                  <c:v>-85386.567500000005</c:v>
                </c:pt>
                <c:pt idx="1019">
                  <c:v>-85387.326300000001</c:v>
                </c:pt>
                <c:pt idx="1020">
                  <c:v>-85367.950500000006</c:v>
                </c:pt>
                <c:pt idx="1021">
                  <c:v>-85356.024600000004</c:v>
                </c:pt>
                <c:pt idx="1022">
                  <c:v>-85308.607300000003</c:v>
                </c:pt>
                <c:pt idx="1023">
                  <c:v>-85329.973400000003</c:v>
                </c:pt>
                <c:pt idx="1024">
                  <c:v>-85297.159700000004</c:v>
                </c:pt>
                <c:pt idx="1025">
                  <c:v>-85286.7448</c:v>
                </c:pt>
                <c:pt idx="1026">
                  <c:v>-85283.449099999998</c:v>
                </c:pt>
                <c:pt idx="1027">
                  <c:v>-85297.827300000004</c:v>
                </c:pt>
                <c:pt idx="1028">
                  <c:v>-85295.118300000002</c:v>
                </c:pt>
                <c:pt idx="1029">
                  <c:v>-85283.461299999995</c:v>
                </c:pt>
                <c:pt idx="1030">
                  <c:v>-85315.755699999994</c:v>
                </c:pt>
                <c:pt idx="1031">
                  <c:v>-85340.737299999993</c:v>
                </c:pt>
                <c:pt idx="1032">
                  <c:v>-85324.8995</c:v>
                </c:pt>
                <c:pt idx="1033">
                  <c:v>-85325.211899999995</c:v>
                </c:pt>
                <c:pt idx="1034">
                  <c:v>-85359.084400000007</c:v>
                </c:pt>
                <c:pt idx="1035">
                  <c:v>-85314.346099999995</c:v>
                </c:pt>
                <c:pt idx="1036">
                  <c:v>-85339.742700000003</c:v>
                </c:pt>
                <c:pt idx="1037">
                  <c:v>-85309.468800000002</c:v>
                </c:pt>
                <c:pt idx="1038">
                  <c:v>-85308.306400000001</c:v>
                </c:pt>
                <c:pt idx="1039">
                  <c:v>-85310.7497</c:v>
                </c:pt>
                <c:pt idx="1040">
                  <c:v>-85286.556299999997</c:v>
                </c:pt>
                <c:pt idx="1041">
                  <c:v>-85294.292700000005</c:v>
                </c:pt>
                <c:pt idx="1042">
                  <c:v>-85353.490399999995</c:v>
                </c:pt>
                <c:pt idx="1043">
                  <c:v>-85362.880099999995</c:v>
                </c:pt>
                <c:pt idx="1044">
                  <c:v>-85376.3272</c:v>
                </c:pt>
                <c:pt idx="1045">
                  <c:v>-85368.5533</c:v>
                </c:pt>
                <c:pt idx="1046">
                  <c:v>-85373.942999999999</c:v>
                </c:pt>
                <c:pt idx="1047">
                  <c:v>-85340.585200000001</c:v>
                </c:pt>
                <c:pt idx="1048">
                  <c:v>-85340.170400000003</c:v>
                </c:pt>
                <c:pt idx="1049">
                  <c:v>-85345.493300000002</c:v>
                </c:pt>
                <c:pt idx="1050">
                  <c:v>-85317.482900000003</c:v>
                </c:pt>
                <c:pt idx="1051">
                  <c:v>-85301.463799999998</c:v>
                </c:pt>
                <c:pt idx="1052">
                  <c:v>-85283.354300000006</c:v>
                </c:pt>
                <c:pt idx="1053">
                  <c:v>-85321.295100000003</c:v>
                </c:pt>
                <c:pt idx="1054">
                  <c:v>-85337.105800000005</c:v>
                </c:pt>
                <c:pt idx="1055">
                  <c:v>-85336.597999999998</c:v>
                </c:pt>
                <c:pt idx="1056">
                  <c:v>-85334.972200000004</c:v>
                </c:pt>
                <c:pt idx="1057">
                  <c:v>-85340.113200000007</c:v>
                </c:pt>
                <c:pt idx="1058">
                  <c:v>-85359.844899999996</c:v>
                </c:pt>
                <c:pt idx="1059">
                  <c:v>-85330.884999999995</c:v>
                </c:pt>
                <c:pt idx="1060">
                  <c:v>-85336.369099999996</c:v>
                </c:pt>
                <c:pt idx="1061">
                  <c:v>-85368.767699999997</c:v>
                </c:pt>
                <c:pt idx="1062">
                  <c:v>-85370.042300000001</c:v>
                </c:pt>
                <c:pt idx="1063">
                  <c:v>-85356.419599999994</c:v>
                </c:pt>
                <c:pt idx="1064">
                  <c:v>-85353.596000000005</c:v>
                </c:pt>
                <c:pt idx="1065">
                  <c:v>-85353.733900000007</c:v>
                </c:pt>
                <c:pt idx="1066">
                  <c:v>-85384.574399999998</c:v>
                </c:pt>
                <c:pt idx="1067">
                  <c:v>-85414.4277</c:v>
                </c:pt>
                <c:pt idx="1068">
                  <c:v>-85406.972899999993</c:v>
                </c:pt>
                <c:pt idx="1069">
                  <c:v>-85400.852100000004</c:v>
                </c:pt>
                <c:pt idx="1070">
                  <c:v>-85393.945999999996</c:v>
                </c:pt>
                <c:pt idx="1071">
                  <c:v>-85363.540500000003</c:v>
                </c:pt>
                <c:pt idx="1072">
                  <c:v>-85340.959099999993</c:v>
                </c:pt>
                <c:pt idx="1073">
                  <c:v>-85361.4372</c:v>
                </c:pt>
                <c:pt idx="1074">
                  <c:v>-85408.663700000005</c:v>
                </c:pt>
                <c:pt idx="1075">
                  <c:v>-85416.175000000003</c:v>
                </c:pt>
                <c:pt idx="1076">
                  <c:v>-85420.764599999995</c:v>
                </c:pt>
                <c:pt idx="1077">
                  <c:v>-85407.779800000004</c:v>
                </c:pt>
                <c:pt idx="1078">
                  <c:v>-85407.908100000001</c:v>
                </c:pt>
                <c:pt idx="1079">
                  <c:v>-85387.092099999994</c:v>
                </c:pt>
                <c:pt idx="1080">
                  <c:v>-85401.716799999995</c:v>
                </c:pt>
                <c:pt idx="1081">
                  <c:v>-85383.941000000006</c:v>
                </c:pt>
                <c:pt idx="1082">
                  <c:v>-85402.019700000004</c:v>
                </c:pt>
                <c:pt idx="1083">
                  <c:v>-85455.972800000003</c:v>
                </c:pt>
                <c:pt idx="1084">
                  <c:v>-85432.996799999994</c:v>
                </c:pt>
                <c:pt idx="1085">
                  <c:v>-85406.631200000003</c:v>
                </c:pt>
                <c:pt idx="1086">
                  <c:v>-85391.570600000006</c:v>
                </c:pt>
                <c:pt idx="1087">
                  <c:v>-85392.229500000001</c:v>
                </c:pt>
                <c:pt idx="1088">
                  <c:v>-85422.615099999995</c:v>
                </c:pt>
                <c:pt idx="1089">
                  <c:v>-85425.900999999998</c:v>
                </c:pt>
                <c:pt idx="1090">
                  <c:v>-85416.418300000005</c:v>
                </c:pt>
                <c:pt idx="1091">
                  <c:v>-85422.0242</c:v>
                </c:pt>
                <c:pt idx="1092">
                  <c:v>-85399.429099999994</c:v>
                </c:pt>
                <c:pt idx="1093">
                  <c:v>-85407.324500000002</c:v>
                </c:pt>
                <c:pt idx="1094">
                  <c:v>-85444.924299999999</c:v>
                </c:pt>
                <c:pt idx="1095">
                  <c:v>-85440.561900000001</c:v>
                </c:pt>
                <c:pt idx="1096">
                  <c:v>-85428.988500000007</c:v>
                </c:pt>
                <c:pt idx="1097">
                  <c:v>-85412.311600000001</c:v>
                </c:pt>
                <c:pt idx="1098">
                  <c:v>-85397.590800000005</c:v>
                </c:pt>
                <c:pt idx="1099">
                  <c:v>-85354.822799999994</c:v>
                </c:pt>
                <c:pt idx="1100">
                  <c:v>-85380.2111</c:v>
                </c:pt>
                <c:pt idx="1101">
                  <c:v>-85358.740699999995</c:v>
                </c:pt>
                <c:pt idx="1102">
                  <c:v>-85361.954199999993</c:v>
                </c:pt>
                <c:pt idx="1103">
                  <c:v>-85354.799299999999</c:v>
                </c:pt>
                <c:pt idx="1104">
                  <c:v>-85382.651599999997</c:v>
                </c:pt>
                <c:pt idx="1105">
                  <c:v>-85391.826400000005</c:v>
                </c:pt>
                <c:pt idx="1106">
                  <c:v>-85372.342099999994</c:v>
                </c:pt>
                <c:pt idx="1107">
                  <c:v>-85409.858600000007</c:v>
                </c:pt>
                <c:pt idx="1108">
                  <c:v>-85373.910600000003</c:v>
                </c:pt>
                <c:pt idx="1109">
                  <c:v>-85400.820300000007</c:v>
                </c:pt>
                <c:pt idx="1110">
                  <c:v>-85388.956300000005</c:v>
                </c:pt>
                <c:pt idx="1111">
                  <c:v>-85383.432400000005</c:v>
                </c:pt>
                <c:pt idx="1112">
                  <c:v>-85387.680200000003</c:v>
                </c:pt>
                <c:pt idx="1113">
                  <c:v>-85378.349900000001</c:v>
                </c:pt>
                <c:pt idx="1114">
                  <c:v>-85347.206900000005</c:v>
                </c:pt>
                <c:pt idx="1115">
                  <c:v>-85356.518299999996</c:v>
                </c:pt>
                <c:pt idx="1116">
                  <c:v>-85345.508900000001</c:v>
                </c:pt>
                <c:pt idx="1117">
                  <c:v>-85378.622900000002</c:v>
                </c:pt>
                <c:pt idx="1118">
                  <c:v>-85384.610400000005</c:v>
                </c:pt>
                <c:pt idx="1119">
                  <c:v>-85406.152199999997</c:v>
                </c:pt>
                <c:pt idx="1120">
                  <c:v>-85387.834499999997</c:v>
                </c:pt>
                <c:pt idx="1121">
                  <c:v>-85384.792499999996</c:v>
                </c:pt>
                <c:pt idx="1122">
                  <c:v>-85358.3655</c:v>
                </c:pt>
                <c:pt idx="1123">
                  <c:v>-85345.512900000002</c:v>
                </c:pt>
                <c:pt idx="1124">
                  <c:v>-85340.5095</c:v>
                </c:pt>
                <c:pt idx="1125">
                  <c:v>-85354.247799999997</c:v>
                </c:pt>
                <c:pt idx="1126">
                  <c:v>-85363.318100000004</c:v>
                </c:pt>
                <c:pt idx="1127">
                  <c:v>-85376.546900000001</c:v>
                </c:pt>
                <c:pt idx="1128">
                  <c:v>-85364.639800000004</c:v>
                </c:pt>
                <c:pt idx="1129">
                  <c:v>-85346.7454</c:v>
                </c:pt>
                <c:pt idx="1130">
                  <c:v>-85370.304799999998</c:v>
                </c:pt>
                <c:pt idx="1131">
                  <c:v>-85414.309599999993</c:v>
                </c:pt>
                <c:pt idx="1132">
                  <c:v>-85405.858300000007</c:v>
                </c:pt>
                <c:pt idx="1133">
                  <c:v>-85400.808799999999</c:v>
                </c:pt>
                <c:pt idx="1134">
                  <c:v>-85385.755000000005</c:v>
                </c:pt>
                <c:pt idx="1135">
                  <c:v>-85394.349600000001</c:v>
                </c:pt>
                <c:pt idx="1136">
                  <c:v>-85377.477199999994</c:v>
                </c:pt>
                <c:pt idx="1137">
                  <c:v>-85389.266499999998</c:v>
                </c:pt>
                <c:pt idx="1138">
                  <c:v>-85379.024999999994</c:v>
                </c:pt>
                <c:pt idx="1139">
                  <c:v>-85386.949200000003</c:v>
                </c:pt>
                <c:pt idx="1140">
                  <c:v>-85383.583700000003</c:v>
                </c:pt>
                <c:pt idx="1141">
                  <c:v>-85356.152199999997</c:v>
                </c:pt>
                <c:pt idx="1142">
                  <c:v>-85324.896200000003</c:v>
                </c:pt>
                <c:pt idx="1143">
                  <c:v>-85350.5818</c:v>
                </c:pt>
                <c:pt idx="1144">
                  <c:v>-85389.194499999998</c:v>
                </c:pt>
                <c:pt idx="1145">
                  <c:v>-85409.4709</c:v>
                </c:pt>
                <c:pt idx="1146">
                  <c:v>-85422.857900000003</c:v>
                </c:pt>
                <c:pt idx="1147">
                  <c:v>-85410.994900000005</c:v>
                </c:pt>
                <c:pt idx="1148">
                  <c:v>-85412.479399999997</c:v>
                </c:pt>
                <c:pt idx="1149">
                  <c:v>-85403.273499999996</c:v>
                </c:pt>
                <c:pt idx="1150">
                  <c:v>-85397.601599999995</c:v>
                </c:pt>
                <c:pt idx="1151">
                  <c:v>-85404.589800000002</c:v>
                </c:pt>
                <c:pt idx="1152">
                  <c:v>-85442.367700000003</c:v>
                </c:pt>
                <c:pt idx="1153">
                  <c:v>-85451.549700000003</c:v>
                </c:pt>
                <c:pt idx="1154">
                  <c:v>-85448.176399999997</c:v>
                </c:pt>
                <c:pt idx="1155">
                  <c:v>-85447.999899999995</c:v>
                </c:pt>
                <c:pt idx="1156">
                  <c:v>-85426.217699999994</c:v>
                </c:pt>
                <c:pt idx="1157">
                  <c:v>-85407.535199999998</c:v>
                </c:pt>
                <c:pt idx="1158">
                  <c:v>-85419.775800000003</c:v>
                </c:pt>
                <c:pt idx="1159">
                  <c:v>-85408.221900000004</c:v>
                </c:pt>
                <c:pt idx="1160">
                  <c:v>-85392.9948</c:v>
                </c:pt>
                <c:pt idx="1161">
                  <c:v>-85357.182400000005</c:v>
                </c:pt>
                <c:pt idx="1162">
                  <c:v>-85388.986999999994</c:v>
                </c:pt>
                <c:pt idx="1163">
                  <c:v>-85412.385200000004</c:v>
                </c:pt>
                <c:pt idx="1164">
                  <c:v>-85411.655700000003</c:v>
                </c:pt>
                <c:pt idx="1165">
                  <c:v>-85362.848800000007</c:v>
                </c:pt>
                <c:pt idx="1166">
                  <c:v>-85375.168099999995</c:v>
                </c:pt>
                <c:pt idx="1167">
                  <c:v>-85388.709099999993</c:v>
                </c:pt>
                <c:pt idx="1168">
                  <c:v>-85364.841199999995</c:v>
                </c:pt>
                <c:pt idx="1169">
                  <c:v>-85374.8796</c:v>
                </c:pt>
                <c:pt idx="1170">
                  <c:v>-85388.251099999994</c:v>
                </c:pt>
                <c:pt idx="1171">
                  <c:v>-85424.5769</c:v>
                </c:pt>
                <c:pt idx="1172">
                  <c:v>-85398.655100000004</c:v>
                </c:pt>
                <c:pt idx="1173">
                  <c:v>-85385.344400000002</c:v>
                </c:pt>
                <c:pt idx="1174">
                  <c:v>-85393.533800000005</c:v>
                </c:pt>
                <c:pt idx="1175">
                  <c:v>-85385.468299999993</c:v>
                </c:pt>
                <c:pt idx="1176">
                  <c:v>-85404.534400000004</c:v>
                </c:pt>
                <c:pt idx="1177">
                  <c:v>-85414.732399999994</c:v>
                </c:pt>
                <c:pt idx="1178">
                  <c:v>-85389.560899999997</c:v>
                </c:pt>
                <c:pt idx="1179">
                  <c:v>-85374.870899999994</c:v>
                </c:pt>
                <c:pt idx="1180">
                  <c:v>-85401.617400000003</c:v>
                </c:pt>
                <c:pt idx="1181">
                  <c:v>-85384.783200000005</c:v>
                </c:pt>
                <c:pt idx="1182">
                  <c:v>-85371.342199999999</c:v>
                </c:pt>
                <c:pt idx="1183">
                  <c:v>-85360.721399999995</c:v>
                </c:pt>
                <c:pt idx="1184">
                  <c:v>-85332.376799999998</c:v>
                </c:pt>
                <c:pt idx="1185">
                  <c:v>-85357.835900000005</c:v>
                </c:pt>
                <c:pt idx="1186">
                  <c:v>-85353.239300000001</c:v>
                </c:pt>
                <c:pt idx="1187">
                  <c:v>-85352.273000000001</c:v>
                </c:pt>
                <c:pt idx="1188">
                  <c:v>-85353.29</c:v>
                </c:pt>
                <c:pt idx="1189">
                  <c:v>-85376.1247</c:v>
                </c:pt>
                <c:pt idx="1190">
                  <c:v>-85358.467900000003</c:v>
                </c:pt>
                <c:pt idx="1191">
                  <c:v>-85379.185299999997</c:v>
                </c:pt>
                <c:pt idx="1192">
                  <c:v>-85382.368700000006</c:v>
                </c:pt>
                <c:pt idx="1193">
                  <c:v>-85352.614799999996</c:v>
                </c:pt>
                <c:pt idx="1194">
                  <c:v>-85336.4905</c:v>
                </c:pt>
                <c:pt idx="1195">
                  <c:v>-85333.909400000004</c:v>
                </c:pt>
                <c:pt idx="1196">
                  <c:v>-85343.5046</c:v>
                </c:pt>
                <c:pt idx="1197">
                  <c:v>-85342.278300000005</c:v>
                </c:pt>
                <c:pt idx="1198">
                  <c:v>-85333.424700000003</c:v>
                </c:pt>
                <c:pt idx="1199">
                  <c:v>-85344.029899999994</c:v>
                </c:pt>
                <c:pt idx="1200">
                  <c:v>-85312.198499999999</c:v>
                </c:pt>
                <c:pt idx="1201">
                  <c:v>-85367.327300000004</c:v>
                </c:pt>
                <c:pt idx="1202">
                  <c:v>-85387.210200000001</c:v>
                </c:pt>
                <c:pt idx="1203">
                  <c:v>-85396.899699999994</c:v>
                </c:pt>
                <c:pt idx="1204">
                  <c:v>-85375.410999999993</c:v>
                </c:pt>
                <c:pt idx="1205">
                  <c:v>-85374.790500000003</c:v>
                </c:pt>
                <c:pt idx="1206">
                  <c:v>-85359.733900000007</c:v>
                </c:pt>
                <c:pt idx="1207">
                  <c:v>-85400.943400000004</c:v>
                </c:pt>
                <c:pt idx="1208">
                  <c:v>-85378.938800000004</c:v>
                </c:pt>
                <c:pt idx="1209">
                  <c:v>-85378.897100000002</c:v>
                </c:pt>
                <c:pt idx="1210">
                  <c:v>-85404.330100000006</c:v>
                </c:pt>
                <c:pt idx="1211">
                  <c:v>-85408.066800000001</c:v>
                </c:pt>
                <c:pt idx="1212">
                  <c:v>-85394.818899999998</c:v>
                </c:pt>
                <c:pt idx="1213">
                  <c:v>-85377.240399999995</c:v>
                </c:pt>
                <c:pt idx="1214">
                  <c:v>-85396.710399999996</c:v>
                </c:pt>
                <c:pt idx="1215">
                  <c:v>-85395.486499999999</c:v>
                </c:pt>
                <c:pt idx="1216">
                  <c:v>-85350.9804</c:v>
                </c:pt>
                <c:pt idx="1217">
                  <c:v>-85373.597800000003</c:v>
                </c:pt>
                <c:pt idx="1218">
                  <c:v>-85406.370999999999</c:v>
                </c:pt>
                <c:pt idx="1219">
                  <c:v>-85417.311100000006</c:v>
                </c:pt>
                <c:pt idx="1220">
                  <c:v>-85434.993900000001</c:v>
                </c:pt>
                <c:pt idx="1221">
                  <c:v>-85455.6152</c:v>
                </c:pt>
                <c:pt idx="1222">
                  <c:v>-85445.839500000002</c:v>
                </c:pt>
                <c:pt idx="1223">
                  <c:v>-85419.2598</c:v>
                </c:pt>
                <c:pt idx="1224">
                  <c:v>-85447.244699999996</c:v>
                </c:pt>
                <c:pt idx="1225">
                  <c:v>-85471.023400000005</c:v>
                </c:pt>
                <c:pt idx="1226">
                  <c:v>-85466.012400000007</c:v>
                </c:pt>
                <c:pt idx="1227">
                  <c:v>-85447.243499999997</c:v>
                </c:pt>
                <c:pt idx="1228">
                  <c:v>-85433.486399999994</c:v>
                </c:pt>
                <c:pt idx="1229">
                  <c:v>-85434.773000000001</c:v>
                </c:pt>
                <c:pt idx="1230">
                  <c:v>-85367.923899999994</c:v>
                </c:pt>
                <c:pt idx="1231">
                  <c:v>-85331.068100000004</c:v>
                </c:pt>
                <c:pt idx="1232">
                  <c:v>-85377.577499999999</c:v>
                </c:pt>
                <c:pt idx="1233">
                  <c:v>-85381.667600000001</c:v>
                </c:pt>
                <c:pt idx="1234">
                  <c:v>-85361.960600000006</c:v>
                </c:pt>
                <c:pt idx="1235">
                  <c:v>-85394.618600000002</c:v>
                </c:pt>
                <c:pt idx="1236">
                  <c:v>-85420.3753</c:v>
                </c:pt>
                <c:pt idx="1237">
                  <c:v>-85446.988500000007</c:v>
                </c:pt>
                <c:pt idx="1238">
                  <c:v>-85426.869500000001</c:v>
                </c:pt>
                <c:pt idx="1239">
                  <c:v>-85395.950800000006</c:v>
                </c:pt>
                <c:pt idx="1240">
                  <c:v>-85425.632400000002</c:v>
                </c:pt>
                <c:pt idx="1241">
                  <c:v>-85444.271200000003</c:v>
                </c:pt>
                <c:pt idx="1242">
                  <c:v>-85397.827999999994</c:v>
                </c:pt>
                <c:pt idx="1243">
                  <c:v>-85380.052100000001</c:v>
                </c:pt>
                <c:pt idx="1244">
                  <c:v>-85394.024099999995</c:v>
                </c:pt>
                <c:pt idx="1245">
                  <c:v>-85360.474100000007</c:v>
                </c:pt>
                <c:pt idx="1246">
                  <c:v>-85366.960500000001</c:v>
                </c:pt>
                <c:pt idx="1247">
                  <c:v>-85343.248300000007</c:v>
                </c:pt>
                <c:pt idx="1248">
                  <c:v>-85297.745200000005</c:v>
                </c:pt>
                <c:pt idx="1249">
                  <c:v>-85307.103000000003</c:v>
                </c:pt>
                <c:pt idx="1250">
                  <c:v>-85310.189400000003</c:v>
                </c:pt>
                <c:pt idx="1251">
                  <c:v>-85350.563299999994</c:v>
                </c:pt>
                <c:pt idx="1252">
                  <c:v>-85357.657200000001</c:v>
                </c:pt>
                <c:pt idx="1253">
                  <c:v>-85389.27</c:v>
                </c:pt>
                <c:pt idx="1254">
                  <c:v>-85432.247900000002</c:v>
                </c:pt>
                <c:pt idx="1255">
                  <c:v>-85451.097800000003</c:v>
                </c:pt>
                <c:pt idx="1256">
                  <c:v>-85443.473299999998</c:v>
                </c:pt>
                <c:pt idx="1257">
                  <c:v>-85417.159899999999</c:v>
                </c:pt>
                <c:pt idx="1258">
                  <c:v>-85412.063500000004</c:v>
                </c:pt>
                <c:pt idx="1259">
                  <c:v>-85418.022800000006</c:v>
                </c:pt>
                <c:pt idx="1260">
                  <c:v>-85417.153300000005</c:v>
                </c:pt>
                <c:pt idx="1261">
                  <c:v>-85398.349199999997</c:v>
                </c:pt>
                <c:pt idx="1262">
                  <c:v>-85384.723400000003</c:v>
                </c:pt>
                <c:pt idx="1263">
                  <c:v>-85412.962199999994</c:v>
                </c:pt>
                <c:pt idx="1264">
                  <c:v>-85406.995500000005</c:v>
                </c:pt>
                <c:pt idx="1265">
                  <c:v>-85420.218900000007</c:v>
                </c:pt>
                <c:pt idx="1266">
                  <c:v>-85419.548500000004</c:v>
                </c:pt>
                <c:pt idx="1267">
                  <c:v>-85457.912299999996</c:v>
                </c:pt>
                <c:pt idx="1268">
                  <c:v>-85439.080499999996</c:v>
                </c:pt>
                <c:pt idx="1269">
                  <c:v>-85415.060899999997</c:v>
                </c:pt>
                <c:pt idx="1270">
                  <c:v>-85420.737699999998</c:v>
                </c:pt>
                <c:pt idx="1271">
                  <c:v>-85441.126099999994</c:v>
                </c:pt>
                <c:pt idx="1272">
                  <c:v>-85433.743600000002</c:v>
                </c:pt>
                <c:pt idx="1273">
                  <c:v>-85414.301699999996</c:v>
                </c:pt>
                <c:pt idx="1274">
                  <c:v>-85379.9519</c:v>
                </c:pt>
                <c:pt idx="1275">
                  <c:v>-85402.944399999993</c:v>
                </c:pt>
                <c:pt idx="1276">
                  <c:v>-85398.591100000005</c:v>
                </c:pt>
                <c:pt idx="1277">
                  <c:v>-85395.67</c:v>
                </c:pt>
                <c:pt idx="1278">
                  <c:v>-85385.359400000001</c:v>
                </c:pt>
                <c:pt idx="1279">
                  <c:v>-85386.408100000001</c:v>
                </c:pt>
                <c:pt idx="1280">
                  <c:v>-85412.686300000001</c:v>
                </c:pt>
                <c:pt idx="1281">
                  <c:v>-85410.647400000002</c:v>
                </c:pt>
                <c:pt idx="1282">
                  <c:v>-85391.849700000006</c:v>
                </c:pt>
                <c:pt idx="1283">
                  <c:v>-85391.361399999994</c:v>
                </c:pt>
                <c:pt idx="1284">
                  <c:v>-85407.642699999997</c:v>
                </c:pt>
                <c:pt idx="1285">
                  <c:v>-85413.416500000007</c:v>
                </c:pt>
                <c:pt idx="1286">
                  <c:v>-85428.784499999994</c:v>
                </c:pt>
                <c:pt idx="1287">
                  <c:v>-85428.998699999996</c:v>
                </c:pt>
                <c:pt idx="1288">
                  <c:v>-85436.233099999998</c:v>
                </c:pt>
                <c:pt idx="1289">
                  <c:v>-85426.285799999998</c:v>
                </c:pt>
                <c:pt idx="1290">
                  <c:v>-85412.410999999993</c:v>
                </c:pt>
                <c:pt idx="1291">
                  <c:v>-85358.768800000005</c:v>
                </c:pt>
                <c:pt idx="1292">
                  <c:v>-85358.182000000001</c:v>
                </c:pt>
                <c:pt idx="1293">
                  <c:v>-85346.458799999993</c:v>
                </c:pt>
                <c:pt idx="1294">
                  <c:v>-85350.333700000003</c:v>
                </c:pt>
                <c:pt idx="1295">
                  <c:v>-85400.235499999995</c:v>
                </c:pt>
                <c:pt idx="1296">
                  <c:v>-85411.084600000002</c:v>
                </c:pt>
                <c:pt idx="1297">
                  <c:v>-85409.039399999994</c:v>
                </c:pt>
                <c:pt idx="1298">
                  <c:v>-85389.945500000002</c:v>
                </c:pt>
                <c:pt idx="1299">
                  <c:v>-85400.555399999997</c:v>
                </c:pt>
                <c:pt idx="1300">
                  <c:v>-85406.664099999995</c:v>
                </c:pt>
                <c:pt idx="1301">
                  <c:v>-85414.308699999994</c:v>
                </c:pt>
                <c:pt idx="1302">
                  <c:v>-85434.489000000001</c:v>
                </c:pt>
                <c:pt idx="1303">
                  <c:v>-85406.509099999996</c:v>
                </c:pt>
                <c:pt idx="1304">
                  <c:v>-85438.665200000003</c:v>
                </c:pt>
                <c:pt idx="1305">
                  <c:v>-85405.617199999993</c:v>
                </c:pt>
                <c:pt idx="1306">
                  <c:v>-85402.146399999998</c:v>
                </c:pt>
                <c:pt idx="1307">
                  <c:v>-85396.233399999997</c:v>
                </c:pt>
                <c:pt idx="1308">
                  <c:v>-85414.948000000004</c:v>
                </c:pt>
                <c:pt idx="1309">
                  <c:v>-85375.931200000006</c:v>
                </c:pt>
                <c:pt idx="1310">
                  <c:v>-85372.905499999993</c:v>
                </c:pt>
                <c:pt idx="1311">
                  <c:v>-85375.152100000007</c:v>
                </c:pt>
                <c:pt idx="1312">
                  <c:v>-85378.424100000004</c:v>
                </c:pt>
                <c:pt idx="1313">
                  <c:v>-85368.201799999995</c:v>
                </c:pt>
                <c:pt idx="1314">
                  <c:v>-85406.436600000001</c:v>
                </c:pt>
                <c:pt idx="1315">
                  <c:v>-85419.801500000001</c:v>
                </c:pt>
                <c:pt idx="1316">
                  <c:v>-85421.482799999998</c:v>
                </c:pt>
                <c:pt idx="1317">
                  <c:v>-85420.883900000001</c:v>
                </c:pt>
                <c:pt idx="1318">
                  <c:v>-85398.161300000007</c:v>
                </c:pt>
                <c:pt idx="1319">
                  <c:v>-85400.994099999996</c:v>
                </c:pt>
                <c:pt idx="1320">
                  <c:v>-85409.382100000003</c:v>
                </c:pt>
                <c:pt idx="1321">
                  <c:v>-85438.639800000004</c:v>
                </c:pt>
                <c:pt idx="1322">
                  <c:v>-85438.192299999995</c:v>
                </c:pt>
                <c:pt idx="1323">
                  <c:v>-85423.762600000002</c:v>
                </c:pt>
                <c:pt idx="1324">
                  <c:v>-85418.979500000001</c:v>
                </c:pt>
                <c:pt idx="1325">
                  <c:v>-85380.769199999995</c:v>
                </c:pt>
                <c:pt idx="1326">
                  <c:v>-85336.668999999994</c:v>
                </c:pt>
                <c:pt idx="1327">
                  <c:v>-85333.698900000003</c:v>
                </c:pt>
                <c:pt idx="1328">
                  <c:v>-85343.260999999999</c:v>
                </c:pt>
                <c:pt idx="1329">
                  <c:v>-85356.960099999997</c:v>
                </c:pt>
                <c:pt idx="1330">
                  <c:v>-85368.470799999996</c:v>
                </c:pt>
                <c:pt idx="1331">
                  <c:v>-85377.870999999999</c:v>
                </c:pt>
                <c:pt idx="1332">
                  <c:v>-85406.170899999997</c:v>
                </c:pt>
                <c:pt idx="1333">
                  <c:v>-85406.438299999994</c:v>
                </c:pt>
                <c:pt idx="1334">
                  <c:v>-85372.057100000005</c:v>
                </c:pt>
                <c:pt idx="1335">
                  <c:v>-85374.208700000003</c:v>
                </c:pt>
                <c:pt idx="1336">
                  <c:v>-85387.5429</c:v>
                </c:pt>
                <c:pt idx="1337">
                  <c:v>-85402.838099999994</c:v>
                </c:pt>
                <c:pt idx="1338">
                  <c:v>-85417.306800000006</c:v>
                </c:pt>
                <c:pt idx="1339">
                  <c:v>-85436.197199999995</c:v>
                </c:pt>
                <c:pt idx="1340">
                  <c:v>-85418.261700000003</c:v>
                </c:pt>
                <c:pt idx="1341">
                  <c:v>-85461.137900000002</c:v>
                </c:pt>
                <c:pt idx="1342">
                  <c:v>-85441.689199999993</c:v>
                </c:pt>
                <c:pt idx="1343">
                  <c:v>-85473.419200000004</c:v>
                </c:pt>
                <c:pt idx="1344">
                  <c:v>-85475.478700000007</c:v>
                </c:pt>
                <c:pt idx="1345">
                  <c:v>-85499.444300000003</c:v>
                </c:pt>
                <c:pt idx="1346">
                  <c:v>-85509.650800000003</c:v>
                </c:pt>
                <c:pt idx="1347">
                  <c:v>-85498.225999999995</c:v>
                </c:pt>
                <c:pt idx="1348">
                  <c:v>-85468.932000000001</c:v>
                </c:pt>
                <c:pt idx="1349">
                  <c:v>-85478.064599999998</c:v>
                </c:pt>
                <c:pt idx="1350">
                  <c:v>-85459.803400000004</c:v>
                </c:pt>
                <c:pt idx="1351">
                  <c:v>-85456.216199999995</c:v>
                </c:pt>
                <c:pt idx="1352">
                  <c:v>-85450.044099999999</c:v>
                </c:pt>
                <c:pt idx="1353">
                  <c:v>-85408.456099999996</c:v>
                </c:pt>
                <c:pt idx="1354">
                  <c:v>-85389.243000000002</c:v>
                </c:pt>
                <c:pt idx="1355">
                  <c:v>-85384.981</c:v>
                </c:pt>
                <c:pt idx="1356">
                  <c:v>-85394.841199999995</c:v>
                </c:pt>
                <c:pt idx="1357">
                  <c:v>-85419.587899999999</c:v>
                </c:pt>
                <c:pt idx="1358">
                  <c:v>-85435.061300000001</c:v>
                </c:pt>
                <c:pt idx="1359">
                  <c:v>-85383.991099999999</c:v>
                </c:pt>
                <c:pt idx="1360">
                  <c:v>-85355.777499999997</c:v>
                </c:pt>
                <c:pt idx="1361">
                  <c:v>-85344.385200000004</c:v>
                </c:pt>
                <c:pt idx="1362">
                  <c:v>-85332.246799999994</c:v>
                </c:pt>
                <c:pt idx="1363">
                  <c:v>-85335.209099999993</c:v>
                </c:pt>
                <c:pt idx="1364">
                  <c:v>-85381.317299999995</c:v>
                </c:pt>
                <c:pt idx="1365">
                  <c:v>-85370.825599999996</c:v>
                </c:pt>
                <c:pt idx="1366">
                  <c:v>-85377.980800000005</c:v>
                </c:pt>
                <c:pt idx="1367">
                  <c:v>-85375.161399999997</c:v>
                </c:pt>
                <c:pt idx="1368">
                  <c:v>-85363.097099999999</c:v>
                </c:pt>
                <c:pt idx="1369">
                  <c:v>-85360.358900000007</c:v>
                </c:pt>
                <c:pt idx="1370">
                  <c:v>-85361.521200000003</c:v>
                </c:pt>
                <c:pt idx="1371">
                  <c:v>-85391.948199999999</c:v>
                </c:pt>
                <c:pt idx="1372">
                  <c:v>-85371.058499999999</c:v>
                </c:pt>
                <c:pt idx="1373">
                  <c:v>-85345.709099999993</c:v>
                </c:pt>
                <c:pt idx="1374">
                  <c:v>-85365.845000000001</c:v>
                </c:pt>
                <c:pt idx="1375">
                  <c:v>-85408.293799999999</c:v>
                </c:pt>
                <c:pt idx="1376">
                  <c:v>-85406.7065</c:v>
                </c:pt>
                <c:pt idx="1377">
                  <c:v>-85402.918300000005</c:v>
                </c:pt>
                <c:pt idx="1378">
                  <c:v>-85381.464399999997</c:v>
                </c:pt>
                <c:pt idx="1379">
                  <c:v>-85401.679399999994</c:v>
                </c:pt>
                <c:pt idx="1380">
                  <c:v>-85382.478000000003</c:v>
                </c:pt>
                <c:pt idx="1381">
                  <c:v>-85408.783500000005</c:v>
                </c:pt>
                <c:pt idx="1382">
                  <c:v>-85421.979699999996</c:v>
                </c:pt>
                <c:pt idx="1383">
                  <c:v>-85390.181500000006</c:v>
                </c:pt>
                <c:pt idx="1384">
                  <c:v>-85410.967699999994</c:v>
                </c:pt>
                <c:pt idx="1385">
                  <c:v>-85417.388800000001</c:v>
                </c:pt>
                <c:pt idx="1386">
                  <c:v>-85382.141699999993</c:v>
                </c:pt>
                <c:pt idx="1387">
                  <c:v>-85366.424199999994</c:v>
                </c:pt>
                <c:pt idx="1388">
                  <c:v>-85374.506299999994</c:v>
                </c:pt>
                <c:pt idx="1389">
                  <c:v>-85368.056400000001</c:v>
                </c:pt>
                <c:pt idx="1390">
                  <c:v>-85362.938399999999</c:v>
                </c:pt>
                <c:pt idx="1391">
                  <c:v>-85309.391699999993</c:v>
                </c:pt>
                <c:pt idx="1392">
                  <c:v>-85328.082299999995</c:v>
                </c:pt>
                <c:pt idx="1393">
                  <c:v>-85367.533299999996</c:v>
                </c:pt>
                <c:pt idx="1394">
                  <c:v>-85328.136400000003</c:v>
                </c:pt>
                <c:pt idx="1395">
                  <c:v>-85291.428400000004</c:v>
                </c:pt>
                <c:pt idx="1396">
                  <c:v>-85325.335600000006</c:v>
                </c:pt>
                <c:pt idx="1397">
                  <c:v>-85354.654200000004</c:v>
                </c:pt>
                <c:pt idx="1398">
                  <c:v>-85378.302200000006</c:v>
                </c:pt>
                <c:pt idx="1399">
                  <c:v>-85375.332200000004</c:v>
                </c:pt>
                <c:pt idx="1400">
                  <c:v>-85360.246700000003</c:v>
                </c:pt>
                <c:pt idx="1401">
                  <c:v>-85368.180999999997</c:v>
                </c:pt>
                <c:pt idx="1402">
                  <c:v>-85362.915399999998</c:v>
                </c:pt>
                <c:pt idx="1403">
                  <c:v>-85393.421499999997</c:v>
                </c:pt>
                <c:pt idx="1404">
                  <c:v>-85398.407600000006</c:v>
                </c:pt>
                <c:pt idx="1405">
                  <c:v>-85390.515199999994</c:v>
                </c:pt>
                <c:pt idx="1406">
                  <c:v>-85370.663</c:v>
                </c:pt>
                <c:pt idx="1407">
                  <c:v>-85369.239000000001</c:v>
                </c:pt>
                <c:pt idx="1408">
                  <c:v>-85362.305200000003</c:v>
                </c:pt>
                <c:pt idx="1409">
                  <c:v>-85370.979099999997</c:v>
                </c:pt>
                <c:pt idx="1410">
                  <c:v>-85349.298999999999</c:v>
                </c:pt>
                <c:pt idx="1411">
                  <c:v>-85359.020699999994</c:v>
                </c:pt>
                <c:pt idx="1412">
                  <c:v>-85345.846099999995</c:v>
                </c:pt>
                <c:pt idx="1413">
                  <c:v>-85342.926800000001</c:v>
                </c:pt>
                <c:pt idx="1414">
                  <c:v>-85349.909700000004</c:v>
                </c:pt>
                <c:pt idx="1415">
                  <c:v>-85378.5193</c:v>
                </c:pt>
                <c:pt idx="1416">
                  <c:v>-85409.4859</c:v>
                </c:pt>
                <c:pt idx="1417">
                  <c:v>-85418.329500000007</c:v>
                </c:pt>
                <c:pt idx="1418">
                  <c:v>-85417.315400000007</c:v>
                </c:pt>
                <c:pt idx="1419">
                  <c:v>-85439.767999999996</c:v>
                </c:pt>
                <c:pt idx="1420">
                  <c:v>-85434.635399999999</c:v>
                </c:pt>
                <c:pt idx="1421">
                  <c:v>-85457.6728</c:v>
                </c:pt>
                <c:pt idx="1422">
                  <c:v>-85474.987099999998</c:v>
                </c:pt>
                <c:pt idx="1423">
                  <c:v>-85466.9899</c:v>
                </c:pt>
                <c:pt idx="1424">
                  <c:v>-85479.649799999999</c:v>
                </c:pt>
                <c:pt idx="1425">
                  <c:v>-85454.782900000006</c:v>
                </c:pt>
                <c:pt idx="1426">
                  <c:v>-85457.250100000005</c:v>
                </c:pt>
                <c:pt idx="1427">
                  <c:v>-85470.777700000006</c:v>
                </c:pt>
                <c:pt idx="1428">
                  <c:v>-85462.621400000004</c:v>
                </c:pt>
                <c:pt idx="1429">
                  <c:v>-85491.412599999996</c:v>
                </c:pt>
                <c:pt idx="1430">
                  <c:v>-85469.617700000003</c:v>
                </c:pt>
                <c:pt idx="1431">
                  <c:v>-85450.063099999999</c:v>
                </c:pt>
                <c:pt idx="1432">
                  <c:v>-85429.510599999994</c:v>
                </c:pt>
                <c:pt idx="1433">
                  <c:v>-85436.255300000004</c:v>
                </c:pt>
                <c:pt idx="1434">
                  <c:v>-85443.019199999995</c:v>
                </c:pt>
                <c:pt idx="1435">
                  <c:v>-85425.017500000002</c:v>
                </c:pt>
                <c:pt idx="1436">
                  <c:v>-85419.4908</c:v>
                </c:pt>
                <c:pt idx="1437">
                  <c:v>-85397.888200000001</c:v>
                </c:pt>
                <c:pt idx="1438">
                  <c:v>-85405.973700000002</c:v>
                </c:pt>
                <c:pt idx="1439">
                  <c:v>-85428.564899999998</c:v>
                </c:pt>
                <c:pt idx="1440">
                  <c:v>-85409.136700000003</c:v>
                </c:pt>
                <c:pt idx="1441">
                  <c:v>-85398.030400000003</c:v>
                </c:pt>
                <c:pt idx="1442">
                  <c:v>-85393.592799999999</c:v>
                </c:pt>
                <c:pt idx="1443">
                  <c:v>-85371.981299999999</c:v>
                </c:pt>
                <c:pt idx="1444">
                  <c:v>-85328.401199999993</c:v>
                </c:pt>
                <c:pt idx="1445">
                  <c:v>-85339.666800000006</c:v>
                </c:pt>
                <c:pt idx="1446">
                  <c:v>-85389.715500000006</c:v>
                </c:pt>
                <c:pt idx="1447">
                  <c:v>-85376.175799999997</c:v>
                </c:pt>
                <c:pt idx="1448">
                  <c:v>-85405.621599999999</c:v>
                </c:pt>
                <c:pt idx="1449">
                  <c:v>-85435.389599999995</c:v>
                </c:pt>
                <c:pt idx="1450">
                  <c:v>-85444.492400000003</c:v>
                </c:pt>
                <c:pt idx="1451">
                  <c:v>-85459.544200000004</c:v>
                </c:pt>
                <c:pt idx="1452">
                  <c:v>-85486.362999999998</c:v>
                </c:pt>
                <c:pt idx="1453">
                  <c:v>-85478.070099999997</c:v>
                </c:pt>
                <c:pt idx="1454">
                  <c:v>-85456.682799999995</c:v>
                </c:pt>
                <c:pt idx="1455">
                  <c:v>-85423.064100000003</c:v>
                </c:pt>
                <c:pt idx="1456">
                  <c:v>-85398.411600000007</c:v>
                </c:pt>
                <c:pt idx="1457">
                  <c:v>-85406.623999999996</c:v>
                </c:pt>
                <c:pt idx="1458">
                  <c:v>-85435.8897</c:v>
                </c:pt>
                <c:pt idx="1459">
                  <c:v>-85420.589200000002</c:v>
                </c:pt>
                <c:pt idx="1460">
                  <c:v>-85400.843699999998</c:v>
                </c:pt>
                <c:pt idx="1461">
                  <c:v>-85407.126000000004</c:v>
                </c:pt>
                <c:pt idx="1462">
                  <c:v>-85411.868600000002</c:v>
                </c:pt>
                <c:pt idx="1463">
                  <c:v>-85385.500199999995</c:v>
                </c:pt>
                <c:pt idx="1464">
                  <c:v>-85352.579400000002</c:v>
                </c:pt>
                <c:pt idx="1465">
                  <c:v>-85370.560200000007</c:v>
                </c:pt>
                <c:pt idx="1466">
                  <c:v>-85381.683199999999</c:v>
                </c:pt>
                <c:pt idx="1467">
                  <c:v>-85390.539000000004</c:v>
                </c:pt>
                <c:pt idx="1468">
                  <c:v>-85341.909100000004</c:v>
                </c:pt>
                <c:pt idx="1469">
                  <c:v>-85350.334300000002</c:v>
                </c:pt>
                <c:pt idx="1470">
                  <c:v>-85362.5334</c:v>
                </c:pt>
                <c:pt idx="1471">
                  <c:v>-85364.695000000007</c:v>
                </c:pt>
                <c:pt idx="1472">
                  <c:v>-85407.1443</c:v>
                </c:pt>
                <c:pt idx="1473">
                  <c:v>-85389.007299999997</c:v>
                </c:pt>
                <c:pt idx="1474">
                  <c:v>-85410.902900000001</c:v>
                </c:pt>
                <c:pt idx="1475">
                  <c:v>-85422.157399999996</c:v>
                </c:pt>
                <c:pt idx="1476">
                  <c:v>-85431.508700000006</c:v>
                </c:pt>
                <c:pt idx="1477">
                  <c:v>-85428.839099999997</c:v>
                </c:pt>
                <c:pt idx="1478">
                  <c:v>-85444.566200000001</c:v>
                </c:pt>
                <c:pt idx="1479">
                  <c:v>-85424.633499999996</c:v>
                </c:pt>
                <c:pt idx="1480">
                  <c:v>-85410.858200000002</c:v>
                </c:pt>
                <c:pt idx="1481">
                  <c:v>-85390.692599999995</c:v>
                </c:pt>
                <c:pt idx="1482">
                  <c:v>-85405.534899999999</c:v>
                </c:pt>
                <c:pt idx="1483">
                  <c:v>-85394.398300000001</c:v>
                </c:pt>
                <c:pt idx="1484">
                  <c:v>-85393.078200000004</c:v>
                </c:pt>
                <c:pt idx="1485">
                  <c:v>-85412.127399999998</c:v>
                </c:pt>
                <c:pt idx="1486">
                  <c:v>-85450.442999999999</c:v>
                </c:pt>
                <c:pt idx="1487">
                  <c:v>-85442.337599999999</c:v>
                </c:pt>
                <c:pt idx="1488">
                  <c:v>-85394.864799999996</c:v>
                </c:pt>
                <c:pt idx="1489">
                  <c:v>-85419.316200000001</c:v>
                </c:pt>
                <c:pt idx="1490">
                  <c:v>-85446.978900000002</c:v>
                </c:pt>
                <c:pt idx="1491">
                  <c:v>-85444.628800000006</c:v>
                </c:pt>
                <c:pt idx="1492">
                  <c:v>-85402.86</c:v>
                </c:pt>
                <c:pt idx="1493">
                  <c:v>-85392.796199999997</c:v>
                </c:pt>
                <c:pt idx="1494">
                  <c:v>-85417.076700000005</c:v>
                </c:pt>
                <c:pt idx="1495">
                  <c:v>-85437.538100000005</c:v>
                </c:pt>
                <c:pt idx="1496">
                  <c:v>-85417.854500000001</c:v>
                </c:pt>
                <c:pt idx="1497">
                  <c:v>-85406.303199999995</c:v>
                </c:pt>
                <c:pt idx="1498">
                  <c:v>-85406.395999999993</c:v>
                </c:pt>
                <c:pt idx="1499">
                  <c:v>-85413.108500000002</c:v>
                </c:pt>
                <c:pt idx="1500">
                  <c:v>-85403.294999999998</c:v>
                </c:pt>
                <c:pt idx="1501">
                  <c:v>-85409.095700000005</c:v>
                </c:pt>
                <c:pt idx="1502">
                  <c:v>-85411.634900000005</c:v>
                </c:pt>
                <c:pt idx="1503">
                  <c:v>-85416.430900000007</c:v>
                </c:pt>
                <c:pt idx="1504">
                  <c:v>-85398.0291</c:v>
                </c:pt>
                <c:pt idx="1505">
                  <c:v>-85388.590500000006</c:v>
                </c:pt>
                <c:pt idx="1506">
                  <c:v>-85426.486900000004</c:v>
                </c:pt>
                <c:pt idx="1507">
                  <c:v>-85400.048999999999</c:v>
                </c:pt>
                <c:pt idx="1508">
                  <c:v>-85393.67</c:v>
                </c:pt>
                <c:pt idx="1509">
                  <c:v>-85407.811499999996</c:v>
                </c:pt>
                <c:pt idx="1510">
                  <c:v>-85417.606400000004</c:v>
                </c:pt>
                <c:pt idx="1511">
                  <c:v>-85419.569600000003</c:v>
                </c:pt>
                <c:pt idx="1512">
                  <c:v>-85422.980599999995</c:v>
                </c:pt>
                <c:pt idx="1513">
                  <c:v>-85370.328599999993</c:v>
                </c:pt>
                <c:pt idx="1514">
                  <c:v>-85350.204800000007</c:v>
                </c:pt>
                <c:pt idx="1515">
                  <c:v>-85380.651899999997</c:v>
                </c:pt>
                <c:pt idx="1516">
                  <c:v>-85400.853900000002</c:v>
                </c:pt>
                <c:pt idx="1517">
                  <c:v>-85408.062999999995</c:v>
                </c:pt>
                <c:pt idx="1518">
                  <c:v>-85402.664099999995</c:v>
                </c:pt>
                <c:pt idx="1519">
                  <c:v>-85425.221000000005</c:v>
                </c:pt>
                <c:pt idx="1520">
                  <c:v>-85447.452999999994</c:v>
                </c:pt>
                <c:pt idx="1521">
                  <c:v>-85461.8272</c:v>
                </c:pt>
                <c:pt idx="1522">
                  <c:v>-85443.058999999994</c:v>
                </c:pt>
                <c:pt idx="1523">
                  <c:v>-85484.860400000005</c:v>
                </c:pt>
                <c:pt idx="1524">
                  <c:v>-85469.362500000003</c:v>
                </c:pt>
                <c:pt idx="1525">
                  <c:v>-85468.110799999995</c:v>
                </c:pt>
                <c:pt idx="1526">
                  <c:v>-85463.324299999993</c:v>
                </c:pt>
                <c:pt idx="1527">
                  <c:v>-85463.216799999995</c:v>
                </c:pt>
                <c:pt idx="1528">
                  <c:v>-85461.109500000006</c:v>
                </c:pt>
                <c:pt idx="1529">
                  <c:v>-85487.749899999995</c:v>
                </c:pt>
                <c:pt idx="1530">
                  <c:v>-85453.310500000007</c:v>
                </c:pt>
                <c:pt idx="1531">
                  <c:v>-85431.580400000006</c:v>
                </c:pt>
                <c:pt idx="1532">
                  <c:v>-85377.565499999997</c:v>
                </c:pt>
                <c:pt idx="1533">
                  <c:v>-85376.418300000005</c:v>
                </c:pt>
                <c:pt idx="1534">
                  <c:v>-85375.191399999996</c:v>
                </c:pt>
                <c:pt idx="1535">
                  <c:v>-85362.524000000005</c:v>
                </c:pt>
                <c:pt idx="1536">
                  <c:v>-85370.050600000002</c:v>
                </c:pt>
                <c:pt idx="1537">
                  <c:v>-85388.157699999996</c:v>
                </c:pt>
                <c:pt idx="1538">
                  <c:v>-85400.502399999998</c:v>
                </c:pt>
                <c:pt idx="1539">
                  <c:v>-85405.834499999997</c:v>
                </c:pt>
                <c:pt idx="1540">
                  <c:v>-85414.239700000006</c:v>
                </c:pt>
                <c:pt idx="1541">
                  <c:v>-85390.504000000001</c:v>
                </c:pt>
                <c:pt idx="1542">
                  <c:v>-85381.172699999996</c:v>
                </c:pt>
                <c:pt idx="1543">
                  <c:v>-85346.481</c:v>
                </c:pt>
                <c:pt idx="1544">
                  <c:v>-85302.61</c:v>
                </c:pt>
                <c:pt idx="1545">
                  <c:v>-85318.305500000002</c:v>
                </c:pt>
                <c:pt idx="1546">
                  <c:v>-85350.301999999996</c:v>
                </c:pt>
                <c:pt idx="1547">
                  <c:v>-85381.616500000004</c:v>
                </c:pt>
                <c:pt idx="1548">
                  <c:v>-85421.062999999995</c:v>
                </c:pt>
                <c:pt idx="1549">
                  <c:v>-85457.417199999996</c:v>
                </c:pt>
                <c:pt idx="1550">
                  <c:v>-85463.171799999996</c:v>
                </c:pt>
                <c:pt idx="1551">
                  <c:v>-85466.036900000006</c:v>
                </c:pt>
                <c:pt idx="1552">
                  <c:v>-85440.681599999996</c:v>
                </c:pt>
                <c:pt idx="1553">
                  <c:v>-85423.282699999996</c:v>
                </c:pt>
                <c:pt idx="1554">
                  <c:v>-85426.719599999997</c:v>
                </c:pt>
                <c:pt idx="1555">
                  <c:v>-85436.949099999998</c:v>
                </c:pt>
                <c:pt idx="1556">
                  <c:v>-85453.898700000005</c:v>
                </c:pt>
                <c:pt idx="1557">
                  <c:v>-85419.281300000002</c:v>
                </c:pt>
                <c:pt idx="1558">
                  <c:v>-85441.041500000007</c:v>
                </c:pt>
                <c:pt idx="1559">
                  <c:v>-85470.642099999997</c:v>
                </c:pt>
                <c:pt idx="1560">
                  <c:v>-85456.926399999997</c:v>
                </c:pt>
                <c:pt idx="1561">
                  <c:v>-85442.129300000001</c:v>
                </c:pt>
                <c:pt idx="1562">
                  <c:v>-85479.186000000002</c:v>
                </c:pt>
                <c:pt idx="1563">
                  <c:v>-85441.489700000006</c:v>
                </c:pt>
                <c:pt idx="1564">
                  <c:v>-85422.168099999995</c:v>
                </c:pt>
                <c:pt idx="1565">
                  <c:v>-85402.799599999998</c:v>
                </c:pt>
                <c:pt idx="1566">
                  <c:v>-85410.634099999996</c:v>
                </c:pt>
                <c:pt idx="1567">
                  <c:v>-85393.266000000003</c:v>
                </c:pt>
                <c:pt idx="1568">
                  <c:v>-85396.535699999993</c:v>
                </c:pt>
                <c:pt idx="1569">
                  <c:v>-85372.930800000002</c:v>
                </c:pt>
                <c:pt idx="1570">
                  <c:v>-85348.604000000007</c:v>
                </c:pt>
                <c:pt idx="1571">
                  <c:v>-85367.306899999996</c:v>
                </c:pt>
                <c:pt idx="1572">
                  <c:v>-85394.2932</c:v>
                </c:pt>
                <c:pt idx="1573">
                  <c:v>-85370.657900000006</c:v>
                </c:pt>
                <c:pt idx="1574">
                  <c:v>-85361.022700000001</c:v>
                </c:pt>
                <c:pt idx="1575">
                  <c:v>-85344.6296</c:v>
                </c:pt>
                <c:pt idx="1576">
                  <c:v>-85325.664199999999</c:v>
                </c:pt>
                <c:pt idx="1577">
                  <c:v>-85338.075599999996</c:v>
                </c:pt>
                <c:pt idx="1578">
                  <c:v>-85363.269100000005</c:v>
                </c:pt>
                <c:pt idx="1579">
                  <c:v>-85330.332299999995</c:v>
                </c:pt>
                <c:pt idx="1580">
                  <c:v>-85338.337700000004</c:v>
                </c:pt>
                <c:pt idx="1581">
                  <c:v>-85345.662599999996</c:v>
                </c:pt>
                <c:pt idx="1582">
                  <c:v>-85324.037400000001</c:v>
                </c:pt>
                <c:pt idx="1583">
                  <c:v>-85331.928199999995</c:v>
                </c:pt>
                <c:pt idx="1584">
                  <c:v>-85360.758900000001</c:v>
                </c:pt>
                <c:pt idx="1585">
                  <c:v>-85360.287100000001</c:v>
                </c:pt>
                <c:pt idx="1586">
                  <c:v>-85343.596999999994</c:v>
                </c:pt>
                <c:pt idx="1587">
                  <c:v>-85350.757500000007</c:v>
                </c:pt>
                <c:pt idx="1588">
                  <c:v>-85341.847699999998</c:v>
                </c:pt>
                <c:pt idx="1589">
                  <c:v>-85372.444000000003</c:v>
                </c:pt>
                <c:pt idx="1590">
                  <c:v>-85375.152400000006</c:v>
                </c:pt>
                <c:pt idx="1591">
                  <c:v>-85385.483699999997</c:v>
                </c:pt>
                <c:pt idx="1592">
                  <c:v>-85415.150599999994</c:v>
                </c:pt>
                <c:pt idx="1593">
                  <c:v>-85428.373099999997</c:v>
                </c:pt>
                <c:pt idx="1594">
                  <c:v>-85424.786500000002</c:v>
                </c:pt>
                <c:pt idx="1595">
                  <c:v>-85426.487699999998</c:v>
                </c:pt>
                <c:pt idx="1596">
                  <c:v>-85411.277799999996</c:v>
                </c:pt>
                <c:pt idx="1597">
                  <c:v>-85382.070500000002</c:v>
                </c:pt>
                <c:pt idx="1598">
                  <c:v>-85388.159899999999</c:v>
                </c:pt>
                <c:pt idx="1599">
                  <c:v>-85399.544099999999</c:v>
                </c:pt>
                <c:pt idx="1600">
                  <c:v>-85392.723400000003</c:v>
                </c:pt>
                <c:pt idx="1601">
                  <c:v>-85386.992499999993</c:v>
                </c:pt>
                <c:pt idx="1602">
                  <c:v>-85386.550799999997</c:v>
                </c:pt>
                <c:pt idx="1603">
                  <c:v>-85383.972500000003</c:v>
                </c:pt>
                <c:pt idx="1604">
                  <c:v>-85382.042499999996</c:v>
                </c:pt>
                <c:pt idx="1605">
                  <c:v>-85394.767999999996</c:v>
                </c:pt>
                <c:pt idx="1606">
                  <c:v>-85397.264500000005</c:v>
                </c:pt>
                <c:pt idx="1607">
                  <c:v>-85405.939599999998</c:v>
                </c:pt>
                <c:pt idx="1608">
                  <c:v>-85390.716199999995</c:v>
                </c:pt>
                <c:pt idx="1609">
                  <c:v>-85382.112999999998</c:v>
                </c:pt>
                <c:pt idx="1610">
                  <c:v>-85401.452300000004</c:v>
                </c:pt>
                <c:pt idx="1611">
                  <c:v>-85394.254700000005</c:v>
                </c:pt>
                <c:pt idx="1612">
                  <c:v>-85392.686100000006</c:v>
                </c:pt>
                <c:pt idx="1613">
                  <c:v>-85382.9565</c:v>
                </c:pt>
                <c:pt idx="1614">
                  <c:v>-85406.955600000001</c:v>
                </c:pt>
                <c:pt idx="1615">
                  <c:v>-85430.983200000002</c:v>
                </c:pt>
                <c:pt idx="1616">
                  <c:v>-85390.835800000001</c:v>
                </c:pt>
                <c:pt idx="1617">
                  <c:v>-85428.149000000005</c:v>
                </c:pt>
                <c:pt idx="1618">
                  <c:v>-85432.319300000003</c:v>
                </c:pt>
                <c:pt idx="1619">
                  <c:v>-85377.738899999997</c:v>
                </c:pt>
                <c:pt idx="1620">
                  <c:v>-85409.254000000001</c:v>
                </c:pt>
                <c:pt idx="1621">
                  <c:v>-85396.632100000003</c:v>
                </c:pt>
                <c:pt idx="1622">
                  <c:v>-85415.420299999998</c:v>
                </c:pt>
                <c:pt idx="1623">
                  <c:v>-85419.233800000002</c:v>
                </c:pt>
                <c:pt idx="1624">
                  <c:v>-85428.678199999995</c:v>
                </c:pt>
                <c:pt idx="1625">
                  <c:v>-85418.884000000005</c:v>
                </c:pt>
                <c:pt idx="1626">
                  <c:v>-85403.5285</c:v>
                </c:pt>
                <c:pt idx="1627">
                  <c:v>-85374.193400000004</c:v>
                </c:pt>
                <c:pt idx="1628">
                  <c:v>-85359.732099999994</c:v>
                </c:pt>
                <c:pt idx="1629">
                  <c:v>-85425.830700000006</c:v>
                </c:pt>
                <c:pt idx="1630">
                  <c:v>-85450.099000000002</c:v>
                </c:pt>
                <c:pt idx="1631">
                  <c:v>-85455.062099999996</c:v>
                </c:pt>
                <c:pt idx="1632">
                  <c:v>-85435.784899999999</c:v>
                </c:pt>
                <c:pt idx="1633">
                  <c:v>-85414.555600000007</c:v>
                </c:pt>
                <c:pt idx="1634">
                  <c:v>-85398.627299999993</c:v>
                </c:pt>
                <c:pt idx="1635">
                  <c:v>-85367.4614</c:v>
                </c:pt>
                <c:pt idx="1636">
                  <c:v>-85359.812399999995</c:v>
                </c:pt>
                <c:pt idx="1637">
                  <c:v>-85351.523000000001</c:v>
                </c:pt>
                <c:pt idx="1638">
                  <c:v>-85373.511199999994</c:v>
                </c:pt>
                <c:pt idx="1639">
                  <c:v>-85365.103900000002</c:v>
                </c:pt>
                <c:pt idx="1640">
                  <c:v>-85381.774000000005</c:v>
                </c:pt>
                <c:pt idx="1641">
                  <c:v>-85373.521999999997</c:v>
                </c:pt>
                <c:pt idx="1642">
                  <c:v>-85367.809699999998</c:v>
                </c:pt>
                <c:pt idx="1643">
                  <c:v>-85376.074999999997</c:v>
                </c:pt>
                <c:pt idx="1644">
                  <c:v>-85358.8033</c:v>
                </c:pt>
                <c:pt idx="1645">
                  <c:v>-85344.378700000001</c:v>
                </c:pt>
                <c:pt idx="1646">
                  <c:v>-85371.259300000005</c:v>
                </c:pt>
                <c:pt idx="1647">
                  <c:v>-85370.895600000003</c:v>
                </c:pt>
                <c:pt idx="1648">
                  <c:v>-85377.765299999999</c:v>
                </c:pt>
                <c:pt idx="1649">
                  <c:v>-85388.845400000006</c:v>
                </c:pt>
                <c:pt idx="1650">
                  <c:v>-85400.9087</c:v>
                </c:pt>
                <c:pt idx="1651">
                  <c:v>-85384.770900000003</c:v>
                </c:pt>
                <c:pt idx="1652">
                  <c:v>-85394.2117</c:v>
                </c:pt>
                <c:pt idx="1653">
                  <c:v>-85400.893200000006</c:v>
                </c:pt>
                <c:pt idx="1654">
                  <c:v>-85407.083499999993</c:v>
                </c:pt>
                <c:pt idx="1655">
                  <c:v>-85401.802599999995</c:v>
                </c:pt>
                <c:pt idx="1656">
                  <c:v>-85394.162899999996</c:v>
                </c:pt>
                <c:pt idx="1657">
                  <c:v>-85378.691200000001</c:v>
                </c:pt>
                <c:pt idx="1658">
                  <c:v>-85374.253400000001</c:v>
                </c:pt>
                <c:pt idx="1659">
                  <c:v>-85408.472500000003</c:v>
                </c:pt>
                <c:pt idx="1660">
                  <c:v>-85393.063399999999</c:v>
                </c:pt>
                <c:pt idx="1661">
                  <c:v>-85422.177100000001</c:v>
                </c:pt>
                <c:pt idx="1662">
                  <c:v>-85445.270499999999</c:v>
                </c:pt>
                <c:pt idx="1663">
                  <c:v>-85440.149699999994</c:v>
                </c:pt>
                <c:pt idx="1664">
                  <c:v>-85440.008300000001</c:v>
                </c:pt>
                <c:pt idx="1665">
                  <c:v>-85437.253500000006</c:v>
                </c:pt>
                <c:pt idx="1666">
                  <c:v>-85447.453899999993</c:v>
                </c:pt>
                <c:pt idx="1667">
                  <c:v>-85445.220700000005</c:v>
                </c:pt>
                <c:pt idx="1668">
                  <c:v>-85463.3315</c:v>
                </c:pt>
                <c:pt idx="1669">
                  <c:v>-85453.847800000003</c:v>
                </c:pt>
                <c:pt idx="1670">
                  <c:v>-85461.622399999993</c:v>
                </c:pt>
                <c:pt idx="1671">
                  <c:v>-85451.347800000003</c:v>
                </c:pt>
                <c:pt idx="1672">
                  <c:v>-85481.0092</c:v>
                </c:pt>
                <c:pt idx="1673">
                  <c:v>-85446.991999999998</c:v>
                </c:pt>
                <c:pt idx="1674">
                  <c:v>-85423.989799999996</c:v>
                </c:pt>
                <c:pt idx="1675">
                  <c:v>-85452.780400000003</c:v>
                </c:pt>
                <c:pt idx="1676">
                  <c:v>-85429.527300000002</c:v>
                </c:pt>
                <c:pt idx="1677">
                  <c:v>-85403.9761</c:v>
                </c:pt>
                <c:pt idx="1678">
                  <c:v>-85415.036399999997</c:v>
                </c:pt>
                <c:pt idx="1679">
                  <c:v>-85409.039600000004</c:v>
                </c:pt>
                <c:pt idx="1680">
                  <c:v>-85390.660099999994</c:v>
                </c:pt>
                <c:pt idx="1681">
                  <c:v>-85397.237899999993</c:v>
                </c:pt>
                <c:pt idx="1682">
                  <c:v>-85391.491699999999</c:v>
                </c:pt>
                <c:pt idx="1683">
                  <c:v>-85388.338000000003</c:v>
                </c:pt>
                <c:pt idx="1684">
                  <c:v>-85387.444399999993</c:v>
                </c:pt>
                <c:pt idx="1685">
                  <c:v>-85412.960900000005</c:v>
                </c:pt>
                <c:pt idx="1686">
                  <c:v>-85414.171900000001</c:v>
                </c:pt>
                <c:pt idx="1687">
                  <c:v>-85416.275599999994</c:v>
                </c:pt>
                <c:pt idx="1688">
                  <c:v>-85375.403699999995</c:v>
                </c:pt>
                <c:pt idx="1689">
                  <c:v>-85408.860499999995</c:v>
                </c:pt>
                <c:pt idx="1690">
                  <c:v>-85418.521299999993</c:v>
                </c:pt>
                <c:pt idx="1691">
                  <c:v>-85427.550099999993</c:v>
                </c:pt>
                <c:pt idx="1692">
                  <c:v>-85432.941600000006</c:v>
                </c:pt>
                <c:pt idx="1693">
                  <c:v>-85436.253500000006</c:v>
                </c:pt>
                <c:pt idx="1694">
                  <c:v>-85395.289000000004</c:v>
                </c:pt>
                <c:pt idx="1695">
                  <c:v>-85420.847500000003</c:v>
                </c:pt>
                <c:pt idx="1696">
                  <c:v>-85392.192999999999</c:v>
                </c:pt>
                <c:pt idx="1697">
                  <c:v>-85370.165800000002</c:v>
                </c:pt>
                <c:pt idx="1698">
                  <c:v>-85394.544299999994</c:v>
                </c:pt>
                <c:pt idx="1699">
                  <c:v>-85389.2215</c:v>
                </c:pt>
                <c:pt idx="1700">
                  <c:v>-85399.808499999999</c:v>
                </c:pt>
                <c:pt idx="1701">
                  <c:v>-85332.929000000004</c:v>
                </c:pt>
                <c:pt idx="1702">
                  <c:v>-85330.424299999999</c:v>
                </c:pt>
                <c:pt idx="1703">
                  <c:v>-85347.391799999998</c:v>
                </c:pt>
                <c:pt idx="1704">
                  <c:v>-85357.975600000005</c:v>
                </c:pt>
                <c:pt idx="1705">
                  <c:v>-85356.331200000001</c:v>
                </c:pt>
                <c:pt idx="1706">
                  <c:v>-85330.083899999998</c:v>
                </c:pt>
                <c:pt idx="1707">
                  <c:v>-85333.472099999999</c:v>
                </c:pt>
                <c:pt idx="1708">
                  <c:v>-85308.994900000005</c:v>
                </c:pt>
                <c:pt idx="1709">
                  <c:v>-85306.903200000001</c:v>
                </c:pt>
                <c:pt idx="1710">
                  <c:v>-85330.443299999999</c:v>
                </c:pt>
                <c:pt idx="1711">
                  <c:v>-85306.269700000004</c:v>
                </c:pt>
                <c:pt idx="1712">
                  <c:v>-85343.593599999993</c:v>
                </c:pt>
                <c:pt idx="1713">
                  <c:v>-85413.340200000006</c:v>
                </c:pt>
                <c:pt idx="1714">
                  <c:v>-85430.261100000003</c:v>
                </c:pt>
                <c:pt idx="1715">
                  <c:v>-85399.097299999994</c:v>
                </c:pt>
                <c:pt idx="1716">
                  <c:v>-85368.393500000006</c:v>
                </c:pt>
                <c:pt idx="1717">
                  <c:v>-85326.66</c:v>
                </c:pt>
                <c:pt idx="1718">
                  <c:v>-85346.266699999993</c:v>
                </c:pt>
                <c:pt idx="1719">
                  <c:v>-85348.559699999998</c:v>
                </c:pt>
                <c:pt idx="1720">
                  <c:v>-85397.391699999993</c:v>
                </c:pt>
                <c:pt idx="1721">
                  <c:v>-85406.324399999998</c:v>
                </c:pt>
                <c:pt idx="1722">
                  <c:v>-85438.595100000006</c:v>
                </c:pt>
                <c:pt idx="1723">
                  <c:v>-85443.578699999998</c:v>
                </c:pt>
                <c:pt idx="1724">
                  <c:v>-85446.0671</c:v>
                </c:pt>
                <c:pt idx="1725">
                  <c:v>-85472.157099999997</c:v>
                </c:pt>
                <c:pt idx="1726">
                  <c:v>-85470.381500000003</c:v>
                </c:pt>
                <c:pt idx="1727">
                  <c:v>-85423.450500000006</c:v>
                </c:pt>
                <c:pt idx="1728">
                  <c:v>-85390.144100000005</c:v>
                </c:pt>
                <c:pt idx="1729">
                  <c:v>-85410.061499999996</c:v>
                </c:pt>
                <c:pt idx="1730">
                  <c:v>-85377.247399999993</c:v>
                </c:pt>
                <c:pt idx="1731">
                  <c:v>-85364.601200000005</c:v>
                </c:pt>
                <c:pt idx="1732">
                  <c:v>-85374.099799999996</c:v>
                </c:pt>
                <c:pt idx="1733">
                  <c:v>-85383.564499999993</c:v>
                </c:pt>
                <c:pt idx="1734">
                  <c:v>-85366.183999999994</c:v>
                </c:pt>
                <c:pt idx="1735">
                  <c:v>-85367.194600000003</c:v>
                </c:pt>
                <c:pt idx="1736">
                  <c:v>-85387.624800000005</c:v>
                </c:pt>
                <c:pt idx="1737">
                  <c:v>-85400.1535</c:v>
                </c:pt>
                <c:pt idx="1738">
                  <c:v>-85400.005600000004</c:v>
                </c:pt>
                <c:pt idx="1739">
                  <c:v>-85396.446100000001</c:v>
                </c:pt>
                <c:pt idx="1740">
                  <c:v>-85409.3266</c:v>
                </c:pt>
                <c:pt idx="1741">
                  <c:v>-85378.965599999996</c:v>
                </c:pt>
                <c:pt idx="1742">
                  <c:v>-85336.643700000001</c:v>
                </c:pt>
                <c:pt idx="1743">
                  <c:v>-85329.897500000006</c:v>
                </c:pt>
                <c:pt idx="1744">
                  <c:v>-85345.038199999995</c:v>
                </c:pt>
                <c:pt idx="1745">
                  <c:v>-85389.020399999994</c:v>
                </c:pt>
                <c:pt idx="1746">
                  <c:v>-85423.190300000002</c:v>
                </c:pt>
                <c:pt idx="1747">
                  <c:v>-85440.762700000007</c:v>
                </c:pt>
                <c:pt idx="1748">
                  <c:v>-85430.098599999998</c:v>
                </c:pt>
                <c:pt idx="1749">
                  <c:v>-85453.295700000002</c:v>
                </c:pt>
                <c:pt idx="1750">
                  <c:v>-85445.084000000003</c:v>
                </c:pt>
                <c:pt idx="1751">
                  <c:v>-85428.806800000006</c:v>
                </c:pt>
                <c:pt idx="1752">
                  <c:v>-85415.586500000005</c:v>
                </c:pt>
                <c:pt idx="1753">
                  <c:v>-85379.442999999999</c:v>
                </c:pt>
                <c:pt idx="1754">
                  <c:v>-85359.1351</c:v>
                </c:pt>
                <c:pt idx="1755">
                  <c:v>-85362.663199999995</c:v>
                </c:pt>
                <c:pt idx="1756">
                  <c:v>-85417.060400000002</c:v>
                </c:pt>
                <c:pt idx="1757">
                  <c:v>-85464.349300000002</c:v>
                </c:pt>
                <c:pt idx="1758">
                  <c:v>-85450.626499999998</c:v>
                </c:pt>
                <c:pt idx="1759">
                  <c:v>-85412.528999999995</c:v>
                </c:pt>
                <c:pt idx="1760">
                  <c:v>-85423.086899999995</c:v>
                </c:pt>
                <c:pt idx="1761">
                  <c:v>-85411.965599999996</c:v>
                </c:pt>
                <c:pt idx="1762">
                  <c:v>-85400.212100000004</c:v>
                </c:pt>
                <c:pt idx="1763">
                  <c:v>-85369.886299999998</c:v>
                </c:pt>
                <c:pt idx="1764">
                  <c:v>-85384.806800000006</c:v>
                </c:pt>
                <c:pt idx="1765">
                  <c:v>-85408.108200000002</c:v>
                </c:pt>
                <c:pt idx="1766">
                  <c:v>-85434.508400000006</c:v>
                </c:pt>
                <c:pt idx="1767">
                  <c:v>-85408.272500000006</c:v>
                </c:pt>
                <c:pt idx="1768">
                  <c:v>-85427.254000000001</c:v>
                </c:pt>
                <c:pt idx="1769">
                  <c:v>-85416.494500000001</c:v>
                </c:pt>
                <c:pt idx="1770">
                  <c:v>-85391.031600000002</c:v>
                </c:pt>
                <c:pt idx="1771">
                  <c:v>-85377.675000000003</c:v>
                </c:pt>
                <c:pt idx="1772">
                  <c:v>-85398.220400000006</c:v>
                </c:pt>
                <c:pt idx="1773">
                  <c:v>-85415.341799999995</c:v>
                </c:pt>
                <c:pt idx="1774">
                  <c:v>-85406.737200000003</c:v>
                </c:pt>
                <c:pt idx="1775">
                  <c:v>-85413.803199999995</c:v>
                </c:pt>
                <c:pt idx="1776">
                  <c:v>-85417.511499999993</c:v>
                </c:pt>
                <c:pt idx="1777">
                  <c:v>-85456.568499999994</c:v>
                </c:pt>
                <c:pt idx="1778">
                  <c:v>-85460.4185</c:v>
                </c:pt>
                <c:pt idx="1779">
                  <c:v>-85466.5236</c:v>
                </c:pt>
                <c:pt idx="1780">
                  <c:v>-85471.124599999996</c:v>
                </c:pt>
                <c:pt idx="1781">
                  <c:v>-85469.697799999994</c:v>
                </c:pt>
                <c:pt idx="1782">
                  <c:v>-85464.269</c:v>
                </c:pt>
                <c:pt idx="1783">
                  <c:v>-85471.661200000002</c:v>
                </c:pt>
                <c:pt idx="1784">
                  <c:v>-85449.474700000006</c:v>
                </c:pt>
                <c:pt idx="1785">
                  <c:v>-85434.436600000001</c:v>
                </c:pt>
                <c:pt idx="1786">
                  <c:v>-85400.377800000002</c:v>
                </c:pt>
                <c:pt idx="1787">
                  <c:v>-85386.474799999996</c:v>
                </c:pt>
                <c:pt idx="1788">
                  <c:v>-85359.902600000001</c:v>
                </c:pt>
                <c:pt idx="1789">
                  <c:v>-85407.413400000005</c:v>
                </c:pt>
                <c:pt idx="1790">
                  <c:v>-85436.321899999995</c:v>
                </c:pt>
                <c:pt idx="1791">
                  <c:v>-85427.010699999999</c:v>
                </c:pt>
                <c:pt idx="1792">
                  <c:v>-85454.617199999993</c:v>
                </c:pt>
                <c:pt idx="1793">
                  <c:v>-85451.528399999996</c:v>
                </c:pt>
                <c:pt idx="1794">
                  <c:v>-85442.725399999996</c:v>
                </c:pt>
                <c:pt idx="1795">
                  <c:v>-85410.637900000002</c:v>
                </c:pt>
                <c:pt idx="1796">
                  <c:v>-85411.050499999998</c:v>
                </c:pt>
                <c:pt idx="1797">
                  <c:v>-85401.8177</c:v>
                </c:pt>
                <c:pt idx="1798">
                  <c:v>-85409.6054</c:v>
                </c:pt>
                <c:pt idx="1799">
                  <c:v>-85393.536099999998</c:v>
                </c:pt>
                <c:pt idx="1800">
                  <c:v>-85384.529200000004</c:v>
                </c:pt>
                <c:pt idx="1801">
                  <c:v>-85377.229800000001</c:v>
                </c:pt>
                <c:pt idx="1802">
                  <c:v>-85367.758000000002</c:v>
                </c:pt>
                <c:pt idx="1803">
                  <c:v>-85389.444000000003</c:v>
                </c:pt>
                <c:pt idx="1804">
                  <c:v>-85363.323399999994</c:v>
                </c:pt>
                <c:pt idx="1805">
                  <c:v>-85363.225399999996</c:v>
                </c:pt>
                <c:pt idx="1806">
                  <c:v>-85388.418900000004</c:v>
                </c:pt>
                <c:pt idx="1807">
                  <c:v>-85381.773799999995</c:v>
                </c:pt>
                <c:pt idx="1808">
                  <c:v>-85386.539099999995</c:v>
                </c:pt>
                <c:pt idx="1809">
                  <c:v>-85358.861499999999</c:v>
                </c:pt>
                <c:pt idx="1810">
                  <c:v>-85373.495699999999</c:v>
                </c:pt>
                <c:pt idx="1811">
                  <c:v>-85403.636799999993</c:v>
                </c:pt>
                <c:pt idx="1812">
                  <c:v>-85412.151700000002</c:v>
                </c:pt>
                <c:pt idx="1813">
                  <c:v>-85408.975099999996</c:v>
                </c:pt>
                <c:pt idx="1814">
                  <c:v>-85380.672999999995</c:v>
                </c:pt>
                <c:pt idx="1815">
                  <c:v>-85364.637900000002</c:v>
                </c:pt>
                <c:pt idx="1816">
                  <c:v>-85398.924700000003</c:v>
                </c:pt>
                <c:pt idx="1817">
                  <c:v>-85394.432100000005</c:v>
                </c:pt>
                <c:pt idx="1818">
                  <c:v>-85400.851999999999</c:v>
                </c:pt>
                <c:pt idx="1819">
                  <c:v>-85432.818599999999</c:v>
                </c:pt>
                <c:pt idx="1820">
                  <c:v>-85471.921000000002</c:v>
                </c:pt>
                <c:pt idx="1821">
                  <c:v>-85461.075800000006</c:v>
                </c:pt>
                <c:pt idx="1822">
                  <c:v>-85434.346099999995</c:v>
                </c:pt>
                <c:pt idx="1823">
                  <c:v>-85448.014899999995</c:v>
                </c:pt>
                <c:pt idx="1824">
                  <c:v>-85452.170400000003</c:v>
                </c:pt>
                <c:pt idx="1825">
                  <c:v>-85437.852899999998</c:v>
                </c:pt>
                <c:pt idx="1826">
                  <c:v>-85464.587400000004</c:v>
                </c:pt>
                <c:pt idx="1827">
                  <c:v>-85481.313099999999</c:v>
                </c:pt>
                <c:pt idx="1828">
                  <c:v>-85479.329299999998</c:v>
                </c:pt>
                <c:pt idx="1829">
                  <c:v>-85471.018400000001</c:v>
                </c:pt>
                <c:pt idx="1830">
                  <c:v>-85480.777400000006</c:v>
                </c:pt>
                <c:pt idx="1831">
                  <c:v>-85492.631999999998</c:v>
                </c:pt>
                <c:pt idx="1832">
                  <c:v>-85502.026700000002</c:v>
                </c:pt>
                <c:pt idx="1833">
                  <c:v>-85476.341799999995</c:v>
                </c:pt>
                <c:pt idx="1834">
                  <c:v>-85508.157600000006</c:v>
                </c:pt>
                <c:pt idx="1835">
                  <c:v>-85536.614000000001</c:v>
                </c:pt>
                <c:pt idx="1836">
                  <c:v>-85497.736799999999</c:v>
                </c:pt>
                <c:pt idx="1837">
                  <c:v>-85488.103000000003</c:v>
                </c:pt>
                <c:pt idx="1838">
                  <c:v>-85475.994500000001</c:v>
                </c:pt>
                <c:pt idx="1839">
                  <c:v>-85472.483999999997</c:v>
                </c:pt>
                <c:pt idx="1840">
                  <c:v>-85457.016399999993</c:v>
                </c:pt>
                <c:pt idx="1841">
                  <c:v>-85447.141300000003</c:v>
                </c:pt>
                <c:pt idx="1842">
                  <c:v>-85456.388999999996</c:v>
                </c:pt>
                <c:pt idx="1843">
                  <c:v>-85460.524699999994</c:v>
                </c:pt>
                <c:pt idx="1844">
                  <c:v>-85459.719400000002</c:v>
                </c:pt>
                <c:pt idx="1845">
                  <c:v>-85459.389500000005</c:v>
                </c:pt>
                <c:pt idx="1846">
                  <c:v>-85446.645999999993</c:v>
                </c:pt>
                <c:pt idx="1847">
                  <c:v>-85453.957399999999</c:v>
                </c:pt>
                <c:pt idx="1848">
                  <c:v>-85433.661800000002</c:v>
                </c:pt>
                <c:pt idx="1849">
                  <c:v>-85455.011799999993</c:v>
                </c:pt>
                <c:pt idx="1850">
                  <c:v>-85490.308999999994</c:v>
                </c:pt>
                <c:pt idx="1851">
                  <c:v>-85448.556899999996</c:v>
                </c:pt>
                <c:pt idx="1852">
                  <c:v>-85431.2408</c:v>
                </c:pt>
                <c:pt idx="1853">
                  <c:v>-85419.176000000007</c:v>
                </c:pt>
                <c:pt idx="1854">
                  <c:v>-85400.706099999996</c:v>
                </c:pt>
                <c:pt idx="1855">
                  <c:v>-85380.425700000007</c:v>
                </c:pt>
                <c:pt idx="1856">
                  <c:v>-85392.156199999998</c:v>
                </c:pt>
                <c:pt idx="1857">
                  <c:v>-85408.810299999997</c:v>
                </c:pt>
                <c:pt idx="1858">
                  <c:v>-85422.659700000004</c:v>
                </c:pt>
                <c:pt idx="1859">
                  <c:v>-85424.092999999993</c:v>
                </c:pt>
                <c:pt idx="1860">
                  <c:v>-85457.742899999997</c:v>
                </c:pt>
                <c:pt idx="1861">
                  <c:v>-85443.521900000007</c:v>
                </c:pt>
                <c:pt idx="1862">
                  <c:v>-85440.767399999997</c:v>
                </c:pt>
                <c:pt idx="1863">
                  <c:v>-85433.507599999997</c:v>
                </c:pt>
                <c:pt idx="1864">
                  <c:v>-85413.3701</c:v>
                </c:pt>
                <c:pt idx="1865">
                  <c:v>-85424.418000000005</c:v>
                </c:pt>
                <c:pt idx="1866">
                  <c:v>-85409.924499999994</c:v>
                </c:pt>
                <c:pt idx="1867">
                  <c:v>-85442.881999999998</c:v>
                </c:pt>
                <c:pt idx="1868">
                  <c:v>-85444.489000000001</c:v>
                </c:pt>
                <c:pt idx="1869">
                  <c:v>-85447.151500000007</c:v>
                </c:pt>
                <c:pt idx="1870">
                  <c:v>-85465.070900000006</c:v>
                </c:pt>
                <c:pt idx="1871">
                  <c:v>-85470.328999999998</c:v>
                </c:pt>
                <c:pt idx="1872">
                  <c:v>-85464.639299999995</c:v>
                </c:pt>
                <c:pt idx="1873">
                  <c:v>-85461.669099999999</c:v>
                </c:pt>
                <c:pt idx="1874">
                  <c:v>-85481.466199999995</c:v>
                </c:pt>
                <c:pt idx="1875">
                  <c:v>-85502.358999999997</c:v>
                </c:pt>
                <c:pt idx="1876">
                  <c:v>-85474.209400000007</c:v>
                </c:pt>
                <c:pt idx="1877">
                  <c:v>-85453.089200000002</c:v>
                </c:pt>
                <c:pt idx="1878">
                  <c:v>-85495.357699999993</c:v>
                </c:pt>
                <c:pt idx="1879">
                  <c:v>-85488.804799999998</c:v>
                </c:pt>
                <c:pt idx="1880">
                  <c:v>-85493.185800000007</c:v>
                </c:pt>
                <c:pt idx="1881">
                  <c:v>-85471.675799999997</c:v>
                </c:pt>
                <c:pt idx="1882">
                  <c:v>-85483.358500000002</c:v>
                </c:pt>
                <c:pt idx="1883">
                  <c:v>-85449.844400000002</c:v>
                </c:pt>
                <c:pt idx="1884">
                  <c:v>-85435.188599999994</c:v>
                </c:pt>
                <c:pt idx="1885">
                  <c:v>-85417.753299999997</c:v>
                </c:pt>
                <c:pt idx="1886">
                  <c:v>-85370.889500000005</c:v>
                </c:pt>
                <c:pt idx="1887">
                  <c:v>-85363.320399999997</c:v>
                </c:pt>
                <c:pt idx="1888">
                  <c:v>-85370.383000000002</c:v>
                </c:pt>
                <c:pt idx="1889">
                  <c:v>-85345.550600000002</c:v>
                </c:pt>
                <c:pt idx="1890">
                  <c:v>-85353.609800000006</c:v>
                </c:pt>
                <c:pt idx="1891">
                  <c:v>-85349.712199999994</c:v>
                </c:pt>
                <c:pt idx="1892">
                  <c:v>-85319.581699999995</c:v>
                </c:pt>
                <c:pt idx="1893">
                  <c:v>-85317.588900000002</c:v>
                </c:pt>
                <c:pt idx="1894">
                  <c:v>-85328.471099999995</c:v>
                </c:pt>
                <c:pt idx="1895">
                  <c:v>-85358.79</c:v>
                </c:pt>
                <c:pt idx="1896">
                  <c:v>-85345.574500000002</c:v>
                </c:pt>
                <c:pt idx="1897">
                  <c:v>-85355.101899999994</c:v>
                </c:pt>
                <c:pt idx="1898">
                  <c:v>-85342.765199999994</c:v>
                </c:pt>
                <c:pt idx="1899">
                  <c:v>-85336.281799999997</c:v>
                </c:pt>
                <c:pt idx="1900">
                  <c:v>-85314.110799999995</c:v>
                </c:pt>
                <c:pt idx="1901">
                  <c:v>-85309.394499999995</c:v>
                </c:pt>
                <c:pt idx="1902">
                  <c:v>-85337.293399999995</c:v>
                </c:pt>
                <c:pt idx="1903">
                  <c:v>-85346.390799999994</c:v>
                </c:pt>
                <c:pt idx="1904">
                  <c:v>-85351.626499999998</c:v>
                </c:pt>
                <c:pt idx="1905">
                  <c:v>-85338.745899999994</c:v>
                </c:pt>
                <c:pt idx="1906">
                  <c:v>-85362.450299999997</c:v>
                </c:pt>
                <c:pt idx="1907">
                  <c:v>-85368.448799999998</c:v>
                </c:pt>
                <c:pt idx="1908">
                  <c:v>-85375.633000000002</c:v>
                </c:pt>
                <c:pt idx="1909">
                  <c:v>-85377.303199999995</c:v>
                </c:pt>
                <c:pt idx="1910">
                  <c:v>-85387.987899999993</c:v>
                </c:pt>
                <c:pt idx="1911">
                  <c:v>-85394.029200000004</c:v>
                </c:pt>
                <c:pt idx="1912">
                  <c:v>-85401.384300000005</c:v>
                </c:pt>
                <c:pt idx="1913">
                  <c:v>-85393.747799999997</c:v>
                </c:pt>
                <c:pt idx="1914">
                  <c:v>-85403.596600000004</c:v>
                </c:pt>
                <c:pt idx="1915">
                  <c:v>-85403.924400000004</c:v>
                </c:pt>
                <c:pt idx="1916">
                  <c:v>-85421.211599999995</c:v>
                </c:pt>
                <c:pt idx="1917">
                  <c:v>-85419.881699999998</c:v>
                </c:pt>
                <c:pt idx="1918">
                  <c:v>-85422.763399999996</c:v>
                </c:pt>
                <c:pt idx="1919">
                  <c:v>-85427.489300000001</c:v>
                </c:pt>
                <c:pt idx="1920">
                  <c:v>-85435.730599999995</c:v>
                </c:pt>
                <c:pt idx="1921">
                  <c:v>-85414.537400000001</c:v>
                </c:pt>
                <c:pt idx="1922">
                  <c:v>-85440.636400000003</c:v>
                </c:pt>
                <c:pt idx="1923">
                  <c:v>-85487.5435</c:v>
                </c:pt>
                <c:pt idx="1924">
                  <c:v>-85495.056299999997</c:v>
                </c:pt>
                <c:pt idx="1925">
                  <c:v>-85467.8897</c:v>
                </c:pt>
                <c:pt idx="1926">
                  <c:v>-85438.488200000007</c:v>
                </c:pt>
                <c:pt idx="1927">
                  <c:v>-85420.655799999993</c:v>
                </c:pt>
                <c:pt idx="1928">
                  <c:v>-85399.844400000002</c:v>
                </c:pt>
                <c:pt idx="1929">
                  <c:v>-85442.384699999995</c:v>
                </c:pt>
                <c:pt idx="1930">
                  <c:v>-85422.5389</c:v>
                </c:pt>
                <c:pt idx="1931">
                  <c:v>-85435.214000000007</c:v>
                </c:pt>
                <c:pt idx="1932">
                  <c:v>-85441.079500000007</c:v>
                </c:pt>
                <c:pt idx="1933">
                  <c:v>-85463.775299999994</c:v>
                </c:pt>
                <c:pt idx="1934">
                  <c:v>-85458.028000000006</c:v>
                </c:pt>
                <c:pt idx="1935">
                  <c:v>-85452.664399999994</c:v>
                </c:pt>
                <c:pt idx="1936">
                  <c:v>-85435.748600000006</c:v>
                </c:pt>
                <c:pt idx="1937">
                  <c:v>-85438.5677</c:v>
                </c:pt>
                <c:pt idx="1938">
                  <c:v>-85445.373099999997</c:v>
                </c:pt>
                <c:pt idx="1939">
                  <c:v>-85429.008100000006</c:v>
                </c:pt>
                <c:pt idx="1940">
                  <c:v>-85417.192899999995</c:v>
                </c:pt>
                <c:pt idx="1941">
                  <c:v>-85460.452799999999</c:v>
                </c:pt>
                <c:pt idx="1942">
                  <c:v>-85478.924799999993</c:v>
                </c:pt>
                <c:pt idx="1943">
                  <c:v>-85468.247000000003</c:v>
                </c:pt>
                <c:pt idx="1944">
                  <c:v>-85443.205799999996</c:v>
                </c:pt>
                <c:pt idx="1945">
                  <c:v>-85448.966499999995</c:v>
                </c:pt>
                <c:pt idx="1946">
                  <c:v>-85429.243499999997</c:v>
                </c:pt>
                <c:pt idx="1947">
                  <c:v>-85459.714099999997</c:v>
                </c:pt>
                <c:pt idx="1948">
                  <c:v>-85472.8557</c:v>
                </c:pt>
                <c:pt idx="1949">
                  <c:v>-85465.366899999994</c:v>
                </c:pt>
                <c:pt idx="1950">
                  <c:v>-85458.571800000005</c:v>
                </c:pt>
                <c:pt idx="1951">
                  <c:v>-85466.238599999997</c:v>
                </c:pt>
                <c:pt idx="1952">
                  <c:v>-85423.843800000002</c:v>
                </c:pt>
                <c:pt idx="1953">
                  <c:v>-85409.959300000002</c:v>
                </c:pt>
                <c:pt idx="1954">
                  <c:v>-85370.074299999993</c:v>
                </c:pt>
                <c:pt idx="1955">
                  <c:v>-85366.881699999998</c:v>
                </c:pt>
                <c:pt idx="1956">
                  <c:v>-85403.030199999994</c:v>
                </c:pt>
                <c:pt idx="1957">
                  <c:v>-85409.410499999998</c:v>
                </c:pt>
                <c:pt idx="1958">
                  <c:v>-85431.710099999997</c:v>
                </c:pt>
                <c:pt idx="1959">
                  <c:v>-85425.569000000003</c:v>
                </c:pt>
                <c:pt idx="1960">
                  <c:v>-85415.691900000005</c:v>
                </c:pt>
                <c:pt idx="1961">
                  <c:v>-85419.132199999993</c:v>
                </c:pt>
                <c:pt idx="1962">
                  <c:v>-85423.788799999995</c:v>
                </c:pt>
                <c:pt idx="1963">
                  <c:v>-85461.415699999998</c:v>
                </c:pt>
                <c:pt idx="1964">
                  <c:v>-85470.983600000007</c:v>
                </c:pt>
                <c:pt idx="1965">
                  <c:v>-85454.558199999999</c:v>
                </c:pt>
                <c:pt idx="1966">
                  <c:v>-85430.284899999999</c:v>
                </c:pt>
                <c:pt idx="1967">
                  <c:v>-85446.124800000005</c:v>
                </c:pt>
                <c:pt idx="1968">
                  <c:v>-85431.351599999995</c:v>
                </c:pt>
                <c:pt idx="1969">
                  <c:v>-85428.6492</c:v>
                </c:pt>
                <c:pt idx="1970">
                  <c:v>-85439.416800000006</c:v>
                </c:pt>
                <c:pt idx="1971">
                  <c:v>-85414.841499999995</c:v>
                </c:pt>
                <c:pt idx="1972">
                  <c:v>-85426.300099999993</c:v>
                </c:pt>
                <c:pt idx="1973">
                  <c:v>-85400.909799999994</c:v>
                </c:pt>
                <c:pt idx="1974">
                  <c:v>-85401.8318</c:v>
                </c:pt>
                <c:pt idx="1975">
                  <c:v>-85444.340400000001</c:v>
                </c:pt>
                <c:pt idx="1976">
                  <c:v>-85411.376799999998</c:v>
                </c:pt>
                <c:pt idx="1977">
                  <c:v>-85378.728300000002</c:v>
                </c:pt>
                <c:pt idx="1978">
                  <c:v>-85423.417499999996</c:v>
                </c:pt>
                <c:pt idx="1979">
                  <c:v>-85435.407399999996</c:v>
                </c:pt>
                <c:pt idx="1980">
                  <c:v>-85446.964999999997</c:v>
                </c:pt>
                <c:pt idx="1981">
                  <c:v>-85469.950700000001</c:v>
                </c:pt>
                <c:pt idx="1982">
                  <c:v>-85463.974799999996</c:v>
                </c:pt>
                <c:pt idx="1983">
                  <c:v>-85490.351299999995</c:v>
                </c:pt>
                <c:pt idx="1984">
                  <c:v>-85452.171499999997</c:v>
                </c:pt>
                <c:pt idx="1985">
                  <c:v>-85428.321200000006</c:v>
                </c:pt>
                <c:pt idx="1986">
                  <c:v>-85439.508300000001</c:v>
                </c:pt>
                <c:pt idx="1987">
                  <c:v>-85412.046199999997</c:v>
                </c:pt>
                <c:pt idx="1988">
                  <c:v>-85432.477899999998</c:v>
                </c:pt>
                <c:pt idx="1989">
                  <c:v>-85399.967000000004</c:v>
                </c:pt>
                <c:pt idx="1990">
                  <c:v>-85427.858099999998</c:v>
                </c:pt>
                <c:pt idx="1991">
                  <c:v>-85401.672200000001</c:v>
                </c:pt>
                <c:pt idx="1992">
                  <c:v>-85418.832599999994</c:v>
                </c:pt>
                <c:pt idx="1993">
                  <c:v>-85424.181299999997</c:v>
                </c:pt>
                <c:pt idx="1994">
                  <c:v>-85421.121400000004</c:v>
                </c:pt>
                <c:pt idx="1995">
                  <c:v>-85412</c:v>
                </c:pt>
                <c:pt idx="1996">
                  <c:v>-85412.053100000005</c:v>
                </c:pt>
                <c:pt idx="1997">
                  <c:v>-85399.6</c:v>
                </c:pt>
                <c:pt idx="1998">
                  <c:v>-85422.601899999994</c:v>
                </c:pt>
                <c:pt idx="1999">
                  <c:v>-85411.042000000001</c:v>
                </c:pt>
                <c:pt idx="2000">
                  <c:v>-85415.454400000002</c:v>
                </c:pt>
                <c:pt idx="2001">
                  <c:v>-85424.054000000004</c:v>
                </c:pt>
                <c:pt idx="2002">
                  <c:v>-85386.620599999995</c:v>
                </c:pt>
                <c:pt idx="2003">
                  <c:v>-85374.178100000005</c:v>
                </c:pt>
                <c:pt idx="2004">
                  <c:v>-85407.2693</c:v>
                </c:pt>
                <c:pt idx="2005">
                  <c:v>-85368.006099999999</c:v>
                </c:pt>
                <c:pt idx="2006">
                  <c:v>-85355.2981</c:v>
                </c:pt>
                <c:pt idx="2007">
                  <c:v>-85350.500799999994</c:v>
                </c:pt>
                <c:pt idx="2008">
                  <c:v>-85338.503599999996</c:v>
                </c:pt>
                <c:pt idx="2009">
                  <c:v>-85347.381699999998</c:v>
                </c:pt>
                <c:pt idx="2010">
                  <c:v>-85380.948900000003</c:v>
                </c:pt>
                <c:pt idx="2011">
                  <c:v>-85382.987200000003</c:v>
                </c:pt>
                <c:pt idx="2012">
                  <c:v>-85383.735100000005</c:v>
                </c:pt>
                <c:pt idx="2013">
                  <c:v>-85414.439199999993</c:v>
                </c:pt>
                <c:pt idx="2014">
                  <c:v>-85406.053799999994</c:v>
                </c:pt>
                <c:pt idx="2015">
                  <c:v>-85395.967199999999</c:v>
                </c:pt>
                <c:pt idx="2016">
                  <c:v>-85386.784899999999</c:v>
                </c:pt>
                <c:pt idx="2017">
                  <c:v>-85389.557199999996</c:v>
                </c:pt>
                <c:pt idx="2018">
                  <c:v>-85396.307199999996</c:v>
                </c:pt>
                <c:pt idx="2019">
                  <c:v>-85402.604500000001</c:v>
                </c:pt>
                <c:pt idx="2020">
                  <c:v>-85426.167000000001</c:v>
                </c:pt>
                <c:pt idx="2021">
                  <c:v>-85452.087700000004</c:v>
                </c:pt>
                <c:pt idx="2022">
                  <c:v>-85483.252099999998</c:v>
                </c:pt>
                <c:pt idx="2023">
                  <c:v>-85447.4522</c:v>
                </c:pt>
                <c:pt idx="2024">
                  <c:v>-85433.803799999994</c:v>
                </c:pt>
                <c:pt idx="2025">
                  <c:v>-85385.102599999998</c:v>
                </c:pt>
                <c:pt idx="2026">
                  <c:v>-85372.992400000003</c:v>
                </c:pt>
                <c:pt idx="2027">
                  <c:v>-85349.940900000001</c:v>
                </c:pt>
                <c:pt idx="2028">
                  <c:v>-85349.216199999995</c:v>
                </c:pt>
                <c:pt idx="2029">
                  <c:v>-85320.625799999994</c:v>
                </c:pt>
                <c:pt idx="2030">
                  <c:v>-85315.044800000003</c:v>
                </c:pt>
                <c:pt idx="2031">
                  <c:v>-85311.447199999995</c:v>
                </c:pt>
                <c:pt idx="2032">
                  <c:v>-85372.022500000006</c:v>
                </c:pt>
                <c:pt idx="2033">
                  <c:v>-85379.714699999997</c:v>
                </c:pt>
                <c:pt idx="2034">
                  <c:v>-85362.045800000007</c:v>
                </c:pt>
                <c:pt idx="2035">
                  <c:v>-85357.901899999997</c:v>
                </c:pt>
                <c:pt idx="2036">
                  <c:v>-85374.999500000005</c:v>
                </c:pt>
                <c:pt idx="2037">
                  <c:v>-85357.409499999994</c:v>
                </c:pt>
                <c:pt idx="2038">
                  <c:v>-85357.770600000003</c:v>
                </c:pt>
                <c:pt idx="2039">
                  <c:v>-85336.460900000005</c:v>
                </c:pt>
                <c:pt idx="2040">
                  <c:v>-85351.228300000002</c:v>
                </c:pt>
                <c:pt idx="2041">
                  <c:v>-85336.236499999999</c:v>
                </c:pt>
                <c:pt idx="2042">
                  <c:v>-85337.313099999999</c:v>
                </c:pt>
                <c:pt idx="2043">
                  <c:v>-85341.306899999996</c:v>
                </c:pt>
                <c:pt idx="2044">
                  <c:v>-85322.729900000006</c:v>
                </c:pt>
                <c:pt idx="2045">
                  <c:v>-85288.866500000004</c:v>
                </c:pt>
                <c:pt idx="2046">
                  <c:v>-85307.889299999995</c:v>
                </c:pt>
                <c:pt idx="2047">
                  <c:v>-85289.845499999996</c:v>
                </c:pt>
                <c:pt idx="2048">
                  <c:v>-85329.936700000006</c:v>
                </c:pt>
                <c:pt idx="2049">
                  <c:v>-85378.314499999993</c:v>
                </c:pt>
                <c:pt idx="2050">
                  <c:v>-85342.518200000006</c:v>
                </c:pt>
                <c:pt idx="2051">
                  <c:v>-85371.606700000004</c:v>
                </c:pt>
                <c:pt idx="2052">
                  <c:v>-85360.801200000002</c:v>
                </c:pt>
                <c:pt idx="2053">
                  <c:v>-85339.658800000005</c:v>
                </c:pt>
                <c:pt idx="2054">
                  <c:v>-85352.002800000002</c:v>
                </c:pt>
                <c:pt idx="2055">
                  <c:v>-85372.867299999998</c:v>
                </c:pt>
                <c:pt idx="2056">
                  <c:v>-85388.257400000002</c:v>
                </c:pt>
                <c:pt idx="2057">
                  <c:v>-85370.748600000006</c:v>
                </c:pt>
                <c:pt idx="2058">
                  <c:v>-85363.038700000005</c:v>
                </c:pt>
                <c:pt idx="2059">
                  <c:v>-85417.034899999999</c:v>
                </c:pt>
                <c:pt idx="2060">
                  <c:v>-85389.311100000006</c:v>
                </c:pt>
                <c:pt idx="2061">
                  <c:v>-85400.604900000006</c:v>
                </c:pt>
                <c:pt idx="2062">
                  <c:v>-85400.459099999993</c:v>
                </c:pt>
                <c:pt idx="2063">
                  <c:v>-85392.007899999997</c:v>
                </c:pt>
                <c:pt idx="2064">
                  <c:v>-85375.057499999995</c:v>
                </c:pt>
                <c:pt idx="2065">
                  <c:v>-85363.662400000001</c:v>
                </c:pt>
                <c:pt idx="2066">
                  <c:v>-85366.904200000004</c:v>
                </c:pt>
                <c:pt idx="2067">
                  <c:v>-85368.9375</c:v>
                </c:pt>
                <c:pt idx="2068">
                  <c:v>-85395.956099999996</c:v>
                </c:pt>
                <c:pt idx="2069">
                  <c:v>-85386.187300000005</c:v>
                </c:pt>
                <c:pt idx="2070">
                  <c:v>-85400.581900000005</c:v>
                </c:pt>
                <c:pt idx="2071">
                  <c:v>-85364.784299999999</c:v>
                </c:pt>
                <c:pt idx="2072">
                  <c:v>-85391.722099999999</c:v>
                </c:pt>
                <c:pt idx="2073">
                  <c:v>-85403.502900000007</c:v>
                </c:pt>
                <c:pt idx="2074">
                  <c:v>-85384.625899999999</c:v>
                </c:pt>
                <c:pt idx="2075">
                  <c:v>-85376.825599999996</c:v>
                </c:pt>
                <c:pt idx="2076">
                  <c:v>-85361.230500000005</c:v>
                </c:pt>
                <c:pt idx="2077">
                  <c:v>-85367.467699999994</c:v>
                </c:pt>
                <c:pt idx="2078">
                  <c:v>-85379.6302</c:v>
                </c:pt>
                <c:pt idx="2079">
                  <c:v>-85402.121199999994</c:v>
                </c:pt>
                <c:pt idx="2080">
                  <c:v>-85399.609599999996</c:v>
                </c:pt>
                <c:pt idx="2081">
                  <c:v>-85431.827999999994</c:v>
                </c:pt>
                <c:pt idx="2082">
                  <c:v>-85439.667400000006</c:v>
                </c:pt>
                <c:pt idx="2083">
                  <c:v>-85431.317200000005</c:v>
                </c:pt>
                <c:pt idx="2084">
                  <c:v>-85410.068199999994</c:v>
                </c:pt>
                <c:pt idx="2085">
                  <c:v>-85404.347800000003</c:v>
                </c:pt>
                <c:pt idx="2086">
                  <c:v>-85400.9473</c:v>
                </c:pt>
                <c:pt idx="2087">
                  <c:v>-85390.453500000003</c:v>
                </c:pt>
                <c:pt idx="2088">
                  <c:v>-85360.316300000006</c:v>
                </c:pt>
                <c:pt idx="2089">
                  <c:v>-85387.557000000001</c:v>
                </c:pt>
                <c:pt idx="2090">
                  <c:v>-85375.771699999998</c:v>
                </c:pt>
                <c:pt idx="2091">
                  <c:v>-85405.491500000004</c:v>
                </c:pt>
                <c:pt idx="2092">
                  <c:v>-85447.430500000002</c:v>
                </c:pt>
                <c:pt idx="2093">
                  <c:v>-85455.542100000006</c:v>
                </c:pt>
                <c:pt idx="2094">
                  <c:v>-85447.363299999997</c:v>
                </c:pt>
                <c:pt idx="2095">
                  <c:v>-85434.057199999996</c:v>
                </c:pt>
                <c:pt idx="2096">
                  <c:v>-85409.636599999998</c:v>
                </c:pt>
                <c:pt idx="2097">
                  <c:v>-85405.445099999997</c:v>
                </c:pt>
                <c:pt idx="2098">
                  <c:v>-85381.392800000001</c:v>
                </c:pt>
                <c:pt idx="2099">
                  <c:v>-85370.464900000006</c:v>
                </c:pt>
                <c:pt idx="2100">
                  <c:v>-85366.587799999994</c:v>
                </c:pt>
                <c:pt idx="2101">
                  <c:v>-85369.226899999994</c:v>
                </c:pt>
                <c:pt idx="2102">
                  <c:v>-85386.244999999995</c:v>
                </c:pt>
                <c:pt idx="2103">
                  <c:v>-85395.520600000003</c:v>
                </c:pt>
                <c:pt idx="2104">
                  <c:v>-85393.883400000006</c:v>
                </c:pt>
                <c:pt idx="2105">
                  <c:v>-85382.545499999993</c:v>
                </c:pt>
                <c:pt idx="2106">
                  <c:v>-85344.899099999995</c:v>
                </c:pt>
                <c:pt idx="2107">
                  <c:v>-85333.632400000002</c:v>
                </c:pt>
                <c:pt idx="2108">
                  <c:v>-85367.2359</c:v>
                </c:pt>
                <c:pt idx="2109">
                  <c:v>-85366.1636</c:v>
                </c:pt>
                <c:pt idx="2110">
                  <c:v>-85393.2837</c:v>
                </c:pt>
                <c:pt idx="2111">
                  <c:v>-85343.964699999997</c:v>
                </c:pt>
                <c:pt idx="2112">
                  <c:v>-85373.591799999995</c:v>
                </c:pt>
                <c:pt idx="2113">
                  <c:v>-85344.758600000001</c:v>
                </c:pt>
                <c:pt idx="2114">
                  <c:v>-85378.177800000005</c:v>
                </c:pt>
                <c:pt idx="2115">
                  <c:v>-85398.228000000003</c:v>
                </c:pt>
                <c:pt idx="2116">
                  <c:v>-85389.144799999995</c:v>
                </c:pt>
                <c:pt idx="2117">
                  <c:v>-85367.609500000006</c:v>
                </c:pt>
                <c:pt idx="2118">
                  <c:v>-85380.410300000003</c:v>
                </c:pt>
                <c:pt idx="2119">
                  <c:v>-85380.819199999998</c:v>
                </c:pt>
                <c:pt idx="2120">
                  <c:v>-85370.217300000004</c:v>
                </c:pt>
                <c:pt idx="2121">
                  <c:v>-85367.576199999996</c:v>
                </c:pt>
                <c:pt idx="2122">
                  <c:v>-85346.446200000006</c:v>
                </c:pt>
                <c:pt idx="2123">
                  <c:v>-85361.889800000004</c:v>
                </c:pt>
                <c:pt idx="2124">
                  <c:v>-85383.649300000005</c:v>
                </c:pt>
                <c:pt idx="2125">
                  <c:v>-85392.554999999993</c:v>
                </c:pt>
                <c:pt idx="2126">
                  <c:v>-85421.126300000004</c:v>
                </c:pt>
                <c:pt idx="2127">
                  <c:v>-85405.013500000001</c:v>
                </c:pt>
                <c:pt idx="2128">
                  <c:v>-85374.549100000004</c:v>
                </c:pt>
                <c:pt idx="2129">
                  <c:v>-85388.500499999995</c:v>
                </c:pt>
                <c:pt idx="2130">
                  <c:v>-85377.564899999998</c:v>
                </c:pt>
                <c:pt idx="2131">
                  <c:v>-85391.192999999999</c:v>
                </c:pt>
                <c:pt idx="2132">
                  <c:v>-85360.232300000003</c:v>
                </c:pt>
                <c:pt idx="2133">
                  <c:v>-85328.339900000006</c:v>
                </c:pt>
                <c:pt idx="2134">
                  <c:v>-85322.351500000004</c:v>
                </c:pt>
                <c:pt idx="2135">
                  <c:v>-85285.599300000002</c:v>
                </c:pt>
                <c:pt idx="2136">
                  <c:v>-85297.666299999997</c:v>
                </c:pt>
                <c:pt idx="2137">
                  <c:v>-85321.101299999995</c:v>
                </c:pt>
                <c:pt idx="2138">
                  <c:v>-85317.551800000001</c:v>
                </c:pt>
                <c:pt idx="2139">
                  <c:v>-85280.448799999998</c:v>
                </c:pt>
                <c:pt idx="2140">
                  <c:v>-85262.939799999993</c:v>
                </c:pt>
                <c:pt idx="2141">
                  <c:v>-85315.924700000003</c:v>
                </c:pt>
                <c:pt idx="2142">
                  <c:v>-85360.148400000005</c:v>
                </c:pt>
                <c:pt idx="2143">
                  <c:v>-85401.364199999996</c:v>
                </c:pt>
                <c:pt idx="2144">
                  <c:v>-85420.543600000005</c:v>
                </c:pt>
                <c:pt idx="2145">
                  <c:v>-85404.084600000002</c:v>
                </c:pt>
                <c:pt idx="2146">
                  <c:v>-85395.221000000005</c:v>
                </c:pt>
                <c:pt idx="2147">
                  <c:v>-85413.965800000005</c:v>
                </c:pt>
                <c:pt idx="2148">
                  <c:v>-85385.882500000007</c:v>
                </c:pt>
                <c:pt idx="2149">
                  <c:v>-85407.892600000006</c:v>
                </c:pt>
                <c:pt idx="2150">
                  <c:v>-85398.530299999999</c:v>
                </c:pt>
                <c:pt idx="2151">
                  <c:v>-85421.855800000005</c:v>
                </c:pt>
                <c:pt idx="2152">
                  <c:v>-85405.402499999997</c:v>
                </c:pt>
                <c:pt idx="2153">
                  <c:v>-85417.456699999995</c:v>
                </c:pt>
                <c:pt idx="2154">
                  <c:v>-85392.679399999994</c:v>
                </c:pt>
                <c:pt idx="2155">
                  <c:v>-85395.167300000001</c:v>
                </c:pt>
                <c:pt idx="2156">
                  <c:v>-85367.710999999996</c:v>
                </c:pt>
                <c:pt idx="2157">
                  <c:v>-85340.438599999994</c:v>
                </c:pt>
                <c:pt idx="2158">
                  <c:v>-85335.908200000005</c:v>
                </c:pt>
                <c:pt idx="2159">
                  <c:v>-85352.729800000001</c:v>
                </c:pt>
                <c:pt idx="2160">
                  <c:v>-85361.732799999998</c:v>
                </c:pt>
                <c:pt idx="2161">
                  <c:v>-85378.869200000001</c:v>
                </c:pt>
                <c:pt idx="2162">
                  <c:v>-85375.647700000001</c:v>
                </c:pt>
                <c:pt idx="2163">
                  <c:v>-85371.231199999995</c:v>
                </c:pt>
                <c:pt idx="2164">
                  <c:v>-85344.688599999994</c:v>
                </c:pt>
                <c:pt idx="2165">
                  <c:v>-85367.921199999997</c:v>
                </c:pt>
                <c:pt idx="2166">
                  <c:v>-85355.665399999998</c:v>
                </c:pt>
                <c:pt idx="2167">
                  <c:v>-85364.973800000007</c:v>
                </c:pt>
                <c:pt idx="2168">
                  <c:v>-85388.304199999999</c:v>
                </c:pt>
                <c:pt idx="2169">
                  <c:v>-85350.790699999998</c:v>
                </c:pt>
                <c:pt idx="2170">
                  <c:v>-85335.592999999993</c:v>
                </c:pt>
                <c:pt idx="2171">
                  <c:v>-85373.373900000006</c:v>
                </c:pt>
                <c:pt idx="2172">
                  <c:v>-85349.289000000004</c:v>
                </c:pt>
                <c:pt idx="2173">
                  <c:v>-85343.373000000007</c:v>
                </c:pt>
                <c:pt idx="2174">
                  <c:v>-85329.350300000006</c:v>
                </c:pt>
                <c:pt idx="2175">
                  <c:v>-85319.669899999994</c:v>
                </c:pt>
                <c:pt idx="2176">
                  <c:v>-85331.655299999999</c:v>
                </c:pt>
                <c:pt idx="2177">
                  <c:v>-85363.034199999995</c:v>
                </c:pt>
                <c:pt idx="2178">
                  <c:v>-85364.631099999999</c:v>
                </c:pt>
                <c:pt idx="2179">
                  <c:v>-85345.207999999999</c:v>
                </c:pt>
                <c:pt idx="2180">
                  <c:v>-85338.142000000007</c:v>
                </c:pt>
                <c:pt idx="2181">
                  <c:v>-85314.491099999999</c:v>
                </c:pt>
                <c:pt idx="2182">
                  <c:v>-85324.935899999997</c:v>
                </c:pt>
                <c:pt idx="2183">
                  <c:v>-85289.661399999997</c:v>
                </c:pt>
                <c:pt idx="2184">
                  <c:v>-85256.988500000007</c:v>
                </c:pt>
                <c:pt idx="2185">
                  <c:v>-85265.584700000007</c:v>
                </c:pt>
                <c:pt idx="2186">
                  <c:v>-85327.404699999999</c:v>
                </c:pt>
                <c:pt idx="2187">
                  <c:v>-85339.254300000001</c:v>
                </c:pt>
                <c:pt idx="2188">
                  <c:v>-85306.368499999997</c:v>
                </c:pt>
                <c:pt idx="2189">
                  <c:v>-85316.103600000002</c:v>
                </c:pt>
                <c:pt idx="2190">
                  <c:v>-85298.792499999996</c:v>
                </c:pt>
                <c:pt idx="2191">
                  <c:v>-85313.794200000004</c:v>
                </c:pt>
                <c:pt idx="2192">
                  <c:v>-85333.409499999994</c:v>
                </c:pt>
                <c:pt idx="2193">
                  <c:v>-85338.422699999996</c:v>
                </c:pt>
                <c:pt idx="2194">
                  <c:v>-85373.016499999998</c:v>
                </c:pt>
                <c:pt idx="2195">
                  <c:v>-85418.0533</c:v>
                </c:pt>
                <c:pt idx="2196">
                  <c:v>-85410.801000000007</c:v>
                </c:pt>
                <c:pt idx="2197">
                  <c:v>-85416.041899999997</c:v>
                </c:pt>
                <c:pt idx="2198">
                  <c:v>-85429.663400000005</c:v>
                </c:pt>
                <c:pt idx="2199">
                  <c:v>-85409.275399999999</c:v>
                </c:pt>
                <c:pt idx="2200">
                  <c:v>-85391.208799999993</c:v>
                </c:pt>
                <c:pt idx="2201">
                  <c:v>-85391.187399999995</c:v>
                </c:pt>
                <c:pt idx="2202">
                  <c:v>-85402.056299999997</c:v>
                </c:pt>
                <c:pt idx="2203">
                  <c:v>-85380.089300000007</c:v>
                </c:pt>
                <c:pt idx="2204">
                  <c:v>-85369.141199999998</c:v>
                </c:pt>
                <c:pt idx="2205">
                  <c:v>-85378.475099999996</c:v>
                </c:pt>
                <c:pt idx="2206">
                  <c:v>-85358.013399999996</c:v>
                </c:pt>
                <c:pt idx="2207">
                  <c:v>-85383.342000000004</c:v>
                </c:pt>
                <c:pt idx="2208">
                  <c:v>-85370.059500000003</c:v>
                </c:pt>
                <c:pt idx="2209">
                  <c:v>-85379.9</c:v>
                </c:pt>
                <c:pt idx="2210">
                  <c:v>-85354.448900000003</c:v>
                </c:pt>
                <c:pt idx="2211">
                  <c:v>-85321.706699999995</c:v>
                </c:pt>
                <c:pt idx="2212">
                  <c:v>-85339.551399999997</c:v>
                </c:pt>
                <c:pt idx="2213">
                  <c:v>-85349.9755</c:v>
                </c:pt>
                <c:pt idx="2214">
                  <c:v>-85335.440100000007</c:v>
                </c:pt>
                <c:pt idx="2215">
                  <c:v>-85382.703099999999</c:v>
                </c:pt>
                <c:pt idx="2216">
                  <c:v>-85435.046100000007</c:v>
                </c:pt>
                <c:pt idx="2217">
                  <c:v>-85418.402000000002</c:v>
                </c:pt>
                <c:pt idx="2218">
                  <c:v>-85388.771900000007</c:v>
                </c:pt>
                <c:pt idx="2219">
                  <c:v>-85409.635399999999</c:v>
                </c:pt>
                <c:pt idx="2220">
                  <c:v>-85388.790299999993</c:v>
                </c:pt>
                <c:pt idx="2221">
                  <c:v>-85366.4712</c:v>
                </c:pt>
                <c:pt idx="2222">
                  <c:v>-85386.984500000006</c:v>
                </c:pt>
                <c:pt idx="2223">
                  <c:v>-85388.135800000004</c:v>
                </c:pt>
                <c:pt idx="2224">
                  <c:v>-85367.691300000006</c:v>
                </c:pt>
                <c:pt idx="2225">
                  <c:v>-85397.471999999994</c:v>
                </c:pt>
                <c:pt idx="2226">
                  <c:v>-85393.248900000006</c:v>
                </c:pt>
                <c:pt idx="2227">
                  <c:v>-85374.538700000005</c:v>
                </c:pt>
                <c:pt idx="2228">
                  <c:v>-85363.906400000007</c:v>
                </c:pt>
                <c:pt idx="2229">
                  <c:v>-85363.708100000003</c:v>
                </c:pt>
                <c:pt idx="2230">
                  <c:v>-85349.350999999995</c:v>
                </c:pt>
                <c:pt idx="2231">
                  <c:v>-85344.560700000002</c:v>
                </c:pt>
                <c:pt idx="2232">
                  <c:v>-85345.275399999999</c:v>
                </c:pt>
                <c:pt idx="2233">
                  <c:v>-85402.297099999996</c:v>
                </c:pt>
                <c:pt idx="2234">
                  <c:v>-85390.176800000001</c:v>
                </c:pt>
                <c:pt idx="2235">
                  <c:v>-85389.106</c:v>
                </c:pt>
                <c:pt idx="2236">
                  <c:v>-85396.198600000003</c:v>
                </c:pt>
                <c:pt idx="2237">
                  <c:v>-85417.805500000002</c:v>
                </c:pt>
                <c:pt idx="2238">
                  <c:v>-85435.951700000005</c:v>
                </c:pt>
                <c:pt idx="2239">
                  <c:v>-85417.030100000004</c:v>
                </c:pt>
                <c:pt idx="2240">
                  <c:v>-85376.402000000002</c:v>
                </c:pt>
                <c:pt idx="2241">
                  <c:v>-85387.523799999995</c:v>
                </c:pt>
                <c:pt idx="2242">
                  <c:v>-85383.113700000002</c:v>
                </c:pt>
                <c:pt idx="2243">
                  <c:v>-85370.758199999997</c:v>
                </c:pt>
                <c:pt idx="2244">
                  <c:v>-85389.197700000004</c:v>
                </c:pt>
                <c:pt idx="2245">
                  <c:v>-85404.812900000004</c:v>
                </c:pt>
                <c:pt idx="2246">
                  <c:v>-85407.050399999993</c:v>
                </c:pt>
                <c:pt idx="2247">
                  <c:v>-85415.468699999998</c:v>
                </c:pt>
                <c:pt idx="2248">
                  <c:v>-85397.08</c:v>
                </c:pt>
                <c:pt idx="2249">
                  <c:v>-85389.803400000004</c:v>
                </c:pt>
                <c:pt idx="2250">
                  <c:v>-85409.178499999995</c:v>
                </c:pt>
                <c:pt idx="2251">
                  <c:v>-85415.781099999993</c:v>
                </c:pt>
                <c:pt idx="2252">
                  <c:v>-85447.85</c:v>
                </c:pt>
                <c:pt idx="2253">
                  <c:v>-85435.456200000001</c:v>
                </c:pt>
                <c:pt idx="2254">
                  <c:v>-85443.7019</c:v>
                </c:pt>
                <c:pt idx="2255">
                  <c:v>-85428.731</c:v>
                </c:pt>
                <c:pt idx="2256">
                  <c:v>-85439.748800000001</c:v>
                </c:pt>
                <c:pt idx="2257">
                  <c:v>-85441.406400000007</c:v>
                </c:pt>
                <c:pt idx="2258">
                  <c:v>-85406.907099999997</c:v>
                </c:pt>
                <c:pt idx="2259">
                  <c:v>-85448.074099999998</c:v>
                </c:pt>
                <c:pt idx="2260">
                  <c:v>-85419.903600000005</c:v>
                </c:pt>
                <c:pt idx="2261">
                  <c:v>-85401.002500000002</c:v>
                </c:pt>
                <c:pt idx="2262">
                  <c:v>-85353.296400000007</c:v>
                </c:pt>
                <c:pt idx="2263">
                  <c:v>-85370.605299999996</c:v>
                </c:pt>
                <c:pt idx="2264">
                  <c:v>-85363.116899999994</c:v>
                </c:pt>
                <c:pt idx="2265">
                  <c:v>-85383.570900000006</c:v>
                </c:pt>
                <c:pt idx="2266">
                  <c:v>-85385.937699999995</c:v>
                </c:pt>
                <c:pt idx="2267">
                  <c:v>-85413.464200000002</c:v>
                </c:pt>
                <c:pt idx="2268">
                  <c:v>-85409.732399999994</c:v>
                </c:pt>
                <c:pt idx="2269">
                  <c:v>-85430.039399999994</c:v>
                </c:pt>
                <c:pt idx="2270">
                  <c:v>-85442.286200000002</c:v>
                </c:pt>
                <c:pt idx="2271">
                  <c:v>-85427.535099999994</c:v>
                </c:pt>
                <c:pt idx="2272">
                  <c:v>-85424.851899999994</c:v>
                </c:pt>
                <c:pt idx="2273">
                  <c:v>-85420.943700000003</c:v>
                </c:pt>
                <c:pt idx="2274">
                  <c:v>-85378.380699999994</c:v>
                </c:pt>
                <c:pt idx="2275">
                  <c:v>-85385.388900000005</c:v>
                </c:pt>
                <c:pt idx="2276">
                  <c:v>-85395.169299999994</c:v>
                </c:pt>
                <c:pt idx="2277">
                  <c:v>-85381.269700000004</c:v>
                </c:pt>
                <c:pt idx="2278">
                  <c:v>-85357.882899999997</c:v>
                </c:pt>
                <c:pt idx="2279">
                  <c:v>-85351.125799999994</c:v>
                </c:pt>
                <c:pt idx="2280">
                  <c:v>-85354.159799999994</c:v>
                </c:pt>
                <c:pt idx="2281">
                  <c:v>-85366.025500000003</c:v>
                </c:pt>
                <c:pt idx="2282">
                  <c:v>-85372.327499999999</c:v>
                </c:pt>
                <c:pt idx="2283">
                  <c:v>-85358.568499999994</c:v>
                </c:pt>
                <c:pt idx="2284">
                  <c:v>-85334.388300000006</c:v>
                </c:pt>
                <c:pt idx="2285">
                  <c:v>-85354.020699999994</c:v>
                </c:pt>
                <c:pt idx="2286">
                  <c:v>-85369.257299999997</c:v>
                </c:pt>
                <c:pt idx="2287">
                  <c:v>-85362.837700000004</c:v>
                </c:pt>
                <c:pt idx="2288">
                  <c:v>-85379.176399999997</c:v>
                </c:pt>
                <c:pt idx="2289">
                  <c:v>-85426.581099999996</c:v>
                </c:pt>
                <c:pt idx="2290">
                  <c:v>-85415.426099999997</c:v>
                </c:pt>
                <c:pt idx="2291">
                  <c:v>-85448.007199999993</c:v>
                </c:pt>
                <c:pt idx="2292">
                  <c:v>-85471.382400000002</c:v>
                </c:pt>
                <c:pt idx="2293">
                  <c:v>-85460.573799999998</c:v>
                </c:pt>
                <c:pt idx="2294">
                  <c:v>-85425.650599999994</c:v>
                </c:pt>
                <c:pt idx="2295">
                  <c:v>-85413.896900000007</c:v>
                </c:pt>
                <c:pt idx="2296">
                  <c:v>-85401.508300000001</c:v>
                </c:pt>
                <c:pt idx="2297">
                  <c:v>-85376.276199999993</c:v>
                </c:pt>
                <c:pt idx="2298">
                  <c:v>-85409.159899999999</c:v>
                </c:pt>
                <c:pt idx="2299">
                  <c:v>-85413.481</c:v>
                </c:pt>
                <c:pt idx="2300">
                  <c:v>-85422.828800000003</c:v>
                </c:pt>
                <c:pt idx="2301">
                  <c:v>-85418.186799999996</c:v>
                </c:pt>
                <c:pt idx="2302">
                  <c:v>-85421.941600000006</c:v>
                </c:pt>
                <c:pt idx="2303">
                  <c:v>-85429.713300000003</c:v>
                </c:pt>
                <c:pt idx="2304">
                  <c:v>-85427.861600000004</c:v>
                </c:pt>
                <c:pt idx="2305">
                  <c:v>-85434.390799999994</c:v>
                </c:pt>
                <c:pt idx="2306">
                  <c:v>-85410.025399999999</c:v>
                </c:pt>
                <c:pt idx="2307">
                  <c:v>-85393.359100000001</c:v>
                </c:pt>
                <c:pt idx="2308">
                  <c:v>-85390.126900000003</c:v>
                </c:pt>
                <c:pt idx="2309">
                  <c:v>-85417.170700000002</c:v>
                </c:pt>
                <c:pt idx="2310">
                  <c:v>-85442.529299999995</c:v>
                </c:pt>
                <c:pt idx="2311">
                  <c:v>-85443.25</c:v>
                </c:pt>
                <c:pt idx="2312">
                  <c:v>-85429.664799999999</c:v>
                </c:pt>
                <c:pt idx="2313">
                  <c:v>-85417.185800000007</c:v>
                </c:pt>
                <c:pt idx="2314">
                  <c:v>-85399.545199999993</c:v>
                </c:pt>
                <c:pt idx="2315">
                  <c:v>-85386.774600000004</c:v>
                </c:pt>
                <c:pt idx="2316">
                  <c:v>-85371.288700000005</c:v>
                </c:pt>
                <c:pt idx="2317">
                  <c:v>-85386.540900000007</c:v>
                </c:pt>
                <c:pt idx="2318">
                  <c:v>-85380.933900000004</c:v>
                </c:pt>
                <c:pt idx="2319">
                  <c:v>-85379.165599999993</c:v>
                </c:pt>
                <c:pt idx="2320">
                  <c:v>-85423.010800000004</c:v>
                </c:pt>
                <c:pt idx="2321">
                  <c:v>-85413.520900000003</c:v>
                </c:pt>
                <c:pt idx="2322">
                  <c:v>-85388.302599999995</c:v>
                </c:pt>
                <c:pt idx="2323">
                  <c:v>-85411.342900000003</c:v>
                </c:pt>
                <c:pt idx="2324">
                  <c:v>-85421.185299999997</c:v>
                </c:pt>
                <c:pt idx="2325">
                  <c:v>-85404.425499999998</c:v>
                </c:pt>
                <c:pt idx="2326">
                  <c:v>-85383.014500000005</c:v>
                </c:pt>
                <c:pt idx="2327">
                  <c:v>-85400.099700000006</c:v>
                </c:pt>
                <c:pt idx="2328">
                  <c:v>-85382.926600000006</c:v>
                </c:pt>
                <c:pt idx="2329">
                  <c:v>-85400.790299999993</c:v>
                </c:pt>
                <c:pt idx="2330">
                  <c:v>-85397.512799999997</c:v>
                </c:pt>
                <c:pt idx="2331">
                  <c:v>-85390.557400000005</c:v>
                </c:pt>
                <c:pt idx="2332">
                  <c:v>-85382.580900000001</c:v>
                </c:pt>
                <c:pt idx="2333">
                  <c:v>-85397.193499999994</c:v>
                </c:pt>
                <c:pt idx="2334">
                  <c:v>-85416.926600000006</c:v>
                </c:pt>
                <c:pt idx="2335">
                  <c:v>-85442.939899999998</c:v>
                </c:pt>
                <c:pt idx="2336">
                  <c:v>-85398.797999999995</c:v>
                </c:pt>
                <c:pt idx="2337">
                  <c:v>-85384.941300000006</c:v>
                </c:pt>
                <c:pt idx="2338">
                  <c:v>-85391.426000000007</c:v>
                </c:pt>
                <c:pt idx="2339">
                  <c:v>-85392.282200000001</c:v>
                </c:pt>
                <c:pt idx="2340">
                  <c:v>-85406.920499999993</c:v>
                </c:pt>
                <c:pt idx="2341">
                  <c:v>-85399.521599999993</c:v>
                </c:pt>
                <c:pt idx="2342">
                  <c:v>-85416.621599999999</c:v>
                </c:pt>
                <c:pt idx="2343">
                  <c:v>-85407.347899999993</c:v>
                </c:pt>
                <c:pt idx="2344">
                  <c:v>-85409.838000000003</c:v>
                </c:pt>
                <c:pt idx="2345">
                  <c:v>-85428.5285</c:v>
                </c:pt>
                <c:pt idx="2346">
                  <c:v>-85415.589099999997</c:v>
                </c:pt>
                <c:pt idx="2347">
                  <c:v>-85424.801200000002</c:v>
                </c:pt>
                <c:pt idx="2348">
                  <c:v>-85417.084400000007</c:v>
                </c:pt>
                <c:pt idx="2349">
                  <c:v>-85410.828599999993</c:v>
                </c:pt>
                <c:pt idx="2350">
                  <c:v>-85390.035799999998</c:v>
                </c:pt>
                <c:pt idx="2351">
                  <c:v>-85381.3658</c:v>
                </c:pt>
                <c:pt idx="2352">
                  <c:v>-85387.895499999999</c:v>
                </c:pt>
                <c:pt idx="2353">
                  <c:v>-85413.846099999995</c:v>
                </c:pt>
                <c:pt idx="2354">
                  <c:v>-85426.74</c:v>
                </c:pt>
                <c:pt idx="2355">
                  <c:v>-85441.145999999993</c:v>
                </c:pt>
                <c:pt idx="2356">
                  <c:v>-85439.9954</c:v>
                </c:pt>
                <c:pt idx="2357">
                  <c:v>-85444.711599999995</c:v>
                </c:pt>
                <c:pt idx="2358">
                  <c:v>-85449.115999999995</c:v>
                </c:pt>
                <c:pt idx="2359">
                  <c:v>-85460.037200000006</c:v>
                </c:pt>
                <c:pt idx="2360">
                  <c:v>-85457.716499999995</c:v>
                </c:pt>
                <c:pt idx="2361">
                  <c:v>-85461.070500000002</c:v>
                </c:pt>
                <c:pt idx="2362">
                  <c:v>-85446.421900000001</c:v>
                </c:pt>
                <c:pt idx="2363">
                  <c:v>-85388.246499999994</c:v>
                </c:pt>
                <c:pt idx="2364">
                  <c:v>-85406.494000000006</c:v>
                </c:pt>
                <c:pt idx="2365">
                  <c:v>-85401.216400000005</c:v>
                </c:pt>
                <c:pt idx="2366">
                  <c:v>-85407.710800000001</c:v>
                </c:pt>
                <c:pt idx="2367">
                  <c:v>-85427.300099999993</c:v>
                </c:pt>
                <c:pt idx="2368">
                  <c:v>-85404.433699999994</c:v>
                </c:pt>
                <c:pt idx="2369">
                  <c:v>-85408.676500000001</c:v>
                </c:pt>
                <c:pt idx="2370">
                  <c:v>-85391.5052</c:v>
                </c:pt>
                <c:pt idx="2371">
                  <c:v>-85408.407800000001</c:v>
                </c:pt>
                <c:pt idx="2372">
                  <c:v>-85436.864199999996</c:v>
                </c:pt>
                <c:pt idx="2373">
                  <c:v>-85427.768299999996</c:v>
                </c:pt>
                <c:pt idx="2374">
                  <c:v>-85450.2117</c:v>
                </c:pt>
                <c:pt idx="2375">
                  <c:v>-85452.076000000001</c:v>
                </c:pt>
                <c:pt idx="2376">
                  <c:v>-85427.967399999994</c:v>
                </c:pt>
                <c:pt idx="2377">
                  <c:v>-85418.629799999995</c:v>
                </c:pt>
                <c:pt idx="2378">
                  <c:v>-85400.102499999994</c:v>
                </c:pt>
                <c:pt idx="2379">
                  <c:v>-85375.128200000006</c:v>
                </c:pt>
                <c:pt idx="2380">
                  <c:v>-85343.385800000004</c:v>
                </c:pt>
                <c:pt idx="2381">
                  <c:v>-85359.236900000004</c:v>
                </c:pt>
                <c:pt idx="2382">
                  <c:v>-85365.163100000005</c:v>
                </c:pt>
                <c:pt idx="2383">
                  <c:v>-85364.919200000004</c:v>
                </c:pt>
                <c:pt idx="2384">
                  <c:v>-85341.086200000005</c:v>
                </c:pt>
                <c:pt idx="2385">
                  <c:v>-85352.609299999996</c:v>
                </c:pt>
                <c:pt idx="2386">
                  <c:v>-85349.852599999998</c:v>
                </c:pt>
                <c:pt idx="2387">
                  <c:v>-85340.092099999994</c:v>
                </c:pt>
                <c:pt idx="2388">
                  <c:v>-85319.592099999994</c:v>
                </c:pt>
                <c:pt idx="2389">
                  <c:v>-85347.265599999999</c:v>
                </c:pt>
                <c:pt idx="2390">
                  <c:v>-85379.152799999996</c:v>
                </c:pt>
                <c:pt idx="2391">
                  <c:v>-85419.931899999996</c:v>
                </c:pt>
                <c:pt idx="2392">
                  <c:v>-85427.522800000006</c:v>
                </c:pt>
                <c:pt idx="2393">
                  <c:v>-85438.863500000007</c:v>
                </c:pt>
                <c:pt idx="2394">
                  <c:v>-85400.0573</c:v>
                </c:pt>
                <c:pt idx="2395">
                  <c:v>-85387.153699999995</c:v>
                </c:pt>
                <c:pt idx="2396">
                  <c:v>-85394.9277</c:v>
                </c:pt>
                <c:pt idx="2397">
                  <c:v>-85397.585099999997</c:v>
                </c:pt>
                <c:pt idx="2398">
                  <c:v>-85380.573799999998</c:v>
                </c:pt>
                <c:pt idx="2399">
                  <c:v>-85364.876099999994</c:v>
                </c:pt>
                <c:pt idx="2400">
                  <c:v>-85348.595199999996</c:v>
                </c:pt>
                <c:pt idx="2401">
                  <c:v>-85374.349600000001</c:v>
                </c:pt>
                <c:pt idx="2402">
                  <c:v>-85406.092199999999</c:v>
                </c:pt>
                <c:pt idx="2403">
                  <c:v>-85391.536500000002</c:v>
                </c:pt>
                <c:pt idx="2404">
                  <c:v>-85409.183799999999</c:v>
                </c:pt>
                <c:pt idx="2405">
                  <c:v>-85402.514899999995</c:v>
                </c:pt>
                <c:pt idx="2406">
                  <c:v>-85379.068499999994</c:v>
                </c:pt>
                <c:pt idx="2407">
                  <c:v>-85377.484700000001</c:v>
                </c:pt>
                <c:pt idx="2408">
                  <c:v>-85379.061000000002</c:v>
                </c:pt>
                <c:pt idx="2409">
                  <c:v>-85420.827699999994</c:v>
                </c:pt>
                <c:pt idx="2410">
                  <c:v>-85408.817299999995</c:v>
                </c:pt>
                <c:pt idx="2411">
                  <c:v>-85388.683399999994</c:v>
                </c:pt>
                <c:pt idx="2412">
                  <c:v>-85380.201199999996</c:v>
                </c:pt>
                <c:pt idx="2413">
                  <c:v>-85365.757700000002</c:v>
                </c:pt>
                <c:pt idx="2414">
                  <c:v>-85375.814599999998</c:v>
                </c:pt>
                <c:pt idx="2415">
                  <c:v>-85388.442899999995</c:v>
                </c:pt>
                <c:pt idx="2416">
                  <c:v>-85382.268599999996</c:v>
                </c:pt>
                <c:pt idx="2417">
                  <c:v>-85384.658899999995</c:v>
                </c:pt>
                <c:pt idx="2418">
                  <c:v>-85381.974100000007</c:v>
                </c:pt>
                <c:pt idx="2419">
                  <c:v>-85386.606700000004</c:v>
                </c:pt>
                <c:pt idx="2420">
                  <c:v>-85393.805699999997</c:v>
                </c:pt>
                <c:pt idx="2421">
                  <c:v>-85422.137199999997</c:v>
                </c:pt>
                <c:pt idx="2422">
                  <c:v>-85430.756399999998</c:v>
                </c:pt>
                <c:pt idx="2423">
                  <c:v>-85408.857199999999</c:v>
                </c:pt>
                <c:pt idx="2424">
                  <c:v>-85389.200100000002</c:v>
                </c:pt>
                <c:pt idx="2425">
                  <c:v>-85370.255600000004</c:v>
                </c:pt>
                <c:pt idx="2426">
                  <c:v>-85348.947100000005</c:v>
                </c:pt>
                <c:pt idx="2427">
                  <c:v>-85374.827000000005</c:v>
                </c:pt>
                <c:pt idx="2428">
                  <c:v>-85381.407500000001</c:v>
                </c:pt>
                <c:pt idx="2429">
                  <c:v>-85411.888300000006</c:v>
                </c:pt>
                <c:pt idx="2430">
                  <c:v>-85394.642500000002</c:v>
                </c:pt>
                <c:pt idx="2431">
                  <c:v>-85455.59</c:v>
                </c:pt>
                <c:pt idx="2432">
                  <c:v>-85443.777700000006</c:v>
                </c:pt>
                <c:pt idx="2433">
                  <c:v>-85469.017699999997</c:v>
                </c:pt>
                <c:pt idx="2434">
                  <c:v>-85465.607900000003</c:v>
                </c:pt>
                <c:pt idx="2435">
                  <c:v>-85432.329800000007</c:v>
                </c:pt>
                <c:pt idx="2436">
                  <c:v>-85412.651800000007</c:v>
                </c:pt>
                <c:pt idx="2437">
                  <c:v>-85402.371700000003</c:v>
                </c:pt>
                <c:pt idx="2438">
                  <c:v>-85420.421600000001</c:v>
                </c:pt>
                <c:pt idx="2439">
                  <c:v>-85383.178199999995</c:v>
                </c:pt>
                <c:pt idx="2440">
                  <c:v>-85351.004100000006</c:v>
                </c:pt>
                <c:pt idx="2441">
                  <c:v>-85386.106299999999</c:v>
                </c:pt>
                <c:pt idx="2442">
                  <c:v>-85419.785699999993</c:v>
                </c:pt>
                <c:pt idx="2443">
                  <c:v>-85439.571800000005</c:v>
                </c:pt>
                <c:pt idx="2444">
                  <c:v>-85432.8848</c:v>
                </c:pt>
                <c:pt idx="2445">
                  <c:v>-85401.969299999997</c:v>
                </c:pt>
                <c:pt idx="2446">
                  <c:v>-85427.986499999999</c:v>
                </c:pt>
                <c:pt idx="2447">
                  <c:v>-85416.451499999996</c:v>
                </c:pt>
                <c:pt idx="2448">
                  <c:v>-85420.437399999995</c:v>
                </c:pt>
                <c:pt idx="2449">
                  <c:v>-85416.816900000005</c:v>
                </c:pt>
                <c:pt idx="2450">
                  <c:v>-85389.241899999994</c:v>
                </c:pt>
                <c:pt idx="2451">
                  <c:v>-85394.978099999993</c:v>
                </c:pt>
                <c:pt idx="2452">
                  <c:v>-85389.770399999994</c:v>
                </c:pt>
                <c:pt idx="2453">
                  <c:v>-85380.059399999998</c:v>
                </c:pt>
                <c:pt idx="2454">
                  <c:v>-85352.859700000001</c:v>
                </c:pt>
                <c:pt idx="2455">
                  <c:v>-85369.805500000002</c:v>
                </c:pt>
                <c:pt idx="2456">
                  <c:v>-85326.676900000006</c:v>
                </c:pt>
                <c:pt idx="2457">
                  <c:v>-85319.827699999994</c:v>
                </c:pt>
                <c:pt idx="2458">
                  <c:v>-85347.272899999996</c:v>
                </c:pt>
                <c:pt idx="2459">
                  <c:v>-85338.676699999996</c:v>
                </c:pt>
                <c:pt idx="2460">
                  <c:v>-85323.244200000001</c:v>
                </c:pt>
                <c:pt idx="2461">
                  <c:v>-85335.109100000001</c:v>
                </c:pt>
                <c:pt idx="2462">
                  <c:v>-85322.416599999997</c:v>
                </c:pt>
                <c:pt idx="2463">
                  <c:v>-85350.173599999995</c:v>
                </c:pt>
                <c:pt idx="2464">
                  <c:v>-85323.070699999997</c:v>
                </c:pt>
                <c:pt idx="2465">
                  <c:v>-85333.352499999994</c:v>
                </c:pt>
                <c:pt idx="2466">
                  <c:v>-85344.215800000005</c:v>
                </c:pt>
                <c:pt idx="2467">
                  <c:v>-85339.449900000007</c:v>
                </c:pt>
                <c:pt idx="2468">
                  <c:v>-85341.590899999996</c:v>
                </c:pt>
                <c:pt idx="2469">
                  <c:v>-85342.333499999993</c:v>
                </c:pt>
                <c:pt idx="2470">
                  <c:v>-85340.854900000006</c:v>
                </c:pt>
                <c:pt idx="2471">
                  <c:v>-85345.318199999994</c:v>
                </c:pt>
                <c:pt idx="2472">
                  <c:v>-85354.902900000001</c:v>
                </c:pt>
                <c:pt idx="2473">
                  <c:v>-85337.679099999994</c:v>
                </c:pt>
                <c:pt idx="2474">
                  <c:v>-85363.755499999999</c:v>
                </c:pt>
                <c:pt idx="2475">
                  <c:v>-85338.797999999995</c:v>
                </c:pt>
                <c:pt idx="2476">
                  <c:v>-85317.325700000001</c:v>
                </c:pt>
                <c:pt idx="2477">
                  <c:v>-85304.712299999999</c:v>
                </c:pt>
                <c:pt idx="2478">
                  <c:v>-85308.816600000006</c:v>
                </c:pt>
                <c:pt idx="2479">
                  <c:v>-85328.425900000002</c:v>
                </c:pt>
                <c:pt idx="2480">
                  <c:v>-85319.415099999998</c:v>
                </c:pt>
                <c:pt idx="2481">
                  <c:v>-85352.085600000006</c:v>
                </c:pt>
                <c:pt idx="2482">
                  <c:v>-85348.239400000006</c:v>
                </c:pt>
                <c:pt idx="2483">
                  <c:v>-85329.608600000007</c:v>
                </c:pt>
                <c:pt idx="2484">
                  <c:v>-85349.676600000006</c:v>
                </c:pt>
                <c:pt idx="2485">
                  <c:v>-85343.5677</c:v>
                </c:pt>
                <c:pt idx="2486">
                  <c:v>-85326.141900000002</c:v>
                </c:pt>
                <c:pt idx="2487">
                  <c:v>-85353.793699999995</c:v>
                </c:pt>
                <c:pt idx="2488">
                  <c:v>-85390.591700000004</c:v>
                </c:pt>
                <c:pt idx="2489">
                  <c:v>-85404.821200000006</c:v>
                </c:pt>
                <c:pt idx="2490">
                  <c:v>-85411.474100000007</c:v>
                </c:pt>
                <c:pt idx="2491">
                  <c:v>-85427.351800000004</c:v>
                </c:pt>
                <c:pt idx="2492">
                  <c:v>-85424.035099999994</c:v>
                </c:pt>
                <c:pt idx="2493">
                  <c:v>-85430.343399999998</c:v>
                </c:pt>
                <c:pt idx="2494">
                  <c:v>-85407.642800000001</c:v>
                </c:pt>
                <c:pt idx="2495">
                  <c:v>-85420.663400000005</c:v>
                </c:pt>
                <c:pt idx="2496">
                  <c:v>-85404.5429</c:v>
                </c:pt>
                <c:pt idx="2497">
                  <c:v>-85364.364199999996</c:v>
                </c:pt>
                <c:pt idx="2498">
                  <c:v>-85339.543000000005</c:v>
                </c:pt>
                <c:pt idx="2499">
                  <c:v>-85321.842799999999</c:v>
                </c:pt>
                <c:pt idx="2500">
                  <c:v>-85315.763500000001</c:v>
                </c:pt>
                <c:pt idx="2501">
                  <c:v>-85314.746400000004</c:v>
                </c:pt>
                <c:pt idx="2502">
                  <c:v>-85322.312999999995</c:v>
                </c:pt>
                <c:pt idx="2503">
                  <c:v>-85296.207800000004</c:v>
                </c:pt>
                <c:pt idx="2504">
                  <c:v>-85300.667799999996</c:v>
                </c:pt>
                <c:pt idx="2505">
                  <c:v>-85368.500899999999</c:v>
                </c:pt>
                <c:pt idx="2506">
                  <c:v>-85359.395099999994</c:v>
                </c:pt>
                <c:pt idx="2507">
                  <c:v>-85369.7399</c:v>
                </c:pt>
                <c:pt idx="2508">
                  <c:v>-85321.397599999997</c:v>
                </c:pt>
                <c:pt idx="2509">
                  <c:v>-85321.766300000003</c:v>
                </c:pt>
                <c:pt idx="2510">
                  <c:v>-85330.729399999997</c:v>
                </c:pt>
                <c:pt idx="2511">
                  <c:v>-85311.960200000001</c:v>
                </c:pt>
                <c:pt idx="2512">
                  <c:v>-85322.228900000002</c:v>
                </c:pt>
                <c:pt idx="2513">
                  <c:v>-85285.4234</c:v>
                </c:pt>
                <c:pt idx="2514">
                  <c:v>-85307.676399999997</c:v>
                </c:pt>
                <c:pt idx="2515">
                  <c:v>-85319.811300000001</c:v>
                </c:pt>
                <c:pt idx="2516">
                  <c:v>-85340.953599999993</c:v>
                </c:pt>
                <c:pt idx="2517">
                  <c:v>-85363.826300000001</c:v>
                </c:pt>
                <c:pt idx="2518">
                  <c:v>-85369.650599999994</c:v>
                </c:pt>
                <c:pt idx="2519">
                  <c:v>-85396.842600000004</c:v>
                </c:pt>
                <c:pt idx="2520">
                  <c:v>-85380.204100000003</c:v>
                </c:pt>
                <c:pt idx="2521">
                  <c:v>-85364.700100000002</c:v>
                </c:pt>
                <c:pt idx="2522">
                  <c:v>-85356.574900000007</c:v>
                </c:pt>
                <c:pt idx="2523">
                  <c:v>-85387.747300000003</c:v>
                </c:pt>
                <c:pt idx="2524">
                  <c:v>-85375.3033</c:v>
                </c:pt>
                <c:pt idx="2525">
                  <c:v>-85393.486999999994</c:v>
                </c:pt>
                <c:pt idx="2526">
                  <c:v>-85398.784599999999</c:v>
                </c:pt>
                <c:pt idx="2527">
                  <c:v>-85377.484400000001</c:v>
                </c:pt>
                <c:pt idx="2528">
                  <c:v>-85379.447899999999</c:v>
                </c:pt>
                <c:pt idx="2529">
                  <c:v>-85369.638500000001</c:v>
                </c:pt>
                <c:pt idx="2530">
                  <c:v>-85380.438599999994</c:v>
                </c:pt>
                <c:pt idx="2531">
                  <c:v>-85372.287700000001</c:v>
                </c:pt>
                <c:pt idx="2532">
                  <c:v>-85367.810599999997</c:v>
                </c:pt>
                <c:pt idx="2533">
                  <c:v>-85367.315799999997</c:v>
                </c:pt>
                <c:pt idx="2534">
                  <c:v>-85327.743100000007</c:v>
                </c:pt>
                <c:pt idx="2535">
                  <c:v>-85348.255499999999</c:v>
                </c:pt>
                <c:pt idx="2536">
                  <c:v>-85302.344800000006</c:v>
                </c:pt>
                <c:pt idx="2537">
                  <c:v>-85294.326300000001</c:v>
                </c:pt>
                <c:pt idx="2538">
                  <c:v>-85316.5628</c:v>
                </c:pt>
                <c:pt idx="2539">
                  <c:v>-85330.853099999993</c:v>
                </c:pt>
                <c:pt idx="2540">
                  <c:v>-85374.427800000005</c:v>
                </c:pt>
                <c:pt idx="2541">
                  <c:v>-85373.479699999996</c:v>
                </c:pt>
                <c:pt idx="2542">
                  <c:v>-85355.957500000004</c:v>
                </c:pt>
                <c:pt idx="2543">
                  <c:v>-85347.156600000002</c:v>
                </c:pt>
                <c:pt idx="2544">
                  <c:v>-85348.426900000006</c:v>
                </c:pt>
                <c:pt idx="2545">
                  <c:v>-85339.989799999996</c:v>
                </c:pt>
                <c:pt idx="2546">
                  <c:v>-85387.905199999994</c:v>
                </c:pt>
                <c:pt idx="2547">
                  <c:v>-85401.124500000005</c:v>
                </c:pt>
                <c:pt idx="2548">
                  <c:v>-85399.138999999996</c:v>
                </c:pt>
                <c:pt idx="2549">
                  <c:v>-85372.562000000005</c:v>
                </c:pt>
                <c:pt idx="2550">
                  <c:v>-85382.540200000003</c:v>
                </c:pt>
                <c:pt idx="2551">
                  <c:v>-85360.348400000003</c:v>
                </c:pt>
                <c:pt idx="2552">
                  <c:v>-85390.292799999996</c:v>
                </c:pt>
                <c:pt idx="2553">
                  <c:v>-85363.690499999997</c:v>
                </c:pt>
                <c:pt idx="2554">
                  <c:v>-85354.036200000002</c:v>
                </c:pt>
                <c:pt idx="2555">
                  <c:v>-85351.156199999998</c:v>
                </c:pt>
                <c:pt idx="2556">
                  <c:v>-85347.963600000003</c:v>
                </c:pt>
                <c:pt idx="2557">
                  <c:v>-85346.5573</c:v>
                </c:pt>
                <c:pt idx="2558">
                  <c:v>-85369.299599999998</c:v>
                </c:pt>
                <c:pt idx="2559">
                  <c:v>-85352.262400000007</c:v>
                </c:pt>
                <c:pt idx="2560">
                  <c:v>-85336.081200000001</c:v>
                </c:pt>
                <c:pt idx="2561">
                  <c:v>-85333.937600000005</c:v>
                </c:pt>
                <c:pt idx="2562">
                  <c:v>-85338.975600000005</c:v>
                </c:pt>
                <c:pt idx="2563">
                  <c:v>-85330.973199999993</c:v>
                </c:pt>
                <c:pt idx="2564">
                  <c:v>-85321.852400000003</c:v>
                </c:pt>
                <c:pt idx="2565">
                  <c:v>-85340.064599999998</c:v>
                </c:pt>
                <c:pt idx="2566">
                  <c:v>-85335.977899999998</c:v>
                </c:pt>
                <c:pt idx="2567">
                  <c:v>-85343.379000000001</c:v>
                </c:pt>
                <c:pt idx="2568">
                  <c:v>-85341.427299999996</c:v>
                </c:pt>
                <c:pt idx="2569">
                  <c:v>-85353.136400000003</c:v>
                </c:pt>
                <c:pt idx="2570">
                  <c:v>-85393.142300000007</c:v>
                </c:pt>
                <c:pt idx="2571">
                  <c:v>-85379.768400000001</c:v>
                </c:pt>
                <c:pt idx="2572">
                  <c:v>-85396.050399999993</c:v>
                </c:pt>
                <c:pt idx="2573">
                  <c:v>-85420.964900000006</c:v>
                </c:pt>
                <c:pt idx="2574">
                  <c:v>-85424.486699999994</c:v>
                </c:pt>
                <c:pt idx="2575">
                  <c:v>-85418.073999999993</c:v>
                </c:pt>
                <c:pt idx="2576">
                  <c:v>-85395.810800000007</c:v>
                </c:pt>
                <c:pt idx="2577">
                  <c:v>-85364.662100000001</c:v>
                </c:pt>
                <c:pt idx="2578">
                  <c:v>-85376.338799999998</c:v>
                </c:pt>
                <c:pt idx="2579">
                  <c:v>-85388.920199999993</c:v>
                </c:pt>
                <c:pt idx="2580">
                  <c:v>-85414.460300000006</c:v>
                </c:pt>
                <c:pt idx="2581">
                  <c:v>-85470.854000000007</c:v>
                </c:pt>
                <c:pt idx="2582">
                  <c:v>-85442.675099999993</c:v>
                </c:pt>
                <c:pt idx="2583">
                  <c:v>-85408.460200000001</c:v>
                </c:pt>
                <c:pt idx="2584">
                  <c:v>-85392.252999999997</c:v>
                </c:pt>
                <c:pt idx="2585">
                  <c:v>-85334.018299999996</c:v>
                </c:pt>
                <c:pt idx="2586">
                  <c:v>-85340.203999999998</c:v>
                </c:pt>
                <c:pt idx="2587">
                  <c:v>-85342.069799999997</c:v>
                </c:pt>
                <c:pt idx="2588">
                  <c:v>-85321.565400000007</c:v>
                </c:pt>
                <c:pt idx="2589">
                  <c:v>-85288.564199999993</c:v>
                </c:pt>
                <c:pt idx="2590">
                  <c:v>-85309.5717</c:v>
                </c:pt>
                <c:pt idx="2591">
                  <c:v>-85346.374599999996</c:v>
                </c:pt>
                <c:pt idx="2592">
                  <c:v>-85360.392000000007</c:v>
                </c:pt>
                <c:pt idx="2593">
                  <c:v>-85364.623200000002</c:v>
                </c:pt>
                <c:pt idx="2594">
                  <c:v>-85359.469200000007</c:v>
                </c:pt>
                <c:pt idx="2595">
                  <c:v>-85388.264999999999</c:v>
                </c:pt>
                <c:pt idx="2596">
                  <c:v>-85376.644400000005</c:v>
                </c:pt>
                <c:pt idx="2597">
                  <c:v>-85391.155799999993</c:v>
                </c:pt>
                <c:pt idx="2598">
                  <c:v>-85365.769499999995</c:v>
                </c:pt>
                <c:pt idx="2599">
                  <c:v>-85384.373399999997</c:v>
                </c:pt>
                <c:pt idx="2600">
                  <c:v>-85393.800399999993</c:v>
                </c:pt>
                <c:pt idx="2601">
                  <c:v>-85414.159499999994</c:v>
                </c:pt>
                <c:pt idx="2602">
                  <c:v>-85378.731899999999</c:v>
                </c:pt>
                <c:pt idx="2603">
                  <c:v>-85387.813399999999</c:v>
                </c:pt>
                <c:pt idx="2604">
                  <c:v>-85393.323799999998</c:v>
                </c:pt>
                <c:pt idx="2605">
                  <c:v>-85403.856199999995</c:v>
                </c:pt>
                <c:pt idx="2606">
                  <c:v>-85415.338000000003</c:v>
                </c:pt>
                <c:pt idx="2607">
                  <c:v>-85412.735700000005</c:v>
                </c:pt>
                <c:pt idx="2608">
                  <c:v>-85394.251799999998</c:v>
                </c:pt>
                <c:pt idx="2609">
                  <c:v>-85415.743799999997</c:v>
                </c:pt>
                <c:pt idx="2610">
                  <c:v>-85431.010599999994</c:v>
                </c:pt>
                <c:pt idx="2611">
                  <c:v>-85426.572499999995</c:v>
                </c:pt>
                <c:pt idx="2612">
                  <c:v>-85412.493499999997</c:v>
                </c:pt>
                <c:pt idx="2613">
                  <c:v>-85383.564100000003</c:v>
                </c:pt>
                <c:pt idx="2614">
                  <c:v>-85378.701100000006</c:v>
                </c:pt>
                <c:pt idx="2615">
                  <c:v>-85379.429799999998</c:v>
                </c:pt>
                <c:pt idx="2616">
                  <c:v>-85375.193299999999</c:v>
                </c:pt>
                <c:pt idx="2617">
                  <c:v>-85409.238299999997</c:v>
                </c:pt>
                <c:pt idx="2618">
                  <c:v>-85415.107199999999</c:v>
                </c:pt>
                <c:pt idx="2619">
                  <c:v>-85394.5861</c:v>
                </c:pt>
                <c:pt idx="2620">
                  <c:v>-85328.970199999996</c:v>
                </c:pt>
                <c:pt idx="2621">
                  <c:v>-85333.3995</c:v>
                </c:pt>
                <c:pt idx="2622">
                  <c:v>-85289.351200000005</c:v>
                </c:pt>
                <c:pt idx="2623">
                  <c:v>-85308.7889</c:v>
                </c:pt>
                <c:pt idx="2624">
                  <c:v>-85321.820600000006</c:v>
                </c:pt>
                <c:pt idx="2625">
                  <c:v>-85340.885999999999</c:v>
                </c:pt>
                <c:pt idx="2626">
                  <c:v>-85345.273100000006</c:v>
                </c:pt>
                <c:pt idx="2627">
                  <c:v>-85354.691399999996</c:v>
                </c:pt>
                <c:pt idx="2628">
                  <c:v>-85293.680800000002</c:v>
                </c:pt>
                <c:pt idx="2629">
                  <c:v>-85276.721999999994</c:v>
                </c:pt>
                <c:pt idx="2630">
                  <c:v>-85278.5435</c:v>
                </c:pt>
                <c:pt idx="2631">
                  <c:v>-85279.354500000001</c:v>
                </c:pt>
                <c:pt idx="2632">
                  <c:v>-85342.101500000004</c:v>
                </c:pt>
                <c:pt idx="2633">
                  <c:v>-85340.824800000002</c:v>
                </c:pt>
                <c:pt idx="2634">
                  <c:v>-85329.859200000006</c:v>
                </c:pt>
                <c:pt idx="2635">
                  <c:v>-85343.083499999993</c:v>
                </c:pt>
                <c:pt idx="2636">
                  <c:v>-85344.506699999998</c:v>
                </c:pt>
                <c:pt idx="2637">
                  <c:v>-85326.197799999994</c:v>
                </c:pt>
                <c:pt idx="2638">
                  <c:v>-85329.287200000006</c:v>
                </c:pt>
                <c:pt idx="2639">
                  <c:v>-85356.658100000001</c:v>
                </c:pt>
                <c:pt idx="2640">
                  <c:v>-85358.596399999995</c:v>
                </c:pt>
                <c:pt idx="2641">
                  <c:v>-85350.183199999999</c:v>
                </c:pt>
                <c:pt idx="2642">
                  <c:v>-85379.417300000001</c:v>
                </c:pt>
                <c:pt idx="2643">
                  <c:v>-85354.754300000001</c:v>
                </c:pt>
                <c:pt idx="2644">
                  <c:v>-85327.538799999995</c:v>
                </c:pt>
                <c:pt idx="2645">
                  <c:v>-85369.918399999995</c:v>
                </c:pt>
                <c:pt idx="2646">
                  <c:v>-85371.887700000007</c:v>
                </c:pt>
                <c:pt idx="2647">
                  <c:v>-85371.741299999994</c:v>
                </c:pt>
                <c:pt idx="2648">
                  <c:v>-85352.889200000005</c:v>
                </c:pt>
                <c:pt idx="2649">
                  <c:v>-85365.540599999993</c:v>
                </c:pt>
                <c:pt idx="2650">
                  <c:v>-85414.231299999999</c:v>
                </c:pt>
                <c:pt idx="2651">
                  <c:v>-85391.013399999996</c:v>
                </c:pt>
                <c:pt idx="2652">
                  <c:v>-85423.755999999994</c:v>
                </c:pt>
                <c:pt idx="2653">
                  <c:v>-85432.520399999994</c:v>
                </c:pt>
                <c:pt idx="2654">
                  <c:v>-85456.809899999993</c:v>
                </c:pt>
                <c:pt idx="2655">
                  <c:v>-85433.612899999993</c:v>
                </c:pt>
                <c:pt idx="2656">
                  <c:v>-85423.666599999997</c:v>
                </c:pt>
                <c:pt idx="2657">
                  <c:v>-85421.257899999997</c:v>
                </c:pt>
                <c:pt idx="2658">
                  <c:v>-85430.983800000002</c:v>
                </c:pt>
                <c:pt idx="2659">
                  <c:v>-85406.939599999998</c:v>
                </c:pt>
                <c:pt idx="2660">
                  <c:v>-85378.286200000002</c:v>
                </c:pt>
                <c:pt idx="2661">
                  <c:v>-85332.600900000005</c:v>
                </c:pt>
                <c:pt idx="2662">
                  <c:v>-85309.623699999996</c:v>
                </c:pt>
                <c:pt idx="2663">
                  <c:v>-85327.385899999994</c:v>
                </c:pt>
                <c:pt idx="2664">
                  <c:v>-85328.648199999996</c:v>
                </c:pt>
                <c:pt idx="2665">
                  <c:v>-85350.821899999995</c:v>
                </c:pt>
                <c:pt idx="2666">
                  <c:v>-85345.155700000003</c:v>
                </c:pt>
                <c:pt idx="2667">
                  <c:v>-85356.316200000001</c:v>
                </c:pt>
                <c:pt idx="2668">
                  <c:v>-85348.344200000007</c:v>
                </c:pt>
                <c:pt idx="2669">
                  <c:v>-85328.153200000001</c:v>
                </c:pt>
                <c:pt idx="2670">
                  <c:v>-85308.676399999997</c:v>
                </c:pt>
                <c:pt idx="2671">
                  <c:v>-85339.225099999996</c:v>
                </c:pt>
                <c:pt idx="2672">
                  <c:v>-85306.372600000002</c:v>
                </c:pt>
                <c:pt idx="2673">
                  <c:v>-85337.559200000003</c:v>
                </c:pt>
                <c:pt idx="2674">
                  <c:v>-85414.594400000002</c:v>
                </c:pt>
                <c:pt idx="2675">
                  <c:v>-85409.140700000004</c:v>
                </c:pt>
                <c:pt idx="2676">
                  <c:v>-85366.981100000005</c:v>
                </c:pt>
                <c:pt idx="2677">
                  <c:v>-85344.9948</c:v>
                </c:pt>
                <c:pt idx="2678">
                  <c:v>-85361.839600000007</c:v>
                </c:pt>
                <c:pt idx="2679">
                  <c:v>-85354.180999999997</c:v>
                </c:pt>
                <c:pt idx="2680">
                  <c:v>-85379.2114</c:v>
                </c:pt>
                <c:pt idx="2681">
                  <c:v>-85391.833799999993</c:v>
                </c:pt>
                <c:pt idx="2682">
                  <c:v>-85398.110799999995</c:v>
                </c:pt>
                <c:pt idx="2683">
                  <c:v>-85408.289199999999</c:v>
                </c:pt>
                <c:pt idx="2684">
                  <c:v>-85407.785499999998</c:v>
                </c:pt>
                <c:pt idx="2685">
                  <c:v>-85362.560800000007</c:v>
                </c:pt>
                <c:pt idx="2686">
                  <c:v>-85344.367800000007</c:v>
                </c:pt>
                <c:pt idx="2687">
                  <c:v>-85353.248200000002</c:v>
                </c:pt>
                <c:pt idx="2688">
                  <c:v>-85371.277000000002</c:v>
                </c:pt>
                <c:pt idx="2689">
                  <c:v>-85388.592799999999</c:v>
                </c:pt>
                <c:pt idx="2690">
                  <c:v>-85393.721600000004</c:v>
                </c:pt>
                <c:pt idx="2691">
                  <c:v>-85419.644700000004</c:v>
                </c:pt>
                <c:pt idx="2692">
                  <c:v>-85416.6878</c:v>
                </c:pt>
                <c:pt idx="2693">
                  <c:v>-85402.773400000005</c:v>
                </c:pt>
                <c:pt idx="2694">
                  <c:v>-85403.565499999997</c:v>
                </c:pt>
                <c:pt idx="2695">
                  <c:v>-85417.927800000005</c:v>
                </c:pt>
                <c:pt idx="2696">
                  <c:v>-85405.526100000003</c:v>
                </c:pt>
                <c:pt idx="2697">
                  <c:v>-85430.8076</c:v>
                </c:pt>
                <c:pt idx="2698">
                  <c:v>-85402.165900000007</c:v>
                </c:pt>
                <c:pt idx="2699">
                  <c:v>-85360.821599999996</c:v>
                </c:pt>
                <c:pt idx="2700">
                  <c:v>-85368.641399999993</c:v>
                </c:pt>
                <c:pt idx="2701">
                  <c:v>-85375.316800000001</c:v>
                </c:pt>
                <c:pt idx="2702">
                  <c:v>-85401.661800000002</c:v>
                </c:pt>
                <c:pt idx="2703">
                  <c:v>-85396.642399999997</c:v>
                </c:pt>
                <c:pt idx="2704">
                  <c:v>-85380.434099999999</c:v>
                </c:pt>
                <c:pt idx="2705">
                  <c:v>-85371.600399999996</c:v>
                </c:pt>
                <c:pt idx="2706">
                  <c:v>-85359.657200000001</c:v>
                </c:pt>
                <c:pt idx="2707">
                  <c:v>-85356.968200000003</c:v>
                </c:pt>
                <c:pt idx="2708">
                  <c:v>-85355.621400000004</c:v>
                </c:pt>
                <c:pt idx="2709">
                  <c:v>-85368.340500000006</c:v>
                </c:pt>
                <c:pt idx="2710">
                  <c:v>-85412.253500000006</c:v>
                </c:pt>
                <c:pt idx="2711">
                  <c:v>-85441.046900000001</c:v>
                </c:pt>
                <c:pt idx="2712">
                  <c:v>-85412.265100000004</c:v>
                </c:pt>
                <c:pt idx="2713">
                  <c:v>-85430.148300000001</c:v>
                </c:pt>
                <c:pt idx="2714">
                  <c:v>-85432.456300000005</c:v>
                </c:pt>
                <c:pt idx="2715">
                  <c:v>-85425.989400000006</c:v>
                </c:pt>
                <c:pt idx="2716">
                  <c:v>-85417.815100000007</c:v>
                </c:pt>
                <c:pt idx="2717">
                  <c:v>-85394.413799999995</c:v>
                </c:pt>
                <c:pt idx="2718">
                  <c:v>-85400.019400000005</c:v>
                </c:pt>
                <c:pt idx="2719">
                  <c:v>-85406.403399999996</c:v>
                </c:pt>
                <c:pt idx="2720">
                  <c:v>-85388.513200000001</c:v>
                </c:pt>
                <c:pt idx="2721">
                  <c:v>-85400.506200000003</c:v>
                </c:pt>
                <c:pt idx="2722">
                  <c:v>-85411.764800000004</c:v>
                </c:pt>
                <c:pt idx="2723">
                  <c:v>-85413.426500000001</c:v>
                </c:pt>
                <c:pt idx="2724">
                  <c:v>-85398.082500000004</c:v>
                </c:pt>
                <c:pt idx="2725">
                  <c:v>-85427.330600000001</c:v>
                </c:pt>
                <c:pt idx="2726">
                  <c:v>-85439.271900000007</c:v>
                </c:pt>
                <c:pt idx="2727">
                  <c:v>-85431.862299999993</c:v>
                </c:pt>
                <c:pt idx="2728">
                  <c:v>-85423.31</c:v>
                </c:pt>
                <c:pt idx="2729">
                  <c:v>-85404.298500000004</c:v>
                </c:pt>
                <c:pt idx="2730">
                  <c:v>-85397.929900000003</c:v>
                </c:pt>
                <c:pt idx="2731">
                  <c:v>-85422.999100000001</c:v>
                </c:pt>
                <c:pt idx="2732">
                  <c:v>-85413</c:v>
                </c:pt>
                <c:pt idx="2733">
                  <c:v>-85399.784100000004</c:v>
                </c:pt>
                <c:pt idx="2734">
                  <c:v>-85409.344299999997</c:v>
                </c:pt>
                <c:pt idx="2735">
                  <c:v>-85379.333100000003</c:v>
                </c:pt>
                <c:pt idx="2736">
                  <c:v>-85342.442299999995</c:v>
                </c:pt>
                <c:pt idx="2737">
                  <c:v>-85371.291400000002</c:v>
                </c:pt>
                <c:pt idx="2738">
                  <c:v>-85365.850999999995</c:v>
                </c:pt>
                <c:pt idx="2739">
                  <c:v>-85393.5432</c:v>
                </c:pt>
                <c:pt idx="2740">
                  <c:v>-85412.362899999993</c:v>
                </c:pt>
                <c:pt idx="2741">
                  <c:v>-85399.191500000001</c:v>
                </c:pt>
                <c:pt idx="2742">
                  <c:v>-85406.3266</c:v>
                </c:pt>
                <c:pt idx="2743">
                  <c:v>-85364.4</c:v>
                </c:pt>
                <c:pt idx="2744">
                  <c:v>-85330.425900000002</c:v>
                </c:pt>
                <c:pt idx="2745">
                  <c:v>-85333.590400000001</c:v>
                </c:pt>
                <c:pt idx="2746">
                  <c:v>-85290.981100000005</c:v>
                </c:pt>
                <c:pt idx="2747">
                  <c:v>-85302.022800000006</c:v>
                </c:pt>
                <c:pt idx="2748">
                  <c:v>-85289.524699999994</c:v>
                </c:pt>
                <c:pt idx="2749">
                  <c:v>-85296.733900000007</c:v>
                </c:pt>
                <c:pt idx="2750">
                  <c:v>-85312.119699999996</c:v>
                </c:pt>
                <c:pt idx="2751">
                  <c:v>-85305.931400000001</c:v>
                </c:pt>
                <c:pt idx="2752">
                  <c:v>-85321.112399999998</c:v>
                </c:pt>
                <c:pt idx="2753">
                  <c:v>-85322.410099999994</c:v>
                </c:pt>
                <c:pt idx="2754">
                  <c:v>-85366.335200000001</c:v>
                </c:pt>
                <c:pt idx="2755">
                  <c:v>-85343.1829</c:v>
                </c:pt>
                <c:pt idx="2756">
                  <c:v>-85336.819799999997</c:v>
                </c:pt>
                <c:pt idx="2757">
                  <c:v>-85345.043999999994</c:v>
                </c:pt>
                <c:pt idx="2758">
                  <c:v>-85369.487500000003</c:v>
                </c:pt>
                <c:pt idx="2759">
                  <c:v>-85360.922399999996</c:v>
                </c:pt>
                <c:pt idx="2760">
                  <c:v>-85355.9323</c:v>
                </c:pt>
                <c:pt idx="2761">
                  <c:v>-85344.784199999995</c:v>
                </c:pt>
                <c:pt idx="2762">
                  <c:v>-85351.2114</c:v>
                </c:pt>
                <c:pt idx="2763">
                  <c:v>-85383.351299999995</c:v>
                </c:pt>
                <c:pt idx="2764">
                  <c:v>-85387.043600000005</c:v>
                </c:pt>
                <c:pt idx="2765">
                  <c:v>-85417.446400000001</c:v>
                </c:pt>
                <c:pt idx="2766">
                  <c:v>-85416.968599999993</c:v>
                </c:pt>
                <c:pt idx="2767">
                  <c:v>-85456.047099999996</c:v>
                </c:pt>
                <c:pt idx="2768">
                  <c:v>-85435.8364</c:v>
                </c:pt>
                <c:pt idx="2769">
                  <c:v>-85435.222699999998</c:v>
                </c:pt>
                <c:pt idx="2770">
                  <c:v>-85408.253599999996</c:v>
                </c:pt>
                <c:pt idx="2771">
                  <c:v>-85388.723100000003</c:v>
                </c:pt>
                <c:pt idx="2772">
                  <c:v>-85385.863599999997</c:v>
                </c:pt>
                <c:pt idx="2773">
                  <c:v>-85366.880300000004</c:v>
                </c:pt>
                <c:pt idx="2774">
                  <c:v>-85380.869399999996</c:v>
                </c:pt>
                <c:pt idx="2775">
                  <c:v>-85375.921000000002</c:v>
                </c:pt>
                <c:pt idx="2776">
                  <c:v>-85387.041599999997</c:v>
                </c:pt>
                <c:pt idx="2777">
                  <c:v>-85397.541599999997</c:v>
                </c:pt>
                <c:pt idx="2778">
                  <c:v>-85388.7264</c:v>
                </c:pt>
                <c:pt idx="2779">
                  <c:v>-85385.905899999998</c:v>
                </c:pt>
                <c:pt idx="2780">
                  <c:v>-85368.909199999995</c:v>
                </c:pt>
                <c:pt idx="2781">
                  <c:v>-85369.042600000001</c:v>
                </c:pt>
                <c:pt idx="2782">
                  <c:v>-85339.825800000006</c:v>
                </c:pt>
                <c:pt idx="2783">
                  <c:v>-85315.016099999993</c:v>
                </c:pt>
                <c:pt idx="2784">
                  <c:v>-85317.595100000006</c:v>
                </c:pt>
                <c:pt idx="2785">
                  <c:v>-85339.845300000001</c:v>
                </c:pt>
                <c:pt idx="2786">
                  <c:v>-85335.672699999996</c:v>
                </c:pt>
                <c:pt idx="2787">
                  <c:v>-85343.517999999996</c:v>
                </c:pt>
                <c:pt idx="2788">
                  <c:v>-85367.511700000003</c:v>
                </c:pt>
                <c:pt idx="2789">
                  <c:v>-85383.514899999995</c:v>
                </c:pt>
                <c:pt idx="2790">
                  <c:v>-85377.493000000002</c:v>
                </c:pt>
                <c:pt idx="2791">
                  <c:v>-85389.800099999993</c:v>
                </c:pt>
                <c:pt idx="2792">
                  <c:v>-85393.756800000003</c:v>
                </c:pt>
                <c:pt idx="2793">
                  <c:v>-85397.832800000004</c:v>
                </c:pt>
                <c:pt idx="2794">
                  <c:v>-85413.014800000004</c:v>
                </c:pt>
                <c:pt idx="2795">
                  <c:v>-85445.432100000005</c:v>
                </c:pt>
                <c:pt idx="2796">
                  <c:v>-85446.967499999999</c:v>
                </c:pt>
                <c:pt idx="2797">
                  <c:v>-85457.368000000002</c:v>
                </c:pt>
                <c:pt idx="2798">
                  <c:v>-85451.618499999997</c:v>
                </c:pt>
                <c:pt idx="2799">
                  <c:v>-85481.675399999993</c:v>
                </c:pt>
                <c:pt idx="2800">
                  <c:v>-85492.506399999998</c:v>
                </c:pt>
                <c:pt idx="2801">
                  <c:v>-85475.724000000002</c:v>
                </c:pt>
                <c:pt idx="2802">
                  <c:v>-85466.3995</c:v>
                </c:pt>
                <c:pt idx="2803">
                  <c:v>-85432.985199999996</c:v>
                </c:pt>
                <c:pt idx="2804">
                  <c:v>-85447.019400000005</c:v>
                </c:pt>
                <c:pt idx="2805">
                  <c:v>-85461.910600000003</c:v>
                </c:pt>
                <c:pt idx="2806">
                  <c:v>-85419.211599999995</c:v>
                </c:pt>
                <c:pt idx="2807">
                  <c:v>-85411.356799999994</c:v>
                </c:pt>
                <c:pt idx="2808">
                  <c:v>-85417.908299999996</c:v>
                </c:pt>
                <c:pt idx="2809">
                  <c:v>-85428.346000000005</c:v>
                </c:pt>
                <c:pt idx="2810">
                  <c:v>-85417.720199999996</c:v>
                </c:pt>
                <c:pt idx="2811">
                  <c:v>-85404.188800000004</c:v>
                </c:pt>
                <c:pt idx="2812">
                  <c:v>-85411.303100000005</c:v>
                </c:pt>
                <c:pt idx="2813">
                  <c:v>-85446.235199999996</c:v>
                </c:pt>
                <c:pt idx="2814">
                  <c:v>-85434.854699999996</c:v>
                </c:pt>
                <c:pt idx="2815">
                  <c:v>-85422.607300000003</c:v>
                </c:pt>
                <c:pt idx="2816">
                  <c:v>-85421.651899999997</c:v>
                </c:pt>
                <c:pt idx="2817">
                  <c:v>-85410.917700000005</c:v>
                </c:pt>
                <c:pt idx="2818">
                  <c:v>-85392.156400000007</c:v>
                </c:pt>
                <c:pt idx="2819">
                  <c:v>-85383.262499999997</c:v>
                </c:pt>
                <c:pt idx="2820">
                  <c:v>-85395.424199999994</c:v>
                </c:pt>
                <c:pt idx="2821">
                  <c:v>-85398.130900000004</c:v>
                </c:pt>
                <c:pt idx="2822">
                  <c:v>-85464.706300000005</c:v>
                </c:pt>
                <c:pt idx="2823">
                  <c:v>-85484.793099999995</c:v>
                </c:pt>
                <c:pt idx="2824">
                  <c:v>-85467.838799999998</c:v>
                </c:pt>
                <c:pt idx="2825">
                  <c:v>-85473.258300000001</c:v>
                </c:pt>
                <c:pt idx="2826">
                  <c:v>-85473.109299999996</c:v>
                </c:pt>
                <c:pt idx="2827">
                  <c:v>-85454.931599999996</c:v>
                </c:pt>
                <c:pt idx="2828">
                  <c:v>-85435.291400000002</c:v>
                </c:pt>
                <c:pt idx="2829">
                  <c:v>-85429.444499999998</c:v>
                </c:pt>
                <c:pt idx="2830">
                  <c:v>-85466.138999999996</c:v>
                </c:pt>
                <c:pt idx="2831">
                  <c:v>-85460.541599999997</c:v>
                </c:pt>
                <c:pt idx="2832">
                  <c:v>-85485.596699999995</c:v>
                </c:pt>
                <c:pt idx="2833">
                  <c:v>-85488.544099999999</c:v>
                </c:pt>
                <c:pt idx="2834">
                  <c:v>-85488.008700000006</c:v>
                </c:pt>
                <c:pt idx="2835">
                  <c:v>-85501.067200000005</c:v>
                </c:pt>
                <c:pt idx="2836">
                  <c:v>-85490.062900000004</c:v>
                </c:pt>
                <c:pt idx="2837">
                  <c:v>-85498.067599999995</c:v>
                </c:pt>
                <c:pt idx="2838">
                  <c:v>-85478.248900000006</c:v>
                </c:pt>
                <c:pt idx="2839">
                  <c:v>-85471.745599999995</c:v>
                </c:pt>
                <c:pt idx="2840">
                  <c:v>-85443.924700000003</c:v>
                </c:pt>
                <c:pt idx="2841">
                  <c:v>-85389.497300000003</c:v>
                </c:pt>
                <c:pt idx="2842">
                  <c:v>-85400.756200000003</c:v>
                </c:pt>
                <c:pt idx="2843">
                  <c:v>-85380.741399999999</c:v>
                </c:pt>
                <c:pt idx="2844">
                  <c:v>-85376.157399999996</c:v>
                </c:pt>
                <c:pt idx="2845">
                  <c:v>-85394.057400000005</c:v>
                </c:pt>
                <c:pt idx="2846">
                  <c:v>-85378.587400000004</c:v>
                </c:pt>
                <c:pt idx="2847">
                  <c:v>-85382.557400000005</c:v>
                </c:pt>
                <c:pt idx="2848">
                  <c:v>-85407.516799999998</c:v>
                </c:pt>
                <c:pt idx="2849">
                  <c:v>-85413.248099999997</c:v>
                </c:pt>
                <c:pt idx="2850">
                  <c:v>-85384.649099999995</c:v>
                </c:pt>
                <c:pt idx="2851">
                  <c:v>-85364.750799999994</c:v>
                </c:pt>
                <c:pt idx="2852">
                  <c:v>-85352.468800000002</c:v>
                </c:pt>
                <c:pt idx="2853">
                  <c:v>-85369.738100000002</c:v>
                </c:pt>
                <c:pt idx="2854">
                  <c:v>-85332.3946</c:v>
                </c:pt>
                <c:pt idx="2855">
                  <c:v>-85353.571599999996</c:v>
                </c:pt>
                <c:pt idx="2856">
                  <c:v>-85330.535600000003</c:v>
                </c:pt>
                <c:pt idx="2857">
                  <c:v>-85369.089800000002</c:v>
                </c:pt>
                <c:pt idx="2858">
                  <c:v>-85424.893100000001</c:v>
                </c:pt>
                <c:pt idx="2859">
                  <c:v>-85439.091100000005</c:v>
                </c:pt>
                <c:pt idx="2860">
                  <c:v>-85452.343399999998</c:v>
                </c:pt>
                <c:pt idx="2861">
                  <c:v>-85465.274799999999</c:v>
                </c:pt>
                <c:pt idx="2862">
                  <c:v>-85458.788199999995</c:v>
                </c:pt>
                <c:pt idx="2863">
                  <c:v>-85427.270399999994</c:v>
                </c:pt>
                <c:pt idx="2864">
                  <c:v>-85441.545499999993</c:v>
                </c:pt>
                <c:pt idx="2865">
                  <c:v>-85443.323999999993</c:v>
                </c:pt>
                <c:pt idx="2866">
                  <c:v>-85420.926200000002</c:v>
                </c:pt>
                <c:pt idx="2867">
                  <c:v>-85443.7356</c:v>
                </c:pt>
                <c:pt idx="2868">
                  <c:v>-85439.505300000004</c:v>
                </c:pt>
                <c:pt idx="2869">
                  <c:v>-85443.812699999995</c:v>
                </c:pt>
                <c:pt idx="2870">
                  <c:v>-85443.143299999996</c:v>
                </c:pt>
                <c:pt idx="2871">
                  <c:v>-85457.712</c:v>
                </c:pt>
                <c:pt idx="2872">
                  <c:v>-85419.886499999993</c:v>
                </c:pt>
                <c:pt idx="2873">
                  <c:v>-85431.678899999999</c:v>
                </c:pt>
                <c:pt idx="2874">
                  <c:v>-85448.050399999993</c:v>
                </c:pt>
                <c:pt idx="2875">
                  <c:v>-85451.000899999999</c:v>
                </c:pt>
                <c:pt idx="2876">
                  <c:v>-85448.372900000002</c:v>
                </c:pt>
                <c:pt idx="2877">
                  <c:v>-85413.795100000003</c:v>
                </c:pt>
                <c:pt idx="2878">
                  <c:v>-85385.464699999997</c:v>
                </c:pt>
                <c:pt idx="2879">
                  <c:v>-85376.021099999998</c:v>
                </c:pt>
                <c:pt idx="2880">
                  <c:v>-85348.686499999996</c:v>
                </c:pt>
                <c:pt idx="2881">
                  <c:v>-85322.970700000005</c:v>
                </c:pt>
                <c:pt idx="2882">
                  <c:v>-85360.476699999999</c:v>
                </c:pt>
                <c:pt idx="2883">
                  <c:v>-85344.394100000005</c:v>
                </c:pt>
                <c:pt idx="2884">
                  <c:v>-85365.502500000002</c:v>
                </c:pt>
                <c:pt idx="2885">
                  <c:v>-85383.023400000005</c:v>
                </c:pt>
                <c:pt idx="2886">
                  <c:v>-85381.087100000004</c:v>
                </c:pt>
                <c:pt idx="2887">
                  <c:v>-85367.710900000005</c:v>
                </c:pt>
                <c:pt idx="2888">
                  <c:v>-85384.077999999994</c:v>
                </c:pt>
                <c:pt idx="2889">
                  <c:v>-85410.129700000005</c:v>
                </c:pt>
                <c:pt idx="2890">
                  <c:v>-85413.231100000005</c:v>
                </c:pt>
                <c:pt idx="2891">
                  <c:v>-85400.055600000007</c:v>
                </c:pt>
                <c:pt idx="2892">
                  <c:v>-85414.544899999994</c:v>
                </c:pt>
                <c:pt idx="2893">
                  <c:v>-85432.231700000004</c:v>
                </c:pt>
                <c:pt idx="2894">
                  <c:v>-85416.393400000001</c:v>
                </c:pt>
                <c:pt idx="2895">
                  <c:v>-85393.361499999999</c:v>
                </c:pt>
                <c:pt idx="2896">
                  <c:v>-85404.206399999995</c:v>
                </c:pt>
                <c:pt idx="2897">
                  <c:v>-85404.120699999999</c:v>
                </c:pt>
                <c:pt idx="2898">
                  <c:v>-85405.940199999997</c:v>
                </c:pt>
                <c:pt idx="2899">
                  <c:v>-85413.844700000001</c:v>
                </c:pt>
                <c:pt idx="2900">
                  <c:v>-85415.468500000003</c:v>
                </c:pt>
                <c:pt idx="2901">
                  <c:v>-85386.727700000003</c:v>
                </c:pt>
                <c:pt idx="2902">
                  <c:v>-85410.099300000002</c:v>
                </c:pt>
                <c:pt idx="2903">
                  <c:v>-85425.849000000002</c:v>
                </c:pt>
                <c:pt idx="2904">
                  <c:v>-85417.325200000007</c:v>
                </c:pt>
                <c:pt idx="2905">
                  <c:v>-85446.900099999999</c:v>
                </c:pt>
                <c:pt idx="2906">
                  <c:v>-85436.644400000005</c:v>
                </c:pt>
                <c:pt idx="2907">
                  <c:v>-85412.714500000002</c:v>
                </c:pt>
                <c:pt idx="2908">
                  <c:v>-85401.996700000003</c:v>
                </c:pt>
                <c:pt idx="2909">
                  <c:v>-85380.346099999995</c:v>
                </c:pt>
                <c:pt idx="2910">
                  <c:v>-85369.907600000006</c:v>
                </c:pt>
                <c:pt idx="2911">
                  <c:v>-85402.948399999994</c:v>
                </c:pt>
                <c:pt idx="2912">
                  <c:v>-85381.382400000002</c:v>
                </c:pt>
                <c:pt idx="2913">
                  <c:v>-85369.192500000005</c:v>
                </c:pt>
                <c:pt idx="2914">
                  <c:v>-85352.666500000007</c:v>
                </c:pt>
                <c:pt idx="2915">
                  <c:v>-85378.430600000007</c:v>
                </c:pt>
                <c:pt idx="2916">
                  <c:v>-85368.912599999996</c:v>
                </c:pt>
                <c:pt idx="2917">
                  <c:v>-85398.068599999999</c:v>
                </c:pt>
                <c:pt idx="2918">
                  <c:v>-85376.013999999996</c:v>
                </c:pt>
                <c:pt idx="2919">
                  <c:v>-85337.303799999994</c:v>
                </c:pt>
                <c:pt idx="2920">
                  <c:v>-85309.025800000003</c:v>
                </c:pt>
                <c:pt idx="2921">
                  <c:v>-85308.452699999994</c:v>
                </c:pt>
                <c:pt idx="2922">
                  <c:v>-85320.795400000003</c:v>
                </c:pt>
                <c:pt idx="2923">
                  <c:v>-85366.769400000005</c:v>
                </c:pt>
                <c:pt idx="2924">
                  <c:v>-85371.106599999999</c:v>
                </c:pt>
                <c:pt idx="2925">
                  <c:v>-85358.080900000001</c:v>
                </c:pt>
                <c:pt idx="2926">
                  <c:v>-85392.878299999997</c:v>
                </c:pt>
                <c:pt idx="2927">
                  <c:v>-85417.374299999996</c:v>
                </c:pt>
                <c:pt idx="2928">
                  <c:v>-85416.652400000006</c:v>
                </c:pt>
                <c:pt idx="2929">
                  <c:v>-85444.1302</c:v>
                </c:pt>
                <c:pt idx="2930">
                  <c:v>-85462.730800000005</c:v>
                </c:pt>
                <c:pt idx="2931">
                  <c:v>-85461.401500000007</c:v>
                </c:pt>
                <c:pt idx="2932">
                  <c:v>-85450.247499999998</c:v>
                </c:pt>
                <c:pt idx="2933">
                  <c:v>-85463.776500000007</c:v>
                </c:pt>
                <c:pt idx="2934">
                  <c:v>-85478.817200000005</c:v>
                </c:pt>
                <c:pt idx="2935">
                  <c:v>-85454.331999999995</c:v>
                </c:pt>
                <c:pt idx="2936">
                  <c:v>-85451.191699999996</c:v>
                </c:pt>
                <c:pt idx="2937">
                  <c:v>-85452.067299999995</c:v>
                </c:pt>
                <c:pt idx="2938">
                  <c:v>-85485.7359</c:v>
                </c:pt>
                <c:pt idx="2939">
                  <c:v>-85501.645900000003</c:v>
                </c:pt>
                <c:pt idx="2940">
                  <c:v>-85488.074200000003</c:v>
                </c:pt>
                <c:pt idx="2941">
                  <c:v>-85472.265499999994</c:v>
                </c:pt>
                <c:pt idx="2942">
                  <c:v>-85444.409700000004</c:v>
                </c:pt>
                <c:pt idx="2943">
                  <c:v>-85477.358200000002</c:v>
                </c:pt>
                <c:pt idx="2944">
                  <c:v>-85480.1636</c:v>
                </c:pt>
                <c:pt idx="2945">
                  <c:v>-85463.777400000006</c:v>
                </c:pt>
                <c:pt idx="2946">
                  <c:v>-85430.133900000001</c:v>
                </c:pt>
                <c:pt idx="2947">
                  <c:v>-85395.902499999997</c:v>
                </c:pt>
                <c:pt idx="2948">
                  <c:v>-85404.657999999996</c:v>
                </c:pt>
                <c:pt idx="2949">
                  <c:v>-85434.185500000007</c:v>
                </c:pt>
                <c:pt idx="2950">
                  <c:v>-85451.157200000001</c:v>
                </c:pt>
                <c:pt idx="2951">
                  <c:v>-85433.113100000002</c:v>
                </c:pt>
                <c:pt idx="2952">
                  <c:v>-85420.312399999995</c:v>
                </c:pt>
                <c:pt idx="2953">
                  <c:v>-85432.510299999994</c:v>
                </c:pt>
                <c:pt idx="2954">
                  <c:v>-85416.032699999996</c:v>
                </c:pt>
                <c:pt idx="2955">
                  <c:v>-85412.723499999993</c:v>
                </c:pt>
                <c:pt idx="2956">
                  <c:v>-85360.193299999999</c:v>
                </c:pt>
                <c:pt idx="2957">
                  <c:v>-85356.757500000007</c:v>
                </c:pt>
                <c:pt idx="2958">
                  <c:v>-85370.295599999998</c:v>
                </c:pt>
                <c:pt idx="2959">
                  <c:v>-85375.081300000005</c:v>
                </c:pt>
                <c:pt idx="2960">
                  <c:v>-85373.796300000002</c:v>
                </c:pt>
                <c:pt idx="2961">
                  <c:v>-85380.074900000007</c:v>
                </c:pt>
                <c:pt idx="2962">
                  <c:v>-85382.874299999996</c:v>
                </c:pt>
                <c:pt idx="2963">
                  <c:v>-85411.133799999996</c:v>
                </c:pt>
                <c:pt idx="2964">
                  <c:v>-85436.395199999999</c:v>
                </c:pt>
                <c:pt idx="2965">
                  <c:v>-85442.451300000001</c:v>
                </c:pt>
                <c:pt idx="2966">
                  <c:v>-85467.112599999993</c:v>
                </c:pt>
                <c:pt idx="2967">
                  <c:v>-85464.392000000007</c:v>
                </c:pt>
                <c:pt idx="2968">
                  <c:v>-85431.283599999995</c:v>
                </c:pt>
                <c:pt idx="2969">
                  <c:v>-85412.026199999993</c:v>
                </c:pt>
                <c:pt idx="2970">
                  <c:v>-85465.468999999997</c:v>
                </c:pt>
                <c:pt idx="2971">
                  <c:v>-85459.468399999998</c:v>
                </c:pt>
                <c:pt idx="2972">
                  <c:v>-85449.436000000002</c:v>
                </c:pt>
                <c:pt idx="2973">
                  <c:v>-85424.079299999998</c:v>
                </c:pt>
                <c:pt idx="2974">
                  <c:v>-85435.334199999998</c:v>
                </c:pt>
                <c:pt idx="2975">
                  <c:v>-85448.741999999998</c:v>
                </c:pt>
                <c:pt idx="2976">
                  <c:v>-85430.161300000007</c:v>
                </c:pt>
                <c:pt idx="2977">
                  <c:v>-85420.557100000005</c:v>
                </c:pt>
                <c:pt idx="2978">
                  <c:v>-85442.607199999999</c:v>
                </c:pt>
                <c:pt idx="2979">
                  <c:v>-85432.676600000006</c:v>
                </c:pt>
                <c:pt idx="2980">
                  <c:v>-85419.713499999998</c:v>
                </c:pt>
                <c:pt idx="2981">
                  <c:v>-85396.349400000006</c:v>
                </c:pt>
                <c:pt idx="2982">
                  <c:v>-85363.419599999994</c:v>
                </c:pt>
                <c:pt idx="2983">
                  <c:v>-85389.956900000005</c:v>
                </c:pt>
                <c:pt idx="2984">
                  <c:v>-85387.542799999996</c:v>
                </c:pt>
                <c:pt idx="2985">
                  <c:v>-85388.088399999993</c:v>
                </c:pt>
                <c:pt idx="2986">
                  <c:v>-85393.835900000005</c:v>
                </c:pt>
                <c:pt idx="2987">
                  <c:v>-85400.377299999993</c:v>
                </c:pt>
                <c:pt idx="2988">
                  <c:v>-85378.158500000005</c:v>
                </c:pt>
                <c:pt idx="2989">
                  <c:v>-85370.349100000007</c:v>
                </c:pt>
                <c:pt idx="2990">
                  <c:v>-85421.975999999995</c:v>
                </c:pt>
                <c:pt idx="2991">
                  <c:v>-85419.786500000002</c:v>
                </c:pt>
                <c:pt idx="2992">
                  <c:v>-85413.270399999994</c:v>
                </c:pt>
                <c:pt idx="2993">
                  <c:v>-85374.607000000004</c:v>
                </c:pt>
                <c:pt idx="2994">
                  <c:v>-85377.085099999997</c:v>
                </c:pt>
                <c:pt idx="2995">
                  <c:v>-85385.271699999998</c:v>
                </c:pt>
                <c:pt idx="2996">
                  <c:v>-85394.913400000005</c:v>
                </c:pt>
                <c:pt idx="2997">
                  <c:v>-85401.990099999995</c:v>
                </c:pt>
                <c:pt idx="2998">
                  <c:v>-85408.811799999996</c:v>
                </c:pt>
                <c:pt idx="2999">
                  <c:v>-85405.837100000004</c:v>
                </c:pt>
                <c:pt idx="3000">
                  <c:v>-85405.490399999995</c:v>
                </c:pt>
                <c:pt idx="3001">
                  <c:v>-85407.827000000005</c:v>
                </c:pt>
                <c:pt idx="3002">
                  <c:v>-85397.296100000007</c:v>
                </c:pt>
                <c:pt idx="3003">
                  <c:v>-85405.626399999994</c:v>
                </c:pt>
                <c:pt idx="3004">
                  <c:v>-85431.8</c:v>
                </c:pt>
                <c:pt idx="3005">
                  <c:v>-85415.1057</c:v>
                </c:pt>
                <c:pt idx="3006">
                  <c:v>-85416.421100000007</c:v>
                </c:pt>
                <c:pt idx="3007">
                  <c:v>-85411.976999999999</c:v>
                </c:pt>
                <c:pt idx="3008">
                  <c:v>-85393.252600000007</c:v>
                </c:pt>
                <c:pt idx="3009">
                  <c:v>-85399.820300000007</c:v>
                </c:pt>
                <c:pt idx="3010">
                  <c:v>-85412.744900000005</c:v>
                </c:pt>
                <c:pt idx="3011">
                  <c:v>-85438.933799999999</c:v>
                </c:pt>
                <c:pt idx="3012">
                  <c:v>-85417.900099999999</c:v>
                </c:pt>
                <c:pt idx="3013">
                  <c:v>-85373.591700000004</c:v>
                </c:pt>
                <c:pt idx="3014">
                  <c:v>-85366.221799999999</c:v>
                </c:pt>
                <c:pt idx="3015">
                  <c:v>-85375.616299999994</c:v>
                </c:pt>
                <c:pt idx="3016">
                  <c:v>-85365.888900000005</c:v>
                </c:pt>
                <c:pt idx="3017">
                  <c:v>-85387.277400000006</c:v>
                </c:pt>
                <c:pt idx="3018">
                  <c:v>-85415.023799999995</c:v>
                </c:pt>
                <c:pt idx="3019">
                  <c:v>-85431.179300000003</c:v>
                </c:pt>
                <c:pt idx="3020">
                  <c:v>-85426.504000000001</c:v>
                </c:pt>
                <c:pt idx="3021">
                  <c:v>-85414.915299999993</c:v>
                </c:pt>
                <c:pt idx="3022">
                  <c:v>-85409.594299999997</c:v>
                </c:pt>
                <c:pt idx="3023">
                  <c:v>-85417.0864</c:v>
                </c:pt>
                <c:pt idx="3024">
                  <c:v>-85413.401100000003</c:v>
                </c:pt>
                <c:pt idx="3025">
                  <c:v>-85431.492800000007</c:v>
                </c:pt>
                <c:pt idx="3026">
                  <c:v>-85449.315100000007</c:v>
                </c:pt>
                <c:pt idx="3027">
                  <c:v>-85475.7598</c:v>
                </c:pt>
                <c:pt idx="3028">
                  <c:v>-85463.984500000006</c:v>
                </c:pt>
                <c:pt idx="3029">
                  <c:v>-85459.241399999999</c:v>
                </c:pt>
                <c:pt idx="3030">
                  <c:v>-85429.853300000002</c:v>
                </c:pt>
                <c:pt idx="3031">
                  <c:v>-85374.683099999995</c:v>
                </c:pt>
                <c:pt idx="3032">
                  <c:v>-85411.212</c:v>
                </c:pt>
                <c:pt idx="3033">
                  <c:v>-85449.583400000003</c:v>
                </c:pt>
                <c:pt idx="3034">
                  <c:v>-85435.459900000002</c:v>
                </c:pt>
                <c:pt idx="3035">
                  <c:v>-85423.891900000002</c:v>
                </c:pt>
                <c:pt idx="3036">
                  <c:v>-85416.175499999998</c:v>
                </c:pt>
                <c:pt idx="3037">
                  <c:v>-85462.488599999997</c:v>
                </c:pt>
                <c:pt idx="3038">
                  <c:v>-85450.611099999995</c:v>
                </c:pt>
                <c:pt idx="3039">
                  <c:v>-85441.995599999995</c:v>
                </c:pt>
                <c:pt idx="3040">
                  <c:v>-85409.866099999999</c:v>
                </c:pt>
                <c:pt idx="3041">
                  <c:v>-85375.698600000003</c:v>
                </c:pt>
                <c:pt idx="3042">
                  <c:v>-85377.099400000006</c:v>
                </c:pt>
                <c:pt idx="3043">
                  <c:v>-85433.896200000003</c:v>
                </c:pt>
                <c:pt idx="3044">
                  <c:v>-85458.291299999997</c:v>
                </c:pt>
                <c:pt idx="3045">
                  <c:v>-85418.330400000006</c:v>
                </c:pt>
                <c:pt idx="3046">
                  <c:v>-85363.411399999997</c:v>
                </c:pt>
                <c:pt idx="3047">
                  <c:v>-85400.702000000005</c:v>
                </c:pt>
                <c:pt idx="3048">
                  <c:v>-85433.156000000003</c:v>
                </c:pt>
                <c:pt idx="3049">
                  <c:v>-85429.614100000006</c:v>
                </c:pt>
                <c:pt idx="3050">
                  <c:v>-85426.587199999994</c:v>
                </c:pt>
                <c:pt idx="3051">
                  <c:v>-85442.3701</c:v>
                </c:pt>
                <c:pt idx="3052">
                  <c:v>-85467.22</c:v>
                </c:pt>
                <c:pt idx="3053">
                  <c:v>-85461.556200000006</c:v>
                </c:pt>
                <c:pt idx="3054">
                  <c:v>-85446.678599999999</c:v>
                </c:pt>
                <c:pt idx="3055">
                  <c:v>-85427.620999999999</c:v>
                </c:pt>
                <c:pt idx="3056">
                  <c:v>-85448.548500000004</c:v>
                </c:pt>
                <c:pt idx="3057">
                  <c:v>-85457.775299999994</c:v>
                </c:pt>
                <c:pt idx="3058">
                  <c:v>-85458.948499999999</c:v>
                </c:pt>
                <c:pt idx="3059">
                  <c:v>-85465.392600000006</c:v>
                </c:pt>
                <c:pt idx="3060">
                  <c:v>-85462.374200000006</c:v>
                </c:pt>
                <c:pt idx="3061">
                  <c:v>-85441.051099999997</c:v>
                </c:pt>
                <c:pt idx="3062">
                  <c:v>-85458.505699999994</c:v>
                </c:pt>
                <c:pt idx="3063">
                  <c:v>-85434.174299999999</c:v>
                </c:pt>
                <c:pt idx="3064">
                  <c:v>-85457.091100000005</c:v>
                </c:pt>
                <c:pt idx="3065">
                  <c:v>-85435.801399999997</c:v>
                </c:pt>
                <c:pt idx="3066">
                  <c:v>-85451.568599999999</c:v>
                </c:pt>
                <c:pt idx="3067">
                  <c:v>-85462.881899999993</c:v>
                </c:pt>
                <c:pt idx="3068">
                  <c:v>-85454.677899999995</c:v>
                </c:pt>
                <c:pt idx="3069">
                  <c:v>-85437.816000000006</c:v>
                </c:pt>
                <c:pt idx="3070">
                  <c:v>-85467.5383</c:v>
                </c:pt>
                <c:pt idx="3071">
                  <c:v>-85409.514500000005</c:v>
                </c:pt>
                <c:pt idx="3072">
                  <c:v>-85403.796700000006</c:v>
                </c:pt>
                <c:pt idx="3073">
                  <c:v>-85394.034199999995</c:v>
                </c:pt>
                <c:pt idx="3074">
                  <c:v>-85441.532399999996</c:v>
                </c:pt>
                <c:pt idx="3075">
                  <c:v>-85433.936600000001</c:v>
                </c:pt>
                <c:pt idx="3076">
                  <c:v>-85415.559699999998</c:v>
                </c:pt>
                <c:pt idx="3077">
                  <c:v>-85411.479200000002</c:v>
                </c:pt>
                <c:pt idx="3078">
                  <c:v>-85409.920800000007</c:v>
                </c:pt>
                <c:pt idx="3079">
                  <c:v>-85424.863500000007</c:v>
                </c:pt>
                <c:pt idx="3080">
                  <c:v>-85445.098899999997</c:v>
                </c:pt>
                <c:pt idx="3081">
                  <c:v>-85479.040200000003</c:v>
                </c:pt>
                <c:pt idx="3082">
                  <c:v>-85498.512499999997</c:v>
                </c:pt>
                <c:pt idx="3083">
                  <c:v>-85496.396399999998</c:v>
                </c:pt>
                <c:pt idx="3084">
                  <c:v>-85479.325200000007</c:v>
                </c:pt>
                <c:pt idx="3085">
                  <c:v>-85489.130300000004</c:v>
                </c:pt>
                <c:pt idx="3086">
                  <c:v>-85488.248900000006</c:v>
                </c:pt>
                <c:pt idx="3087">
                  <c:v>-85481.919599999994</c:v>
                </c:pt>
                <c:pt idx="3088">
                  <c:v>-85448.521500000003</c:v>
                </c:pt>
                <c:pt idx="3089">
                  <c:v>-85443.301500000001</c:v>
                </c:pt>
                <c:pt idx="3090">
                  <c:v>-85463.422999999995</c:v>
                </c:pt>
                <c:pt idx="3091">
                  <c:v>-85465.159899999999</c:v>
                </c:pt>
                <c:pt idx="3092">
                  <c:v>-85447.540599999993</c:v>
                </c:pt>
                <c:pt idx="3093">
                  <c:v>-85435.06</c:v>
                </c:pt>
                <c:pt idx="3094">
                  <c:v>-85438.749599999996</c:v>
                </c:pt>
                <c:pt idx="3095">
                  <c:v>-85411.915699999998</c:v>
                </c:pt>
                <c:pt idx="3096">
                  <c:v>-85403.153399999996</c:v>
                </c:pt>
                <c:pt idx="3097">
                  <c:v>-85377.676200000002</c:v>
                </c:pt>
                <c:pt idx="3098">
                  <c:v>-85377.603400000007</c:v>
                </c:pt>
                <c:pt idx="3099">
                  <c:v>-85393.468999999997</c:v>
                </c:pt>
                <c:pt idx="3100">
                  <c:v>-85400.6005</c:v>
                </c:pt>
                <c:pt idx="3101">
                  <c:v>-85448.126099999994</c:v>
                </c:pt>
                <c:pt idx="3102">
                  <c:v>-85437.534</c:v>
                </c:pt>
                <c:pt idx="3103">
                  <c:v>-85471.224700000006</c:v>
                </c:pt>
                <c:pt idx="3104">
                  <c:v>-85453.154699999999</c:v>
                </c:pt>
                <c:pt idx="3105">
                  <c:v>-85413.841199999995</c:v>
                </c:pt>
                <c:pt idx="3106">
                  <c:v>-85397.147700000001</c:v>
                </c:pt>
                <c:pt idx="3107">
                  <c:v>-85412.157999999996</c:v>
                </c:pt>
                <c:pt idx="3108">
                  <c:v>-85409.337199999994</c:v>
                </c:pt>
                <c:pt idx="3109">
                  <c:v>-85405.627099999998</c:v>
                </c:pt>
                <c:pt idx="3110">
                  <c:v>-85389.552899999995</c:v>
                </c:pt>
                <c:pt idx="3111">
                  <c:v>-85382.216799999995</c:v>
                </c:pt>
                <c:pt idx="3112">
                  <c:v>-85363.079599999997</c:v>
                </c:pt>
                <c:pt idx="3113">
                  <c:v>-85322.605500000005</c:v>
                </c:pt>
                <c:pt idx="3114">
                  <c:v>-85358.26</c:v>
                </c:pt>
                <c:pt idx="3115">
                  <c:v>-85342.482000000004</c:v>
                </c:pt>
                <c:pt idx="3116">
                  <c:v>-85361.839900000006</c:v>
                </c:pt>
                <c:pt idx="3117">
                  <c:v>-85376.644100000005</c:v>
                </c:pt>
                <c:pt idx="3118">
                  <c:v>-85362.402300000002</c:v>
                </c:pt>
                <c:pt idx="3119">
                  <c:v>-85362.519700000004</c:v>
                </c:pt>
                <c:pt idx="3120">
                  <c:v>-85362.729399999997</c:v>
                </c:pt>
                <c:pt idx="3121">
                  <c:v>-85387.277000000002</c:v>
                </c:pt>
                <c:pt idx="3122">
                  <c:v>-85397.142399999997</c:v>
                </c:pt>
                <c:pt idx="3123">
                  <c:v>-85376.541800000006</c:v>
                </c:pt>
                <c:pt idx="3124">
                  <c:v>-85374.494500000001</c:v>
                </c:pt>
                <c:pt idx="3125">
                  <c:v>-85394.203399999999</c:v>
                </c:pt>
                <c:pt idx="3126">
                  <c:v>-85392.951100000006</c:v>
                </c:pt>
                <c:pt idx="3127">
                  <c:v>-85439.800199999998</c:v>
                </c:pt>
                <c:pt idx="3128">
                  <c:v>-85425.037200000006</c:v>
                </c:pt>
                <c:pt idx="3129">
                  <c:v>-85408.150399999999</c:v>
                </c:pt>
                <c:pt idx="3130">
                  <c:v>-85411.637600000002</c:v>
                </c:pt>
                <c:pt idx="3131">
                  <c:v>-85428.514500000005</c:v>
                </c:pt>
                <c:pt idx="3132">
                  <c:v>-85445.417600000001</c:v>
                </c:pt>
                <c:pt idx="3133">
                  <c:v>-85413.933300000004</c:v>
                </c:pt>
                <c:pt idx="3134">
                  <c:v>-85402.208700000003</c:v>
                </c:pt>
                <c:pt idx="3135">
                  <c:v>-85422.1014</c:v>
                </c:pt>
                <c:pt idx="3136">
                  <c:v>-85412.758700000006</c:v>
                </c:pt>
                <c:pt idx="3137">
                  <c:v>-85409.575700000001</c:v>
                </c:pt>
                <c:pt idx="3138">
                  <c:v>-85405.454899999997</c:v>
                </c:pt>
                <c:pt idx="3139">
                  <c:v>-85397.6777</c:v>
                </c:pt>
                <c:pt idx="3140">
                  <c:v>-85373.679499999998</c:v>
                </c:pt>
                <c:pt idx="3141">
                  <c:v>-85350.742899999997</c:v>
                </c:pt>
                <c:pt idx="3142">
                  <c:v>-85371.4323</c:v>
                </c:pt>
                <c:pt idx="3143">
                  <c:v>-85349.951700000005</c:v>
                </c:pt>
                <c:pt idx="3144">
                  <c:v>-85363.613700000002</c:v>
                </c:pt>
                <c:pt idx="3145">
                  <c:v>-85314.347999999998</c:v>
                </c:pt>
                <c:pt idx="3146">
                  <c:v>-85275.525399999999</c:v>
                </c:pt>
                <c:pt idx="3147">
                  <c:v>-85258.102499999994</c:v>
                </c:pt>
                <c:pt idx="3148">
                  <c:v>-85286.675700000007</c:v>
                </c:pt>
                <c:pt idx="3149">
                  <c:v>-85300.406600000002</c:v>
                </c:pt>
                <c:pt idx="3150">
                  <c:v>-85317.132400000002</c:v>
                </c:pt>
                <c:pt idx="3151">
                  <c:v>-85330.232000000004</c:v>
                </c:pt>
                <c:pt idx="3152">
                  <c:v>-85312.464600000007</c:v>
                </c:pt>
                <c:pt idx="3153">
                  <c:v>-85316.7356</c:v>
                </c:pt>
                <c:pt idx="3154">
                  <c:v>-85345.923800000004</c:v>
                </c:pt>
                <c:pt idx="3155">
                  <c:v>-85379.864700000006</c:v>
                </c:pt>
                <c:pt idx="3156">
                  <c:v>-85375.506599999993</c:v>
                </c:pt>
                <c:pt idx="3157">
                  <c:v>-85386.039399999994</c:v>
                </c:pt>
                <c:pt idx="3158">
                  <c:v>-85382.361199999999</c:v>
                </c:pt>
                <c:pt idx="3159">
                  <c:v>-85407.930600000007</c:v>
                </c:pt>
                <c:pt idx="3160">
                  <c:v>-85395.625100000005</c:v>
                </c:pt>
                <c:pt idx="3161">
                  <c:v>-85386.334600000002</c:v>
                </c:pt>
                <c:pt idx="3162">
                  <c:v>-85368.348499999993</c:v>
                </c:pt>
                <c:pt idx="3163">
                  <c:v>-85380.564499999993</c:v>
                </c:pt>
                <c:pt idx="3164">
                  <c:v>-85416.910499999998</c:v>
                </c:pt>
                <c:pt idx="3165">
                  <c:v>-85423.699600000007</c:v>
                </c:pt>
                <c:pt idx="3166">
                  <c:v>-85394.579800000007</c:v>
                </c:pt>
                <c:pt idx="3167">
                  <c:v>-85386.572799999994</c:v>
                </c:pt>
                <c:pt idx="3168">
                  <c:v>-85355.310299999997</c:v>
                </c:pt>
                <c:pt idx="3169">
                  <c:v>-85332.706900000005</c:v>
                </c:pt>
                <c:pt idx="3170">
                  <c:v>-85362.673699999999</c:v>
                </c:pt>
                <c:pt idx="3171">
                  <c:v>-85347.147899999996</c:v>
                </c:pt>
                <c:pt idx="3172">
                  <c:v>-85374.840500000006</c:v>
                </c:pt>
                <c:pt idx="3173">
                  <c:v>-85393.9378</c:v>
                </c:pt>
                <c:pt idx="3174">
                  <c:v>-85363.3753</c:v>
                </c:pt>
                <c:pt idx="3175">
                  <c:v>-85336.801800000001</c:v>
                </c:pt>
                <c:pt idx="3176">
                  <c:v>-85338.301900000006</c:v>
                </c:pt>
                <c:pt idx="3177">
                  <c:v>-85326.326300000001</c:v>
                </c:pt>
                <c:pt idx="3178">
                  <c:v>-85360.889599999995</c:v>
                </c:pt>
                <c:pt idx="3179">
                  <c:v>-85374.824399999998</c:v>
                </c:pt>
                <c:pt idx="3180">
                  <c:v>-85373.241399999999</c:v>
                </c:pt>
                <c:pt idx="3181">
                  <c:v>-85395.220400000006</c:v>
                </c:pt>
                <c:pt idx="3182">
                  <c:v>-85409.543399999995</c:v>
                </c:pt>
                <c:pt idx="3183">
                  <c:v>-85397.422300000006</c:v>
                </c:pt>
                <c:pt idx="3184">
                  <c:v>-85427.261799999993</c:v>
                </c:pt>
                <c:pt idx="3185">
                  <c:v>-85440.302800000005</c:v>
                </c:pt>
                <c:pt idx="3186">
                  <c:v>-85438.306800000006</c:v>
                </c:pt>
                <c:pt idx="3187">
                  <c:v>-85454.237699999998</c:v>
                </c:pt>
                <c:pt idx="3188">
                  <c:v>-85432.458799999993</c:v>
                </c:pt>
                <c:pt idx="3189">
                  <c:v>-85429.202999999994</c:v>
                </c:pt>
                <c:pt idx="3190">
                  <c:v>-85427.034499999994</c:v>
                </c:pt>
                <c:pt idx="3191">
                  <c:v>-85400.459900000002</c:v>
                </c:pt>
                <c:pt idx="3192">
                  <c:v>-85379.364300000001</c:v>
                </c:pt>
                <c:pt idx="3193">
                  <c:v>-85388.593900000007</c:v>
                </c:pt>
                <c:pt idx="3194">
                  <c:v>-85366.720400000006</c:v>
                </c:pt>
                <c:pt idx="3195">
                  <c:v>-85384.408800000005</c:v>
                </c:pt>
                <c:pt idx="3196">
                  <c:v>-85428.7451</c:v>
                </c:pt>
                <c:pt idx="3197">
                  <c:v>-85418.114199999996</c:v>
                </c:pt>
                <c:pt idx="3198">
                  <c:v>-85428.417000000001</c:v>
                </c:pt>
                <c:pt idx="3199">
                  <c:v>-85417.644899999999</c:v>
                </c:pt>
                <c:pt idx="3200">
                  <c:v>-85406.346799999999</c:v>
                </c:pt>
                <c:pt idx="3201">
                  <c:v>-85379.411900000006</c:v>
                </c:pt>
                <c:pt idx="3202">
                  <c:v>-85367.725200000001</c:v>
                </c:pt>
                <c:pt idx="3203">
                  <c:v>-85367.09</c:v>
                </c:pt>
                <c:pt idx="3204">
                  <c:v>-85367.185500000007</c:v>
                </c:pt>
                <c:pt idx="3205">
                  <c:v>-85372.037599999996</c:v>
                </c:pt>
                <c:pt idx="3206">
                  <c:v>-85354.626199999999</c:v>
                </c:pt>
                <c:pt idx="3207">
                  <c:v>-85382.815100000007</c:v>
                </c:pt>
                <c:pt idx="3208">
                  <c:v>-85370.570800000001</c:v>
                </c:pt>
                <c:pt idx="3209">
                  <c:v>-85356.333499999993</c:v>
                </c:pt>
                <c:pt idx="3210">
                  <c:v>-85371.508700000006</c:v>
                </c:pt>
                <c:pt idx="3211">
                  <c:v>-85384.931899999996</c:v>
                </c:pt>
                <c:pt idx="3212">
                  <c:v>-85421.436900000001</c:v>
                </c:pt>
                <c:pt idx="3213">
                  <c:v>-85421.967799999999</c:v>
                </c:pt>
                <c:pt idx="3214">
                  <c:v>-85415.854399999997</c:v>
                </c:pt>
                <c:pt idx="3215">
                  <c:v>-85433.546799999996</c:v>
                </c:pt>
                <c:pt idx="3216">
                  <c:v>-85419.05</c:v>
                </c:pt>
                <c:pt idx="3217">
                  <c:v>-85431.200599999996</c:v>
                </c:pt>
                <c:pt idx="3218">
                  <c:v>-85429.454299999998</c:v>
                </c:pt>
                <c:pt idx="3219">
                  <c:v>-85435.956600000005</c:v>
                </c:pt>
                <c:pt idx="3220">
                  <c:v>-85403.982099999994</c:v>
                </c:pt>
                <c:pt idx="3221">
                  <c:v>-85404.310599999997</c:v>
                </c:pt>
                <c:pt idx="3222">
                  <c:v>-85418.156499999997</c:v>
                </c:pt>
                <c:pt idx="3223">
                  <c:v>-85444.772299999997</c:v>
                </c:pt>
                <c:pt idx="3224">
                  <c:v>-85449.467099999994</c:v>
                </c:pt>
                <c:pt idx="3225">
                  <c:v>-85436.111300000004</c:v>
                </c:pt>
                <c:pt idx="3226">
                  <c:v>-85398.830799999996</c:v>
                </c:pt>
                <c:pt idx="3227">
                  <c:v>-85411.726999999999</c:v>
                </c:pt>
                <c:pt idx="3228">
                  <c:v>-85402.858300000007</c:v>
                </c:pt>
                <c:pt idx="3229">
                  <c:v>-85413.522400000002</c:v>
                </c:pt>
                <c:pt idx="3230">
                  <c:v>-85417.499599999996</c:v>
                </c:pt>
                <c:pt idx="3231">
                  <c:v>-85447.941600000006</c:v>
                </c:pt>
                <c:pt idx="3232">
                  <c:v>-85449.642500000002</c:v>
                </c:pt>
                <c:pt idx="3233">
                  <c:v>-85458.253400000001</c:v>
                </c:pt>
                <c:pt idx="3234">
                  <c:v>-85455.090599999996</c:v>
                </c:pt>
                <c:pt idx="3235">
                  <c:v>-85431.002299999993</c:v>
                </c:pt>
                <c:pt idx="3236">
                  <c:v>-85383.943499999994</c:v>
                </c:pt>
                <c:pt idx="3237">
                  <c:v>-85382.827399999995</c:v>
                </c:pt>
                <c:pt idx="3238">
                  <c:v>-85365.715599999996</c:v>
                </c:pt>
                <c:pt idx="3239">
                  <c:v>-85341.128500000006</c:v>
                </c:pt>
                <c:pt idx="3240">
                  <c:v>-85365.684500000003</c:v>
                </c:pt>
                <c:pt idx="3241">
                  <c:v>-85370.630999999994</c:v>
                </c:pt>
                <c:pt idx="3242">
                  <c:v>-85382.312999999995</c:v>
                </c:pt>
                <c:pt idx="3243">
                  <c:v>-85369.175799999997</c:v>
                </c:pt>
                <c:pt idx="3244">
                  <c:v>-85381.644700000004</c:v>
                </c:pt>
                <c:pt idx="3245">
                  <c:v>-85411.607399999994</c:v>
                </c:pt>
                <c:pt idx="3246">
                  <c:v>-85396.053700000004</c:v>
                </c:pt>
                <c:pt idx="3247">
                  <c:v>-85430.811100000006</c:v>
                </c:pt>
                <c:pt idx="3248">
                  <c:v>-85431.867199999993</c:v>
                </c:pt>
                <c:pt idx="3249">
                  <c:v>-85389.190300000002</c:v>
                </c:pt>
                <c:pt idx="3250">
                  <c:v>-85376.622000000003</c:v>
                </c:pt>
                <c:pt idx="3251">
                  <c:v>-85358.910799999998</c:v>
                </c:pt>
                <c:pt idx="3252">
                  <c:v>-85388.802100000001</c:v>
                </c:pt>
                <c:pt idx="3253">
                  <c:v>-85416.820300000007</c:v>
                </c:pt>
                <c:pt idx="3254">
                  <c:v>-85447.138000000006</c:v>
                </c:pt>
                <c:pt idx="3255">
                  <c:v>-85430.273700000005</c:v>
                </c:pt>
                <c:pt idx="3256">
                  <c:v>-85451.3698</c:v>
                </c:pt>
                <c:pt idx="3257">
                  <c:v>-85425.904899999994</c:v>
                </c:pt>
                <c:pt idx="3258">
                  <c:v>-85417.3701</c:v>
                </c:pt>
                <c:pt idx="3259">
                  <c:v>-85428.120800000004</c:v>
                </c:pt>
                <c:pt idx="3260">
                  <c:v>-85452.3802</c:v>
                </c:pt>
                <c:pt idx="3261">
                  <c:v>-85419.065300000002</c:v>
                </c:pt>
                <c:pt idx="3262">
                  <c:v>-85400.878700000001</c:v>
                </c:pt>
                <c:pt idx="3263">
                  <c:v>-85412.189400000003</c:v>
                </c:pt>
                <c:pt idx="3264">
                  <c:v>-85453.041800000006</c:v>
                </c:pt>
                <c:pt idx="3265">
                  <c:v>-85448.0861</c:v>
                </c:pt>
                <c:pt idx="3266">
                  <c:v>-85440.276899999997</c:v>
                </c:pt>
                <c:pt idx="3267">
                  <c:v>-85449.4084</c:v>
                </c:pt>
                <c:pt idx="3268">
                  <c:v>-85500.535000000003</c:v>
                </c:pt>
                <c:pt idx="3269">
                  <c:v>-85511.672200000001</c:v>
                </c:pt>
                <c:pt idx="3270">
                  <c:v>-85496.5717</c:v>
                </c:pt>
                <c:pt idx="3271">
                  <c:v>-85505.036500000002</c:v>
                </c:pt>
                <c:pt idx="3272">
                  <c:v>-85479.979000000007</c:v>
                </c:pt>
                <c:pt idx="3273">
                  <c:v>-85450.222200000004</c:v>
                </c:pt>
                <c:pt idx="3274">
                  <c:v>-85420.505699999994</c:v>
                </c:pt>
                <c:pt idx="3275">
                  <c:v>-85413.793999999994</c:v>
                </c:pt>
                <c:pt idx="3276">
                  <c:v>-85380.5579</c:v>
                </c:pt>
                <c:pt idx="3277">
                  <c:v>-85354.675099999993</c:v>
                </c:pt>
                <c:pt idx="3278">
                  <c:v>-85377.026199999993</c:v>
                </c:pt>
                <c:pt idx="3279">
                  <c:v>-85383.983500000002</c:v>
                </c:pt>
                <c:pt idx="3280">
                  <c:v>-85354.834499999997</c:v>
                </c:pt>
                <c:pt idx="3281">
                  <c:v>-85374.938800000004</c:v>
                </c:pt>
                <c:pt idx="3282">
                  <c:v>-85348.236399999994</c:v>
                </c:pt>
                <c:pt idx="3283">
                  <c:v>-85359.938200000004</c:v>
                </c:pt>
                <c:pt idx="3284">
                  <c:v>-85367.458599999998</c:v>
                </c:pt>
                <c:pt idx="3285">
                  <c:v>-85396.306700000001</c:v>
                </c:pt>
                <c:pt idx="3286">
                  <c:v>-85400.716799999995</c:v>
                </c:pt>
                <c:pt idx="3287">
                  <c:v>-85435.349300000002</c:v>
                </c:pt>
                <c:pt idx="3288">
                  <c:v>-85420.4421</c:v>
                </c:pt>
                <c:pt idx="3289">
                  <c:v>-85417.583899999998</c:v>
                </c:pt>
                <c:pt idx="3290">
                  <c:v>-85400.282500000001</c:v>
                </c:pt>
                <c:pt idx="3291">
                  <c:v>-85401.974799999996</c:v>
                </c:pt>
                <c:pt idx="3292">
                  <c:v>-85430.109400000001</c:v>
                </c:pt>
                <c:pt idx="3293">
                  <c:v>-85430.237699999998</c:v>
                </c:pt>
                <c:pt idx="3294">
                  <c:v>-85459.760500000004</c:v>
                </c:pt>
                <c:pt idx="3295">
                  <c:v>-85468.385699999999</c:v>
                </c:pt>
                <c:pt idx="3296">
                  <c:v>-85439.312099999996</c:v>
                </c:pt>
                <c:pt idx="3297">
                  <c:v>-85418.873699999996</c:v>
                </c:pt>
                <c:pt idx="3298">
                  <c:v>-85395.57</c:v>
                </c:pt>
                <c:pt idx="3299">
                  <c:v>-85409.002500000002</c:v>
                </c:pt>
                <c:pt idx="3300">
                  <c:v>-85408.062699999995</c:v>
                </c:pt>
                <c:pt idx="3301">
                  <c:v>-85383.627099999998</c:v>
                </c:pt>
                <c:pt idx="3302">
                  <c:v>-85385.443899999998</c:v>
                </c:pt>
                <c:pt idx="3303">
                  <c:v>-85365.051600000006</c:v>
                </c:pt>
                <c:pt idx="3304">
                  <c:v>-85413.076199999996</c:v>
                </c:pt>
                <c:pt idx="3305">
                  <c:v>-85427.184399999998</c:v>
                </c:pt>
                <c:pt idx="3306">
                  <c:v>-85429.337799999994</c:v>
                </c:pt>
                <c:pt idx="3307">
                  <c:v>-85430.36</c:v>
                </c:pt>
                <c:pt idx="3308">
                  <c:v>-85400.577300000004</c:v>
                </c:pt>
                <c:pt idx="3309">
                  <c:v>-85407.332800000004</c:v>
                </c:pt>
                <c:pt idx="3310">
                  <c:v>-85403.631599999993</c:v>
                </c:pt>
                <c:pt idx="3311">
                  <c:v>-85395.247399999993</c:v>
                </c:pt>
                <c:pt idx="3312">
                  <c:v>-85417.968800000002</c:v>
                </c:pt>
                <c:pt idx="3313">
                  <c:v>-85372.258100000006</c:v>
                </c:pt>
                <c:pt idx="3314">
                  <c:v>-85359.985199999996</c:v>
                </c:pt>
                <c:pt idx="3315">
                  <c:v>-85354.5628</c:v>
                </c:pt>
                <c:pt idx="3316">
                  <c:v>-85367.319499999998</c:v>
                </c:pt>
                <c:pt idx="3317">
                  <c:v>-85361.292300000001</c:v>
                </c:pt>
                <c:pt idx="3318">
                  <c:v>-85354.103099999993</c:v>
                </c:pt>
                <c:pt idx="3319">
                  <c:v>-85377.875100000005</c:v>
                </c:pt>
                <c:pt idx="3320">
                  <c:v>-85356.747799999997</c:v>
                </c:pt>
                <c:pt idx="3321">
                  <c:v>-85377.418300000005</c:v>
                </c:pt>
                <c:pt idx="3322">
                  <c:v>-85391.366599999994</c:v>
                </c:pt>
                <c:pt idx="3323">
                  <c:v>-85395.832800000004</c:v>
                </c:pt>
                <c:pt idx="3324">
                  <c:v>-85428.515100000004</c:v>
                </c:pt>
                <c:pt idx="3325">
                  <c:v>-85404.950200000007</c:v>
                </c:pt>
                <c:pt idx="3326">
                  <c:v>-85391.673299999995</c:v>
                </c:pt>
                <c:pt idx="3327">
                  <c:v>-85367.807199999996</c:v>
                </c:pt>
                <c:pt idx="3328">
                  <c:v>-85358.998800000001</c:v>
                </c:pt>
                <c:pt idx="3329">
                  <c:v>-85352.165200000003</c:v>
                </c:pt>
                <c:pt idx="3330">
                  <c:v>-85348.720100000006</c:v>
                </c:pt>
                <c:pt idx="3331">
                  <c:v>-85404.347599999994</c:v>
                </c:pt>
                <c:pt idx="3332">
                  <c:v>-85421.462700000004</c:v>
                </c:pt>
                <c:pt idx="3333">
                  <c:v>-85427.501799999998</c:v>
                </c:pt>
                <c:pt idx="3334">
                  <c:v>-85460.5092</c:v>
                </c:pt>
                <c:pt idx="3335">
                  <c:v>-85431.398499999996</c:v>
                </c:pt>
                <c:pt idx="3336">
                  <c:v>-85450.792799999996</c:v>
                </c:pt>
                <c:pt idx="3337">
                  <c:v>-85437.141399999993</c:v>
                </c:pt>
                <c:pt idx="3338">
                  <c:v>-85410.369300000006</c:v>
                </c:pt>
                <c:pt idx="3339">
                  <c:v>-85436.341100000005</c:v>
                </c:pt>
                <c:pt idx="3340">
                  <c:v>-85409.492199999993</c:v>
                </c:pt>
                <c:pt idx="3341">
                  <c:v>-85446.423599999995</c:v>
                </c:pt>
                <c:pt idx="3342">
                  <c:v>-85426.699600000007</c:v>
                </c:pt>
                <c:pt idx="3343">
                  <c:v>-85409.356299999999</c:v>
                </c:pt>
                <c:pt idx="3344">
                  <c:v>-85380.382199999993</c:v>
                </c:pt>
                <c:pt idx="3345">
                  <c:v>-85378.339900000006</c:v>
                </c:pt>
                <c:pt idx="3346">
                  <c:v>-85361.192299999995</c:v>
                </c:pt>
                <c:pt idx="3347">
                  <c:v>-85346.392600000006</c:v>
                </c:pt>
                <c:pt idx="3348">
                  <c:v>-85317.288199999995</c:v>
                </c:pt>
                <c:pt idx="3349">
                  <c:v>-85293.284100000004</c:v>
                </c:pt>
                <c:pt idx="3350">
                  <c:v>-85265.483900000007</c:v>
                </c:pt>
                <c:pt idx="3351">
                  <c:v>-85297.342099999994</c:v>
                </c:pt>
                <c:pt idx="3352">
                  <c:v>-85327.812099999996</c:v>
                </c:pt>
                <c:pt idx="3353">
                  <c:v>-85338.056200000006</c:v>
                </c:pt>
                <c:pt idx="3354">
                  <c:v>-85371.482499999998</c:v>
                </c:pt>
                <c:pt idx="3355">
                  <c:v>-85356.107499999998</c:v>
                </c:pt>
                <c:pt idx="3356">
                  <c:v>-85339.619399999996</c:v>
                </c:pt>
                <c:pt idx="3357">
                  <c:v>-85342.569699999993</c:v>
                </c:pt>
                <c:pt idx="3358">
                  <c:v>-85356.396800000002</c:v>
                </c:pt>
                <c:pt idx="3359">
                  <c:v>-85365.657099999997</c:v>
                </c:pt>
                <c:pt idx="3360">
                  <c:v>-85356.669200000004</c:v>
                </c:pt>
                <c:pt idx="3361">
                  <c:v>-85340.816000000006</c:v>
                </c:pt>
                <c:pt idx="3362">
                  <c:v>-85371.490600000005</c:v>
                </c:pt>
                <c:pt idx="3363">
                  <c:v>-85367.835900000005</c:v>
                </c:pt>
                <c:pt idx="3364">
                  <c:v>-85372.233399999997</c:v>
                </c:pt>
                <c:pt idx="3365">
                  <c:v>-85333.012000000002</c:v>
                </c:pt>
                <c:pt idx="3366">
                  <c:v>-85325.438399999999</c:v>
                </c:pt>
                <c:pt idx="3367">
                  <c:v>-85358.029399999999</c:v>
                </c:pt>
                <c:pt idx="3368">
                  <c:v>-85376.651400000002</c:v>
                </c:pt>
                <c:pt idx="3369">
                  <c:v>-85408.544500000004</c:v>
                </c:pt>
                <c:pt idx="3370">
                  <c:v>-85407.042400000006</c:v>
                </c:pt>
                <c:pt idx="3371">
                  <c:v>-85446.468699999998</c:v>
                </c:pt>
                <c:pt idx="3372">
                  <c:v>-85452.052899999995</c:v>
                </c:pt>
                <c:pt idx="3373">
                  <c:v>-85467.251199999999</c:v>
                </c:pt>
                <c:pt idx="3374">
                  <c:v>-85446.157999999996</c:v>
                </c:pt>
                <c:pt idx="3375">
                  <c:v>-85419.100300000006</c:v>
                </c:pt>
                <c:pt idx="3376">
                  <c:v>-85400.919399999999</c:v>
                </c:pt>
                <c:pt idx="3377">
                  <c:v>-85408.281900000002</c:v>
                </c:pt>
                <c:pt idx="3378">
                  <c:v>-85407.406000000003</c:v>
                </c:pt>
                <c:pt idx="3379">
                  <c:v>-85410.536099999998</c:v>
                </c:pt>
                <c:pt idx="3380">
                  <c:v>-85401.756899999993</c:v>
                </c:pt>
                <c:pt idx="3381">
                  <c:v>-85392.457200000004</c:v>
                </c:pt>
                <c:pt idx="3382">
                  <c:v>-85394.075400000002</c:v>
                </c:pt>
                <c:pt idx="3383">
                  <c:v>-85392.952300000004</c:v>
                </c:pt>
                <c:pt idx="3384">
                  <c:v>-85412.393500000006</c:v>
                </c:pt>
                <c:pt idx="3385">
                  <c:v>-85353.660699999993</c:v>
                </c:pt>
                <c:pt idx="3386">
                  <c:v>-85374.590299999996</c:v>
                </c:pt>
                <c:pt idx="3387">
                  <c:v>-85356.982999999993</c:v>
                </c:pt>
                <c:pt idx="3388">
                  <c:v>-85361.498999999996</c:v>
                </c:pt>
                <c:pt idx="3389">
                  <c:v>-85347.0772</c:v>
                </c:pt>
                <c:pt idx="3390">
                  <c:v>-85340.430800000002</c:v>
                </c:pt>
                <c:pt idx="3391">
                  <c:v>-85359.8851</c:v>
                </c:pt>
                <c:pt idx="3392">
                  <c:v>-85341.332800000004</c:v>
                </c:pt>
                <c:pt idx="3393">
                  <c:v>-85320.319699999993</c:v>
                </c:pt>
                <c:pt idx="3394">
                  <c:v>-85354.799599999998</c:v>
                </c:pt>
                <c:pt idx="3395">
                  <c:v>-85371.128700000001</c:v>
                </c:pt>
                <c:pt idx="3396">
                  <c:v>-85391.422500000001</c:v>
                </c:pt>
                <c:pt idx="3397">
                  <c:v>-85402.244399999996</c:v>
                </c:pt>
                <c:pt idx="3398">
                  <c:v>-85397.9038</c:v>
                </c:pt>
                <c:pt idx="3399">
                  <c:v>-85375.704800000007</c:v>
                </c:pt>
                <c:pt idx="3400">
                  <c:v>-85374.107699999993</c:v>
                </c:pt>
                <c:pt idx="3401">
                  <c:v>-85387.526800000007</c:v>
                </c:pt>
                <c:pt idx="3402">
                  <c:v>-85407.137600000002</c:v>
                </c:pt>
                <c:pt idx="3403">
                  <c:v>-85378.646500000003</c:v>
                </c:pt>
                <c:pt idx="3404">
                  <c:v>-85375.882500000007</c:v>
                </c:pt>
                <c:pt idx="3405">
                  <c:v>-85398.448199999999</c:v>
                </c:pt>
                <c:pt idx="3406">
                  <c:v>-85400.299899999998</c:v>
                </c:pt>
                <c:pt idx="3407">
                  <c:v>-85410.232099999994</c:v>
                </c:pt>
                <c:pt idx="3408">
                  <c:v>-85414.651599999997</c:v>
                </c:pt>
                <c:pt idx="3409">
                  <c:v>-85413.265499999994</c:v>
                </c:pt>
                <c:pt idx="3410">
                  <c:v>-85422.167199999996</c:v>
                </c:pt>
                <c:pt idx="3411">
                  <c:v>-85415.812600000005</c:v>
                </c:pt>
                <c:pt idx="3412">
                  <c:v>-85397.7644</c:v>
                </c:pt>
                <c:pt idx="3413">
                  <c:v>-85396.164999999994</c:v>
                </c:pt>
                <c:pt idx="3414">
                  <c:v>-85386.698199999999</c:v>
                </c:pt>
                <c:pt idx="3415">
                  <c:v>-85382.682199999996</c:v>
                </c:pt>
                <c:pt idx="3416">
                  <c:v>-85373.945300000007</c:v>
                </c:pt>
                <c:pt idx="3417">
                  <c:v>-85387.3986</c:v>
                </c:pt>
                <c:pt idx="3418">
                  <c:v>-85402.504400000005</c:v>
                </c:pt>
                <c:pt idx="3419">
                  <c:v>-85382.392999999996</c:v>
                </c:pt>
                <c:pt idx="3420">
                  <c:v>-85358.592000000004</c:v>
                </c:pt>
                <c:pt idx="3421">
                  <c:v>-85363.165200000003</c:v>
                </c:pt>
                <c:pt idx="3422">
                  <c:v>-85390.879199999996</c:v>
                </c:pt>
                <c:pt idx="3423">
                  <c:v>-85423.685100000002</c:v>
                </c:pt>
                <c:pt idx="3424">
                  <c:v>-85399.935599999997</c:v>
                </c:pt>
                <c:pt idx="3425">
                  <c:v>-85420.879100000006</c:v>
                </c:pt>
                <c:pt idx="3426">
                  <c:v>-85414.229699999996</c:v>
                </c:pt>
                <c:pt idx="3427">
                  <c:v>-85390.430200000003</c:v>
                </c:pt>
                <c:pt idx="3428">
                  <c:v>-85400.046199999997</c:v>
                </c:pt>
                <c:pt idx="3429">
                  <c:v>-85356.646200000003</c:v>
                </c:pt>
                <c:pt idx="3430">
                  <c:v>-85354.189899999998</c:v>
                </c:pt>
                <c:pt idx="3431">
                  <c:v>-85410.001900000003</c:v>
                </c:pt>
                <c:pt idx="3432">
                  <c:v>-85430.527700000006</c:v>
                </c:pt>
                <c:pt idx="3433">
                  <c:v>-85437.323300000004</c:v>
                </c:pt>
                <c:pt idx="3434">
                  <c:v>-85415.126099999994</c:v>
                </c:pt>
                <c:pt idx="3435">
                  <c:v>-85409.406600000002</c:v>
                </c:pt>
                <c:pt idx="3436">
                  <c:v>-85416.971099999995</c:v>
                </c:pt>
                <c:pt idx="3437">
                  <c:v>-85410.126999999993</c:v>
                </c:pt>
                <c:pt idx="3438">
                  <c:v>-85417.597899999993</c:v>
                </c:pt>
                <c:pt idx="3439">
                  <c:v>-85438.124100000001</c:v>
                </c:pt>
                <c:pt idx="3440">
                  <c:v>-85438.869699999996</c:v>
                </c:pt>
                <c:pt idx="3441">
                  <c:v>-85428.843599999993</c:v>
                </c:pt>
                <c:pt idx="3442">
                  <c:v>-85398.892699999997</c:v>
                </c:pt>
                <c:pt idx="3443">
                  <c:v>-85384.293099999995</c:v>
                </c:pt>
                <c:pt idx="3444">
                  <c:v>-85376.756399999998</c:v>
                </c:pt>
                <c:pt idx="3445">
                  <c:v>-85358.763500000001</c:v>
                </c:pt>
                <c:pt idx="3446">
                  <c:v>-85378.4421</c:v>
                </c:pt>
                <c:pt idx="3447">
                  <c:v>-85387.2883</c:v>
                </c:pt>
                <c:pt idx="3448">
                  <c:v>-85438.412299999996</c:v>
                </c:pt>
                <c:pt idx="3449">
                  <c:v>-85425.136100000003</c:v>
                </c:pt>
                <c:pt idx="3450">
                  <c:v>-85394.095700000005</c:v>
                </c:pt>
                <c:pt idx="3451">
                  <c:v>-85396.077099999995</c:v>
                </c:pt>
                <c:pt idx="3452">
                  <c:v>-85374.985400000005</c:v>
                </c:pt>
                <c:pt idx="3453">
                  <c:v>-85373.850399999996</c:v>
                </c:pt>
                <c:pt idx="3454">
                  <c:v>-85374.229500000001</c:v>
                </c:pt>
                <c:pt idx="3455">
                  <c:v>-85360.200200000007</c:v>
                </c:pt>
                <c:pt idx="3456">
                  <c:v>-85365.683499999999</c:v>
                </c:pt>
                <c:pt idx="3457">
                  <c:v>-85361.954800000007</c:v>
                </c:pt>
                <c:pt idx="3458">
                  <c:v>-85391.325299999997</c:v>
                </c:pt>
                <c:pt idx="3459">
                  <c:v>-85382.633100000006</c:v>
                </c:pt>
                <c:pt idx="3460">
                  <c:v>-85368.770199999999</c:v>
                </c:pt>
                <c:pt idx="3461">
                  <c:v>-85395.244200000001</c:v>
                </c:pt>
                <c:pt idx="3462">
                  <c:v>-85386.015700000004</c:v>
                </c:pt>
                <c:pt idx="3463">
                  <c:v>-85332.896999999997</c:v>
                </c:pt>
                <c:pt idx="3464">
                  <c:v>-85295.673299999995</c:v>
                </c:pt>
                <c:pt idx="3465">
                  <c:v>-85316.224100000007</c:v>
                </c:pt>
                <c:pt idx="3466">
                  <c:v>-85323.682199999996</c:v>
                </c:pt>
                <c:pt idx="3467">
                  <c:v>-85309.704500000007</c:v>
                </c:pt>
                <c:pt idx="3468">
                  <c:v>-85377.609100000001</c:v>
                </c:pt>
                <c:pt idx="3469">
                  <c:v>-85386.783500000005</c:v>
                </c:pt>
                <c:pt idx="3470">
                  <c:v>-85415.639500000005</c:v>
                </c:pt>
                <c:pt idx="3471">
                  <c:v>-85417.785499999998</c:v>
                </c:pt>
                <c:pt idx="3472">
                  <c:v>-85384.481</c:v>
                </c:pt>
                <c:pt idx="3473">
                  <c:v>-85378.432700000005</c:v>
                </c:pt>
                <c:pt idx="3474">
                  <c:v>-85365.722999999998</c:v>
                </c:pt>
                <c:pt idx="3475">
                  <c:v>-85371.887300000002</c:v>
                </c:pt>
                <c:pt idx="3476">
                  <c:v>-85353.718800000002</c:v>
                </c:pt>
                <c:pt idx="3477">
                  <c:v>-85365.076300000001</c:v>
                </c:pt>
                <c:pt idx="3478">
                  <c:v>-85382.179000000004</c:v>
                </c:pt>
                <c:pt idx="3479">
                  <c:v>-85355.788400000005</c:v>
                </c:pt>
                <c:pt idx="3480">
                  <c:v>-85375.770300000004</c:v>
                </c:pt>
                <c:pt idx="3481">
                  <c:v>-85378.709400000007</c:v>
                </c:pt>
                <c:pt idx="3482">
                  <c:v>-85423.761599999998</c:v>
                </c:pt>
                <c:pt idx="3483">
                  <c:v>-85438.435400000002</c:v>
                </c:pt>
                <c:pt idx="3484">
                  <c:v>-85403.534499999994</c:v>
                </c:pt>
                <c:pt idx="3485">
                  <c:v>-85392.823600000003</c:v>
                </c:pt>
                <c:pt idx="3486">
                  <c:v>-85404.179000000004</c:v>
                </c:pt>
                <c:pt idx="3487">
                  <c:v>-85363.886499999993</c:v>
                </c:pt>
                <c:pt idx="3488">
                  <c:v>-85390.610700000005</c:v>
                </c:pt>
                <c:pt idx="3489">
                  <c:v>-85382.621899999998</c:v>
                </c:pt>
                <c:pt idx="3490">
                  <c:v>-85372.882500000007</c:v>
                </c:pt>
                <c:pt idx="3491">
                  <c:v>-85390.718999999997</c:v>
                </c:pt>
                <c:pt idx="3492">
                  <c:v>-85422.797500000001</c:v>
                </c:pt>
                <c:pt idx="3493">
                  <c:v>-85450.404599999994</c:v>
                </c:pt>
                <c:pt idx="3494">
                  <c:v>-85480.667799999996</c:v>
                </c:pt>
                <c:pt idx="3495">
                  <c:v>-85471.451700000005</c:v>
                </c:pt>
                <c:pt idx="3496">
                  <c:v>-85474.224499999997</c:v>
                </c:pt>
                <c:pt idx="3497">
                  <c:v>-85434.943599999999</c:v>
                </c:pt>
                <c:pt idx="3498">
                  <c:v>-85412.752299999993</c:v>
                </c:pt>
                <c:pt idx="3499">
                  <c:v>-85401.257599999997</c:v>
                </c:pt>
                <c:pt idx="3500">
                  <c:v>-85397.466899999999</c:v>
                </c:pt>
                <c:pt idx="3501">
                  <c:v>-85361.835200000001</c:v>
                </c:pt>
                <c:pt idx="3502">
                  <c:v>-85357.171100000007</c:v>
                </c:pt>
                <c:pt idx="3503">
                  <c:v>-85319.920700000002</c:v>
                </c:pt>
                <c:pt idx="3504">
                  <c:v>-85344.5965</c:v>
                </c:pt>
                <c:pt idx="3505">
                  <c:v>-85347.042100000006</c:v>
                </c:pt>
                <c:pt idx="3506">
                  <c:v>-85366.545800000007</c:v>
                </c:pt>
                <c:pt idx="3507">
                  <c:v>-85379.218500000003</c:v>
                </c:pt>
                <c:pt idx="3508">
                  <c:v>-85346.941699999996</c:v>
                </c:pt>
                <c:pt idx="3509">
                  <c:v>-85355.679000000004</c:v>
                </c:pt>
                <c:pt idx="3510">
                  <c:v>-85403.255900000004</c:v>
                </c:pt>
                <c:pt idx="3511">
                  <c:v>-85433.604800000001</c:v>
                </c:pt>
                <c:pt idx="3512">
                  <c:v>-85445.9997</c:v>
                </c:pt>
                <c:pt idx="3513">
                  <c:v>-85427.907200000001</c:v>
                </c:pt>
                <c:pt idx="3514">
                  <c:v>-85470.528000000006</c:v>
                </c:pt>
                <c:pt idx="3515">
                  <c:v>-85472.959900000002</c:v>
                </c:pt>
                <c:pt idx="3516">
                  <c:v>-85459.713900000002</c:v>
                </c:pt>
                <c:pt idx="3517">
                  <c:v>-85461.767000000007</c:v>
                </c:pt>
                <c:pt idx="3518">
                  <c:v>-85445.809200000003</c:v>
                </c:pt>
                <c:pt idx="3519">
                  <c:v>-85427.851699999999</c:v>
                </c:pt>
                <c:pt idx="3520">
                  <c:v>-85425.021099999998</c:v>
                </c:pt>
                <c:pt idx="3521">
                  <c:v>-85431.348899999997</c:v>
                </c:pt>
                <c:pt idx="3522">
                  <c:v>-85418.224700000006</c:v>
                </c:pt>
                <c:pt idx="3523">
                  <c:v>-85409.938399999999</c:v>
                </c:pt>
                <c:pt idx="3524">
                  <c:v>-85405.094200000007</c:v>
                </c:pt>
                <c:pt idx="3525">
                  <c:v>-85366.043900000004</c:v>
                </c:pt>
                <c:pt idx="3526">
                  <c:v>-85392.616399999999</c:v>
                </c:pt>
                <c:pt idx="3527">
                  <c:v>-85409.145099999994</c:v>
                </c:pt>
                <c:pt idx="3528">
                  <c:v>-85408.189700000003</c:v>
                </c:pt>
                <c:pt idx="3529">
                  <c:v>-85419.967900000003</c:v>
                </c:pt>
                <c:pt idx="3530">
                  <c:v>-85438.225000000006</c:v>
                </c:pt>
                <c:pt idx="3531">
                  <c:v>-85428.152499999997</c:v>
                </c:pt>
                <c:pt idx="3532">
                  <c:v>-85417.420800000007</c:v>
                </c:pt>
                <c:pt idx="3533">
                  <c:v>-85389.478900000002</c:v>
                </c:pt>
                <c:pt idx="3534">
                  <c:v>-85374.469400000002</c:v>
                </c:pt>
                <c:pt idx="3535">
                  <c:v>-85401.184599999993</c:v>
                </c:pt>
                <c:pt idx="3536">
                  <c:v>-85360.369500000001</c:v>
                </c:pt>
                <c:pt idx="3537">
                  <c:v>-85369.721300000005</c:v>
                </c:pt>
                <c:pt idx="3538">
                  <c:v>-85381.679000000004</c:v>
                </c:pt>
                <c:pt idx="3539">
                  <c:v>-85414.500100000005</c:v>
                </c:pt>
                <c:pt idx="3540">
                  <c:v>-85446.455300000001</c:v>
                </c:pt>
                <c:pt idx="3541">
                  <c:v>-85440.414699999994</c:v>
                </c:pt>
                <c:pt idx="3542">
                  <c:v>-85423.611199999999</c:v>
                </c:pt>
                <c:pt idx="3543">
                  <c:v>-85417.205499999996</c:v>
                </c:pt>
                <c:pt idx="3544">
                  <c:v>-85356.627900000007</c:v>
                </c:pt>
                <c:pt idx="3545">
                  <c:v>-85334.070099999997</c:v>
                </c:pt>
                <c:pt idx="3546">
                  <c:v>-85317.704199999993</c:v>
                </c:pt>
                <c:pt idx="3547">
                  <c:v>-85317.701700000005</c:v>
                </c:pt>
                <c:pt idx="3548">
                  <c:v>-85343.460699999996</c:v>
                </c:pt>
                <c:pt idx="3549">
                  <c:v>-85330.005699999994</c:v>
                </c:pt>
                <c:pt idx="3550">
                  <c:v>-85346.913</c:v>
                </c:pt>
                <c:pt idx="3551">
                  <c:v>-85332.596900000004</c:v>
                </c:pt>
                <c:pt idx="3552">
                  <c:v>-85389.139800000004</c:v>
                </c:pt>
                <c:pt idx="3553">
                  <c:v>-85371.732999999993</c:v>
                </c:pt>
                <c:pt idx="3554">
                  <c:v>-85384.004300000001</c:v>
                </c:pt>
                <c:pt idx="3555">
                  <c:v>-85388.668699999995</c:v>
                </c:pt>
                <c:pt idx="3556">
                  <c:v>-85409.716899999999</c:v>
                </c:pt>
                <c:pt idx="3557">
                  <c:v>-85393.758600000001</c:v>
                </c:pt>
                <c:pt idx="3558">
                  <c:v>-85407.367499999993</c:v>
                </c:pt>
                <c:pt idx="3559">
                  <c:v>-85423.9948</c:v>
                </c:pt>
                <c:pt idx="3560">
                  <c:v>-85427.506699999998</c:v>
                </c:pt>
                <c:pt idx="3561">
                  <c:v>-85389.262000000002</c:v>
                </c:pt>
                <c:pt idx="3562">
                  <c:v>-85362.058999999994</c:v>
                </c:pt>
                <c:pt idx="3563">
                  <c:v>-85372.9234</c:v>
                </c:pt>
                <c:pt idx="3564">
                  <c:v>-85382.510599999994</c:v>
                </c:pt>
                <c:pt idx="3565">
                  <c:v>-85389.868300000002</c:v>
                </c:pt>
                <c:pt idx="3566">
                  <c:v>-85399.029599999994</c:v>
                </c:pt>
                <c:pt idx="3567">
                  <c:v>-85367.180600000007</c:v>
                </c:pt>
                <c:pt idx="3568">
                  <c:v>-85365.352199999994</c:v>
                </c:pt>
                <c:pt idx="3569">
                  <c:v>-85361.406400000007</c:v>
                </c:pt>
                <c:pt idx="3570">
                  <c:v>-85366.194600000003</c:v>
                </c:pt>
                <c:pt idx="3571">
                  <c:v>-85386.038499999995</c:v>
                </c:pt>
                <c:pt idx="3572">
                  <c:v>-85427.4568</c:v>
                </c:pt>
                <c:pt idx="3573">
                  <c:v>-85433.4804</c:v>
                </c:pt>
                <c:pt idx="3574">
                  <c:v>-85383.135500000004</c:v>
                </c:pt>
                <c:pt idx="3575">
                  <c:v>-85396.862299999993</c:v>
                </c:pt>
                <c:pt idx="3576">
                  <c:v>-85405.578299999994</c:v>
                </c:pt>
                <c:pt idx="3577">
                  <c:v>-85414.474900000001</c:v>
                </c:pt>
                <c:pt idx="3578">
                  <c:v>-85413.583499999993</c:v>
                </c:pt>
                <c:pt idx="3579">
                  <c:v>-85405.805600000007</c:v>
                </c:pt>
                <c:pt idx="3580">
                  <c:v>-85423.209400000007</c:v>
                </c:pt>
                <c:pt idx="3581">
                  <c:v>-85427.195200000002</c:v>
                </c:pt>
                <c:pt idx="3582">
                  <c:v>-85426.119200000001</c:v>
                </c:pt>
                <c:pt idx="3583">
                  <c:v>-85445.144799999995</c:v>
                </c:pt>
                <c:pt idx="3584">
                  <c:v>-85419.108800000002</c:v>
                </c:pt>
                <c:pt idx="3585">
                  <c:v>-85386.550300000003</c:v>
                </c:pt>
                <c:pt idx="3586">
                  <c:v>-85389.797300000006</c:v>
                </c:pt>
                <c:pt idx="3587">
                  <c:v>-85398.483399999997</c:v>
                </c:pt>
                <c:pt idx="3588">
                  <c:v>-85412.834000000003</c:v>
                </c:pt>
                <c:pt idx="3589">
                  <c:v>-85413.236000000004</c:v>
                </c:pt>
                <c:pt idx="3590">
                  <c:v>-85417.31</c:v>
                </c:pt>
                <c:pt idx="3591">
                  <c:v>-85382.830799999996</c:v>
                </c:pt>
                <c:pt idx="3592">
                  <c:v>-85365.066000000006</c:v>
                </c:pt>
                <c:pt idx="3593">
                  <c:v>-85405.775200000004</c:v>
                </c:pt>
                <c:pt idx="3594">
                  <c:v>-85393.593999999997</c:v>
                </c:pt>
                <c:pt idx="3595">
                  <c:v>-85405.836800000005</c:v>
                </c:pt>
                <c:pt idx="3596">
                  <c:v>-85456.833100000003</c:v>
                </c:pt>
                <c:pt idx="3597">
                  <c:v>-85471.696899999995</c:v>
                </c:pt>
                <c:pt idx="3598">
                  <c:v>-85445.840400000001</c:v>
                </c:pt>
                <c:pt idx="3599">
                  <c:v>-85438.411099999998</c:v>
                </c:pt>
                <c:pt idx="3600">
                  <c:v>-85416.131899999993</c:v>
                </c:pt>
                <c:pt idx="3601">
                  <c:v>-85421.159400000004</c:v>
                </c:pt>
                <c:pt idx="3602">
                  <c:v>-85427.324699999997</c:v>
                </c:pt>
                <c:pt idx="3603">
                  <c:v>-85378.623699999996</c:v>
                </c:pt>
                <c:pt idx="3604">
                  <c:v>-85371.375700000004</c:v>
                </c:pt>
                <c:pt idx="3605">
                  <c:v>-85403.556200000006</c:v>
                </c:pt>
                <c:pt idx="3606">
                  <c:v>-85439.8557</c:v>
                </c:pt>
                <c:pt idx="3607">
                  <c:v>-85428.495200000005</c:v>
                </c:pt>
                <c:pt idx="3608">
                  <c:v>-85431.418699999995</c:v>
                </c:pt>
                <c:pt idx="3609">
                  <c:v>-85414.468099999998</c:v>
                </c:pt>
                <c:pt idx="3610">
                  <c:v>-85396.300399999993</c:v>
                </c:pt>
                <c:pt idx="3611">
                  <c:v>-85376.7791</c:v>
                </c:pt>
                <c:pt idx="3612">
                  <c:v>-85397.546300000002</c:v>
                </c:pt>
                <c:pt idx="3613">
                  <c:v>-85403.635200000004</c:v>
                </c:pt>
                <c:pt idx="3614">
                  <c:v>-85390.734200000006</c:v>
                </c:pt>
                <c:pt idx="3615">
                  <c:v>-85420.013800000001</c:v>
                </c:pt>
                <c:pt idx="3616">
                  <c:v>-85423.708499999993</c:v>
                </c:pt>
                <c:pt idx="3617">
                  <c:v>-85380.872900000002</c:v>
                </c:pt>
                <c:pt idx="3618">
                  <c:v>-85437.612699999998</c:v>
                </c:pt>
                <c:pt idx="3619">
                  <c:v>-85432.152700000006</c:v>
                </c:pt>
                <c:pt idx="3620">
                  <c:v>-85453.1253</c:v>
                </c:pt>
                <c:pt idx="3621">
                  <c:v>-85450.700299999997</c:v>
                </c:pt>
                <c:pt idx="3622">
                  <c:v>-85468.507800000007</c:v>
                </c:pt>
                <c:pt idx="3623">
                  <c:v>-85454.409299999999</c:v>
                </c:pt>
                <c:pt idx="3624">
                  <c:v>-85439.884099999996</c:v>
                </c:pt>
                <c:pt idx="3625">
                  <c:v>-85452.719100000002</c:v>
                </c:pt>
                <c:pt idx="3626">
                  <c:v>-85443.238500000007</c:v>
                </c:pt>
                <c:pt idx="3627">
                  <c:v>-85458.281600000002</c:v>
                </c:pt>
                <c:pt idx="3628">
                  <c:v>-85477.474300000002</c:v>
                </c:pt>
                <c:pt idx="3629">
                  <c:v>-85473.6535</c:v>
                </c:pt>
                <c:pt idx="3630">
                  <c:v>-85467.577300000004</c:v>
                </c:pt>
                <c:pt idx="3631">
                  <c:v>-85452.721099999995</c:v>
                </c:pt>
                <c:pt idx="3632">
                  <c:v>-85428.227799999993</c:v>
                </c:pt>
                <c:pt idx="3633">
                  <c:v>-85390.164399999994</c:v>
                </c:pt>
                <c:pt idx="3634">
                  <c:v>-85400.329500000007</c:v>
                </c:pt>
                <c:pt idx="3635">
                  <c:v>-85416.368700000006</c:v>
                </c:pt>
                <c:pt idx="3636">
                  <c:v>-85393.087199999994</c:v>
                </c:pt>
                <c:pt idx="3637">
                  <c:v>-85347.535799999998</c:v>
                </c:pt>
                <c:pt idx="3638">
                  <c:v>-85333.849700000006</c:v>
                </c:pt>
                <c:pt idx="3639">
                  <c:v>-85358.617400000003</c:v>
                </c:pt>
                <c:pt idx="3640">
                  <c:v>-85328.972299999994</c:v>
                </c:pt>
                <c:pt idx="3641">
                  <c:v>-85344.768500000006</c:v>
                </c:pt>
                <c:pt idx="3642">
                  <c:v>-85308.814899999998</c:v>
                </c:pt>
                <c:pt idx="3643">
                  <c:v>-85343.458499999993</c:v>
                </c:pt>
                <c:pt idx="3644">
                  <c:v>-85335.761700000003</c:v>
                </c:pt>
                <c:pt idx="3645">
                  <c:v>-85339.616999999998</c:v>
                </c:pt>
                <c:pt idx="3646">
                  <c:v>-85378.652400000006</c:v>
                </c:pt>
                <c:pt idx="3647">
                  <c:v>-85423.8024</c:v>
                </c:pt>
                <c:pt idx="3648">
                  <c:v>-85447.839099999997</c:v>
                </c:pt>
                <c:pt idx="3649">
                  <c:v>-85492.941000000006</c:v>
                </c:pt>
                <c:pt idx="3650">
                  <c:v>-85470.007100000003</c:v>
                </c:pt>
                <c:pt idx="3651">
                  <c:v>-85422.188699999999</c:v>
                </c:pt>
                <c:pt idx="3652">
                  <c:v>-85403.679000000004</c:v>
                </c:pt>
                <c:pt idx="3653">
                  <c:v>-85389.002500000002</c:v>
                </c:pt>
                <c:pt idx="3654">
                  <c:v>-85402.791500000007</c:v>
                </c:pt>
                <c:pt idx="3655">
                  <c:v>-85383.589300000007</c:v>
                </c:pt>
                <c:pt idx="3656">
                  <c:v>-85419.990699999995</c:v>
                </c:pt>
                <c:pt idx="3657">
                  <c:v>-85434.810899999997</c:v>
                </c:pt>
                <c:pt idx="3658">
                  <c:v>-85411.435599999997</c:v>
                </c:pt>
                <c:pt idx="3659">
                  <c:v>-85376.877800000002</c:v>
                </c:pt>
                <c:pt idx="3660">
                  <c:v>-85355.593200000003</c:v>
                </c:pt>
                <c:pt idx="3661">
                  <c:v>-85340.691800000001</c:v>
                </c:pt>
                <c:pt idx="3662">
                  <c:v>-85304.054099999994</c:v>
                </c:pt>
                <c:pt idx="3663">
                  <c:v>-85336.6</c:v>
                </c:pt>
                <c:pt idx="3664">
                  <c:v>-85361.090800000005</c:v>
                </c:pt>
                <c:pt idx="3665">
                  <c:v>-85403.373900000006</c:v>
                </c:pt>
                <c:pt idx="3666">
                  <c:v>-85422.295400000003</c:v>
                </c:pt>
                <c:pt idx="3667">
                  <c:v>-85434.498399999997</c:v>
                </c:pt>
                <c:pt idx="3668">
                  <c:v>-85437.384099999996</c:v>
                </c:pt>
                <c:pt idx="3669">
                  <c:v>-85406.114400000006</c:v>
                </c:pt>
                <c:pt idx="3670">
                  <c:v>-85395.235199999996</c:v>
                </c:pt>
                <c:pt idx="3671">
                  <c:v>-85399.437099999996</c:v>
                </c:pt>
                <c:pt idx="3672">
                  <c:v>-85456.631899999993</c:v>
                </c:pt>
                <c:pt idx="3673">
                  <c:v>-85444.7742</c:v>
                </c:pt>
                <c:pt idx="3674">
                  <c:v>-85477.726299999995</c:v>
                </c:pt>
                <c:pt idx="3675">
                  <c:v>-85488.407500000001</c:v>
                </c:pt>
                <c:pt idx="3676">
                  <c:v>-85480.7258</c:v>
                </c:pt>
                <c:pt idx="3677">
                  <c:v>-85479.7546</c:v>
                </c:pt>
                <c:pt idx="3678">
                  <c:v>-85478.615600000005</c:v>
                </c:pt>
                <c:pt idx="3679">
                  <c:v>-85454.772299999997</c:v>
                </c:pt>
                <c:pt idx="3680">
                  <c:v>-85448.782099999997</c:v>
                </c:pt>
                <c:pt idx="3681">
                  <c:v>-85456.451499999996</c:v>
                </c:pt>
                <c:pt idx="3682">
                  <c:v>-85425.508499999996</c:v>
                </c:pt>
                <c:pt idx="3683">
                  <c:v>-85388.126199999999</c:v>
                </c:pt>
                <c:pt idx="3684">
                  <c:v>-85394.972099999999</c:v>
                </c:pt>
                <c:pt idx="3685">
                  <c:v>-85406.682100000005</c:v>
                </c:pt>
                <c:pt idx="3686">
                  <c:v>-85381.385899999994</c:v>
                </c:pt>
                <c:pt idx="3687">
                  <c:v>-85366.978600000002</c:v>
                </c:pt>
                <c:pt idx="3688">
                  <c:v>-85387.175499999998</c:v>
                </c:pt>
                <c:pt idx="3689">
                  <c:v>-85412.347099999999</c:v>
                </c:pt>
                <c:pt idx="3690">
                  <c:v>-85415.3995</c:v>
                </c:pt>
                <c:pt idx="3691">
                  <c:v>-85397.684500000003</c:v>
                </c:pt>
                <c:pt idx="3692">
                  <c:v>-85389.01</c:v>
                </c:pt>
                <c:pt idx="3693">
                  <c:v>-85413.744600000005</c:v>
                </c:pt>
                <c:pt idx="3694">
                  <c:v>-85398.490699999995</c:v>
                </c:pt>
                <c:pt idx="3695">
                  <c:v>-85433.590500000006</c:v>
                </c:pt>
                <c:pt idx="3696">
                  <c:v>-85441.978400000007</c:v>
                </c:pt>
                <c:pt idx="3697">
                  <c:v>-85382.327300000004</c:v>
                </c:pt>
                <c:pt idx="3698">
                  <c:v>-85385.597599999994</c:v>
                </c:pt>
                <c:pt idx="3699">
                  <c:v>-85387.160099999994</c:v>
                </c:pt>
                <c:pt idx="3700">
                  <c:v>-85422.352199999994</c:v>
                </c:pt>
                <c:pt idx="3701">
                  <c:v>-85387.428199999995</c:v>
                </c:pt>
                <c:pt idx="3702">
                  <c:v>-85388.543000000005</c:v>
                </c:pt>
                <c:pt idx="3703">
                  <c:v>-85410.136799999993</c:v>
                </c:pt>
                <c:pt idx="3704">
                  <c:v>-85398.051800000001</c:v>
                </c:pt>
                <c:pt idx="3705">
                  <c:v>-85383.820099999997</c:v>
                </c:pt>
                <c:pt idx="3706">
                  <c:v>-85378.180699999997</c:v>
                </c:pt>
                <c:pt idx="3707">
                  <c:v>-85382.687900000004</c:v>
                </c:pt>
                <c:pt idx="3708">
                  <c:v>-85397.142000000007</c:v>
                </c:pt>
                <c:pt idx="3709">
                  <c:v>-85377.042600000001</c:v>
                </c:pt>
                <c:pt idx="3710">
                  <c:v>-85370.055099999998</c:v>
                </c:pt>
                <c:pt idx="3711">
                  <c:v>-85364.310899999997</c:v>
                </c:pt>
                <c:pt idx="3712">
                  <c:v>-85364.886499999993</c:v>
                </c:pt>
                <c:pt idx="3713">
                  <c:v>-85390.4476</c:v>
                </c:pt>
                <c:pt idx="3714">
                  <c:v>-85431.119200000001</c:v>
                </c:pt>
                <c:pt idx="3715">
                  <c:v>-85457.176099999997</c:v>
                </c:pt>
                <c:pt idx="3716">
                  <c:v>-85426.818499999994</c:v>
                </c:pt>
                <c:pt idx="3717">
                  <c:v>-85417.175499999998</c:v>
                </c:pt>
                <c:pt idx="3718">
                  <c:v>-85419.877399999998</c:v>
                </c:pt>
                <c:pt idx="3719">
                  <c:v>-85457.333700000003</c:v>
                </c:pt>
                <c:pt idx="3720">
                  <c:v>-85483.667199999996</c:v>
                </c:pt>
                <c:pt idx="3721">
                  <c:v>-85491.650699999998</c:v>
                </c:pt>
                <c:pt idx="3722">
                  <c:v>-85487.475900000005</c:v>
                </c:pt>
                <c:pt idx="3723">
                  <c:v>-85478.129700000005</c:v>
                </c:pt>
                <c:pt idx="3724">
                  <c:v>-85448.9611</c:v>
                </c:pt>
                <c:pt idx="3725">
                  <c:v>-85441.2304</c:v>
                </c:pt>
                <c:pt idx="3726">
                  <c:v>-85405.1008</c:v>
                </c:pt>
                <c:pt idx="3727">
                  <c:v>-85375.381299999994</c:v>
                </c:pt>
                <c:pt idx="3728">
                  <c:v>-85393.592199999999</c:v>
                </c:pt>
                <c:pt idx="3729">
                  <c:v>-85426.954899999997</c:v>
                </c:pt>
                <c:pt idx="3730">
                  <c:v>-85426.702600000004</c:v>
                </c:pt>
                <c:pt idx="3731">
                  <c:v>-85451.648199999996</c:v>
                </c:pt>
                <c:pt idx="3732">
                  <c:v>-85420.744600000005</c:v>
                </c:pt>
                <c:pt idx="3733">
                  <c:v>-85416.916899999997</c:v>
                </c:pt>
                <c:pt idx="3734">
                  <c:v>-85439.954199999993</c:v>
                </c:pt>
                <c:pt idx="3735">
                  <c:v>-85470.388300000006</c:v>
                </c:pt>
                <c:pt idx="3736">
                  <c:v>-85425.512400000007</c:v>
                </c:pt>
                <c:pt idx="3737">
                  <c:v>-85447.072899999999</c:v>
                </c:pt>
                <c:pt idx="3738">
                  <c:v>-85427.297200000001</c:v>
                </c:pt>
                <c:pt idx="3739">
                  <c:v>-85441.041500000007</c:v>
                </c:pt>
                <c:pt idx="3740">
                  <c:v>-85441.593699999998</c:v>
                </c:pt>
                <c:pt idx="3741">
                  <c:v>-85420.569600000003</c:v>
                </c:pt>
                <c:pt idx="3742">
                  <c:v>-85415.293300000005</c:v>
                </c:pt>
                <c:pt idx="3743">
                  <c:v>-85408.828200000004</c:v>
                </c:pt>
                <c:pt idx="3744">
                  <c:v>-85424.177299999996</c:v>
                </c:pt>
                <c:pt idx="3745">
                  <c:v>-85436.081900000005</c:v>
                </c:pt>
                <c:pt idx="3746">
                  <c:v>-85415.965599999996</c:v>
                </c:pt>
                <c:pt idx="3747">
                  <c:v>-85400.231799999994</c:v>
                </c:pt>
                <c:pt idx="3748">
                  <c:v>-85415.5766</c:v>
                </c:pt>
                <c:pt idx="3749">
                  <c:v>-85415.136599999998</c:v>
                </c:pt>
                <c:pt idx="3750">
                  <c:v>-85398.581600000005</c:v>
                </c:pt>
                <c:pt idx="3751">
                  <c:v>-85389.7595</c:v>
                </c:pt>
                <c:pt idx="3752">
                  <c:v>-85393.450800000006</c:v>
                </c:pt>
                <c:pt idx="3753">
                  <c:v>-85372.900500000003</c:v>
                </c:pt>
                <c:pt idx="3754">
                  <c:v>-85390.335999999996</c:v>
                </c:pt>
                <c:pt idx="3755">
                  <c:v>-85442.120200000005</c:v>
                </c:pt>
                <c:pt idx="3756">
                  <c:v>-85432.894100000005</c:v>
                </c:pt>
                <c:pt idx="3757">
                  <c:v>-85411.08</c:v>
                </c:pt>
                <c:pt idx="3758">
                  <c:v>-85396.013800000001</c:v>
                </c:pt>
                <c:pt idx="3759">
                  <c:v>-85369.751199999999</c:v>
                </c:pt>
                <c:pt idx="3760">
                  <c:v>-85355.611499999999</c:v>
                </c:pt>
                <c:pt idx="3761">
                  <c:v>-85334.448399999994</c:v>
                </c:pt>
                <c:pt idx="3762">
                  <c:v>-85329.981899999999</c:v>
                </c:pt>
                <c:pt idx="3763">
                  <c:v>-85339.457599999994</c:v>
                </c:pt>
                <c:pt idx="3764">
                  <c:v>-85349.881599999993</c:v>
                </c:pt>
                <c:pt idx="3765">
                  <c:v>-85354.470300000001</c:v>
                </c:pt>
                <c:pt idx="3766">
                  <c:v>-85339.035799999998</c:v>
                </c:pt>
                <c:pt idx="3767">
                  <c:v>-85317.117100000003</c:v>
                </c:pt>
                <c:pt idx="3768">
                  <c:v>-85337.483399999997</c:v>
                </c:pt>
                <c:pt idx="3769">
                  <c:v>-85344.579800000007</c:v>
                </c:pt>
                <c:pt idx="3770">
                  <c:v>-85362.183799999999</c:v>
                </c:pt>
                <c:pt idx="3771">
                  <c:v>-85355.303899999999</c:v>
                </c:pt>
                <c:pt idx="3772">
                  <c:v>-85362.251399999994</c:v>
                </c:pt>
                <c:pt idx="3773">
                  <c:v>-85375.779699999999</c:v>
                </c:pt>
                <c:pt idx="3774">
                  <c:v>-85359.536500000002</c:v>
                </c:pt>
                <c:pt idx="3775">
                  <c:v>-85376.675600000002</c:v>
                </c:pt>
                <c:pt idx="3776">
                  <c:v>-85366.694799999997</c:v>
                </c:pt>
                <c:pt idx="3777">
                  <c:v>-85367.577300000004</c:v>
                </c:pt>
                <c:pt idx="3778">
                  <c:v>-85378.277400000006</c:v>
                </c:pt>
                <c:pt idx="3779">
                  <c:v>-85393.878899999996</c:v>
                </c:pt>
                <c:pt idx="3780">
                  <c:v>-85398.861300000004</c:v>
                </c:pt>
                <c:pt idx="3781">
                  <c:v>-85378.222699999998</c:v>
                </c:pt>
                <c:pt idx="3782">
                  <c:v>-85386.012000000002</c:v>
                </c:pt>
                <c:pt idx="3783">
                  <c:v>-85389.619699999996</c:v>
                </c:pt>
                <c:pt idx="3784">
                  <c:v>-85398.465599999996</c:v>
                </c:pt>
                <c:pt idx="3785">
                  <c:v>-85359.171400000007</c:v>
                </c:pt>
                <c:pt idx="3786">
                  <c:v>-85383.957299999995</c:v>
                </c:pt>
                <c:pt idx="3787">
                  <c:v>-85385.888500000001</c:v>
                </c:pt>
                <c:pt idx="3788">
                  <c:v>-85382.0095</c:v>
                </c:pt>
                <c:pt idx="3789">
                  <c:v>-85406.114700000006</c:v>
                </c:pt>
                <c:pt idx="3790">
                  <c:v>-85425.991200000004</c:v>
                </c:pt>
                <c:pt idx="3791">
                  <c:v>-85433.631699999998</c:v>
                </c:pt>
                <c:pt idx="3792">
                  <c:v>-85412.189299999998</c:v>
                </c:pt>
                <c:pt idx="3793">
                  <c:v>-85390.093699999998</c:v>
                </c:pt>
                <c:pt idx="3794">
                  <c:v>-85407.601800000004</c:v>
                </c:pt>
                <c:pt idx="3795">
                  <c:v>-85427.407300000006</c:v>
                </c:pt>
                <c:pt idx="3796">
                  <c:v>-85438.270699999994</c:v>
                </c:pt>
                <c:pt idx="3797">
                  <c:v>-85418.368900000001</c:v>
                </c:pt>
                <c:pt idx="3798">
                  <c:v>-85386.100600000005</c:v>
                </c:pt>
                <c:pt idx="3799">
                  <c:v>-85383.891699999993</c:v>
                </c:pt>
                <c:pt idx="3800">
                  <c:v>-85405.474199999997</c:v>
                </c:pt>
                <c:pt idx="3801">
                  <c:v>-85395.099199999997</c:v>
                </c:pt>
                <c:pt idx="3802">
                  <c:v>-85369.351999999999</c:v>
                </c:pt>
                <c:pt idx="3803">
                  <c:v>-85391.756099999999</c:v>
                </c:pt>
                <c:pt idx="3804">
                  <c:v>-85387.559699999998</c:v>
                </c:pt>
                <c:pt idx="3805">
                  <c:v>-85378.679399999994</c:v>
                </c:pt>
                <c:pt idx="3806">
                  <c:v>-85367.143500000006</c:v>
                </c:pt>
                <c:pt idx="3807">
                  <c:v>-85359.101800000004</c:v>
                </c:pt>
                <c:pt idx="3808">
                  <c:v>-85361.013999999996</c:v>
                </c:pt>
                <c:pt idx="3809">
                  <c:v>-85355.122700000007</c:v>
                </c:pt>
                <c:pt idx="3810">
                  <c:v>-85362.629799999995</c:v>
                </c:pt>
                <c:pt idx="3811">
                  <c:v>-85367.573300000004</c:v>
                </c:pt>
                <c:pt idx="3812">
                  <c:v>-85405.731599999999</c:v>
                </c:pt>
                <c:pt idx="3813">
                  <c:v>-85430.5052</c:v>
                </c:pt>
                <c:pt idx="3814">
                  <c:v>-85460.965500000006</c:v>
                </c:pt>
                <c:pt idx="3815">
                  <c:v>-85429.400099999999</c:v>
                </c:pt>
                <c:pt idx="3816">
                  <c:v>-85415.797900000005</c:v>
                </c:pt>
                <c:pt idx="3817">
                  <c:v>-85408.008400000006</c:v>
                </c:pt>
                <c:pt idx="3818">
                  <c:v>-85433.058199999999</c:v>
                </c:pt>
                <c:pt idx="3819">
                  <c:v>-85435.398499999996</c:v>
                </c:pt>
                <c:pt idx="3820">
                  <c:v>-85451.6823</c:v>
                </c:pt>
                <c:pt idx="3821">
                  <c:v>-85455.274300000005</c:v>
                </c:pt>
                <c:pt idx="3822">
                  <c:v>-85449.118100000007</c:v>
                </c:pt>
                <c:pt idx="3823">
                  <c:v>-85423.156799999997</c:v>
                </c:pt>
                <c:pt idx="3824">
                  <c:v>-85437.467799999999</c:v>
                </c:pt>
                <c:pt idx="3825">
                  <c:v>-85424.707899999994</c:v>
                </c:pt>
                <c:pt idx="3826">
                  <c:v>-85439.751600000003</c:v>
                </c:pt>
                <c:pt idx="3827">
                  <c:v>-85413.580199999997</c:v>
                </c:pt>
                <c:pt idx="3828">
                  <c:v>-85418.881399999998</c:v>
                </c:pt>
                <c:pt idx="3829">
                  <c:v>-85455.192200000005</c:v>
                </c:pt>
                <c:pt idx="3830">
                  <c:v>-85438.633900000001</c:v>
                </c:pt>
                <c:pt idx="3831">
                  <c:v>-85408.566399999996</c:v>
                </c:pt>
                <c:pt idx="3832">
                  <c:v>-85418.594200000007</c:v>
                </c:pt>
                <c:pt idx="3833">
                  <c:v>-85426.014299999995</c:v>
                </c:pt>
                <c:pt idx="3834">
                  <c:v>-85430.082699999999</c:v>
                </c:pt>
                <c:pt idx="3835">
                  <c:v>-85409.251499999998</c:v>
                </c:pt>
                <c:pt idx="3836">
                  <c:v>-85409.2117</c:v>
                </c:pt>
                <c:pt idx="3837">
                  <c:v>-85400.840299999996</c:v>
                </c:pt>
                <c:pt idx="3838">
                  <c:v>-85379.3704</c:v>
                </c:pt>
                <c:pt idx="3839">
                  <c:v>-85376.521699999998</c:v>
                </c:pt>
                <c:pt idx="3840">
                  <c:v>-85402.977100000004</c:v>
                </c:pt>
                <c:pt idx="3841">
                  <c:v>-85408.830100000006</c:v>
                </c:pt>
                <c:pt idx="3842">
                  <c:v>-85396.819600000003</c:v>
                </c:pt>
                <c:pt idx="3843">
                  <c:v>-85348.173899999994</c:v>
                </c:pt>
                <c:pt idx="3844">
                  <c:v>-85370.618000000002</c:v>
                </c:pt>
                <c:pt idx="3845">
                  <c:v>-85387.067299999995</c:v>
                </c:pt>
                <c:pt idx="3846">
                  <c:v>-85389.092199999999</c:v>
                </c:pt>
                <c:pt idx="3847">
                  <c:v>-85350.770799999998</c:v>
                </c:pt>
                <c:pt idx="3848">
                  <c:v>-85378.819099999993</c:v>
                </c:pt>
                <c:pt idx="3849">
                  <c:v>-85402.931500000006</c:v>
                </c:pt>
                <c:pt idx="3850">
                  <c:v>-85396.0677</c:v>
                </c:pt>
                <c:pt idx="3851">
                  <c:v>-85341.779200000004</c:v>
                </c:pt>
                <c:pt idx="3852">
                  <c:v>-85337.273499999996</c:v>
                </c:pt>
                <c:pt idx="3853">
                  <c:v>-85338.645199999999</c:v>
                </c:pt>
                <c:pt idx="3854">
                  <c:v>-85355.912500000006</c:v>
                </c:pt>
                <c:pt idx="3855">
                  <c:v>-85353.192500000005</c:v>
                </c:pt>
                <c:pt idx="3856">
                  <c:v>-85354.245599999995</c:v>
                </c:pt>
                <c:pt idx="3857">
                  <c:v>-85347.3027</c:v>
                </c:pt>
                <c:pt idx="3858">
                  <c:v>-85381.504000000001</c:v>
                </c:pt>
                <c:pt idx="3859">
                  <c:v>-85357.824900000007</c:v>
                </c:pt>
                <c:pt idx="3860">
                  <c:v>-85386.039900000003</c:v>
                </c:pt>
                <c:pt idx="3861">
                  <c:v>-85432.136899999998</c:v>
                </c:pt>
                <c:pt idx="3862">
                  <c:v>-85396.409899999999</c:v>
                </c:pt>
                <c:pt idx="3863">
                  <c:v>-85384.970300000001</c:v>
                </c:pt>
                <c:pt idx="3864">
                  <c:v>-85386.297300000006</c:v>
                </c:pt>
                <c:pt idx="3865">
                  <c:v>-85379.408100000001</c:v>
                </c:pt>
                <c:pt idx="3866">
                  <c:v>-85386.098400000003</c:v>
                </c:pt>
                <c:pt idx="3867">
                  <c:v>-85384.873699999996</c:v>
                </c:pt>
                <c:pt idx="3868">
                  <c:v>-85347.664199999999</c:v>
                </c:pt>
                <c:pt idx="3869">
                  <c:v>-85355.8073</c:v>
                </c:pt>
                <c:pt idx="3870">
                  <c:v>-85344.571200000006</c:v>
                </c:pt>
                <c:pt idx="3871">
                  <c:v>-85352.828200000004</c:v>
                </c:pt>
                <c:pt idx="3872">
                  <c:v>-85367.676300000006</c:v>
                </c:pt>
                <c:pt idx="3873">
                  <c:v>-85342.702300000004</c:v>
                </c:pt>
                <c:pt idx="3874">
                  <c:v>-85367.681100000002</c:v>
                </c:pt>
                <c:pt idx="3875">
                  <c:v>-85392.263300000006</c:v>
                </c:pt>
                <c:pt idx="3876">
                  <c:v>-85416.382100000003</c:v>
                </c:pt>
                <c:pt idx="3877">
                  <c:v>-85423.051500000001</c:v>
                </c:pt>
                <c:pt idx="3878">
                  <c:v>-85444.511599999998</c:v>
                </c:pt>
                <c:pt idx="3879">
                  <c:v>-85446.342699999994</c:v>
                </c:pt>
                <c:pt idx="3880">
                  <c:v>-85446.525399999999</c:v>
                </c:pt>
                <c:pt idx="3881">
                  <c:v>-85432.560800000007</c:v>
                </c:pt>
                <c:pt idx="3882">
                  <c:v>-85399.214500000002</c:v>
                </c:pt>
                <c:pt idx="3883">
                  <c:v>-85388.361799999999</c:v>
                </c:pt>
                <c:pt idx="3884">
                  <c:v>-85373.8174</c:v>
                </c:pt>
                <c:pt idx="3885">
                  <c:v>-85388.858600000007</c:v>
                </c:pt>
                <c:pt idx="3886">
                  <c:v>-85366.192599999995</c:v>
                </c:pt>
                <c:pt idx="3887">
                  <c:v>-85388.277199999997</c:v>
                </c:pt>
                <c:pt idx="3888">
                  <c:v>-85420.726500000004</c:v>
                </c:pt>
                <c:pt idx="3889">
                  <c:v>-85434.900999999998</c:v>
                </c:pt>
                <c:pt idx="3890">
                  <c:v>-85442.259099999996</c:v>
                </c:pt>
                <c:pt idx="3891">
                  <c:v>-85407.466899999999</c:v>
                </c:pt>
                <c:pt idx="3892">
                  <c:v>-85409.313299999994</c:v>
                </c:pt>
                <c:pt idx="3893">
                  <c:v>-85432.655499999993</c:v>
                </c:pt>
                <c:pt idx="3894">
                  <c:v>-85383.864300000001</c:v>
                </c:pt>
                <c:pt idx="3895">
                  <c:v>-85412.748300000007</c:v>
                </c:pt>
                <c:pt idx="3896">
                  <c:v>-85387.745599999995</c:v>
                </c:pt>
                <c:pt idx="3897">
                  <c:v>-85394.806200000006</c:v>
                </c:pt>
                <c:pt idx="3898">
                  <c:v>-85426.251199999999</c:v>
                </c:pt>
                <c:pt idx="3899">
                  <c:v>-85440.111399999994</c:v>
                </c:pt>
                <c:pt idx="3900">
                  <c:v>-85476.976800000004</c:v>
                </c:pt>
                <c:pt idx="3901">
                  <c:v>-85476.782399999996</c:v>
                </c:pt>
                <c:pt idx="3902">
                  <c:v>-85477.685700000002</c:v>
                </c:pt>
                <c:pt idx="3903">
                  <c:v>-85486.184800000003</c:v>
                </c:pt>
                <c:pt idx="3904">
                  <c:v>-85444.345100000006</c:v>
                </c:pt>
                <c:pt idx="3905">
                  <c:v>-85455.055500000002</c:v>
                </c:pt>
                <c:pt idx="3906">
                  <c:v>-85464.439599999998</c:v>
                </c:pt>
                <c:pt idx="3907">
                  <c:v>-85491.718299999993</c:v>
                </c:pt>
                <c:pt idx="3908">
                  <c:v>-85470.863700000002</c:v>
                </c:pt>
                <c:pt idx="3909">
                  <c:v>-85463.131200000003</c:v>
                </c:pt>
                <c:pt idx="3910">
                  <c:v>-85410.974900000001</c:v>
                </c:pt>
                <c:pt idx="3911">
                  <c:v>-85407.603099999993</c:v>
                </c:pt>
                <c:pt idx="3912">
                  <c:v>-85429.625400000004</c:v>
                </c:pt>
                <c:pt idx="3913">
                  <c:v>-85407.086299999995</c:v>
                </c:pt>
                <c:pt idx="3914">
                  <c:v>-85396.146200000003</c:v>
                </c:pt>
                <c:pt idx="3915">
                  <c:v>-85398.197499999995</c:v>
                </c:pt>
                <c:pt idx="3916">
                  <c:v>-85405.019499999995</c:v>
                </c:pt>
                <c:pt idx="3917">
                  <c:v>-85427.893899999995</c:v>
                </c:pt>
                <c:pt idx="3918">
                  <c:v>-85458.788100000005</c:v>
                </c:pt>
                <c:pt idx="3919">
                  <c:v>-85450.912800000006</c:v>
                </c:pt>
                <c:pt idx="3920">
                  <c:v>-85453.760800000004</c:v>
                </c:pt>
                <c:pt idx="3921">
                  <c:v>-85467.075299999997</c:v>
                </c:pt>
                <c:pt idx="3922">
                  <c:v>-85425.670400000003</c:v>
                </c:pt>
                <c:pt idx="3923">
                  <c:v>-85387.907300000006</c:v>
                </c:pt>
                <c:pt idx="3924">
                  <c:v>-85359.616699999999</c:v>
                </c:pt>
                <c:pt idx="3925">
                  <c:v>-85374.652199999997</c:v>
                </c:pt>
                <c:pt idx="3926">
                  <c:v>-85360.210399999996</c:v>
                </c:pt>
                <c:pt idx="3927">
                  <c:v>-85343.686700000006</c:v>
                </c:pt>
                <c:pt idx="3928">
                  <c:v>-85321.678199999995</c:v>
                </c:pt>
                <c:pt idx="3929">
                  <c:v>-85375.927500000005</c:v>
                </c:pt>
                <c:pt idx="3930">
                  <c:v>-85401.239799999996</c:v>
                </c:pt>
                <c:pt idx="3931">
                  <c:v>-85437.499800000005</c:v>
                </c:pt>
                <c:pt idx="3932">
                  <c:v>-85445.228400000007</c:v>
                </c:pt>
                <c:pt idx="3933">
                  <c:v>-85446.834499999997</c:v>
                </c:pt>
                <c:pt idx="3934">
                  <c:v>-85469.994000000006</c:v>
                </c:pt>
                <c:pt idx="3935">
                  <c:v>-85429.506800000003</c:v>
                </c:pt>
                <c:pt idx="3936">
                  <c:v>-85406.751900000003</c:v>
                </c:pt>
                <c:pt idx="3937">
                  <c:v>-85429.629400000005</c:v>
                </c:pt>
                <c:pt idx="3938">
                  <c:v>-85463.367199999993</c:v>
                </c:pt>
                <c:pt idx="3939">
                  <c:v>-85439.963600000003</c:v>
                </c:pt>
                <c:pt idx="3940">
                  <c:v>-85452.209799999997</c:v>
                </c:pt>
                <c:pt idx="3941">
                  <c:v>-85410.768899999995</c:v>
                </c:pt>
                <c:pt idx="3942">
                  <c:v>-85419.017200000002</c:v>
                </c:pt>
                <c:pt idx="3943">
                  <c:v>-85399.753299999997</c:v>
                </c:pt>
                <c:pt idx="3944">
                  <c:v>-85438.525299999994</c:v>
                </c:pt>
                <c:pt idx="3945">
                  <c:v>-85407.645600000003</c:v>
                </c:pt>
                <c:pt idx="3946">
                  <c:v>-85377.555099999998</c:v>
                </c:pt>
                <c:pt idx="3947">
                  <c:v>-85383.821100000001</c:v>
                </c:pt>
                <c:pt idx="3948">
                  <c:v>-85398.692899999995</c:v>
                </c:pt>
                <c:pt idx="3949">
                  <c:v>-85425.673899999994</c:v>
                </c:pt>
                <c:pt idx="3950">
                  <c:v>-85451.120599999995</c:v>
                </c:pt>
                <c:pt idx="3951">
                  <c:v>-85454.9614</c:v>
                </c:pt>
                <c:pt idx="3952">
                  <c:v>-85447.013999999996</c:v>
                </c:pt>
                <c:pt idx="3953">
                  <c:v>-85446.553499999995</c:v>
                </c:pt>
                <c:pt idx="3954">
                  <c:v>-85457.803799999994</c:v>
                </c:pt>
                <c:pt idx="3955">
                  <c:v>-85491.382299999997</c:v>
                </c:pt>
                <c:pt idx="3956">
                  <c:v>-85478.839900000006</c:v>
                </c:pt>
                <c:pt idx="3957">
                  <c:v>-85435.978499999997</c:v>
                </c:pt>
                <c:pt idx="3958">
                  <c:v>-85409.74</c:v>
                </c:pt>
                <c:pt idx="3959">
                  <c:v>-85432.066399999996</c:v>
                </c:pt>
                <c:pt idx="3960">
                  <c:v>-85424.705700000006</c:v>
                </c:pt>
                <c:pt idx="3961">
                  <c:v>-85419.301699999996</c:v>
                </c:pt>
                <c:pt idx="3962">
                  <c:v>-85388.211500000005</c:v>
                </c:pt>
                <c:pt idx="3963">
                  <c:v>-85356.026199999993</c:v>
                </c:pt>
                <c:pt idx="3964">
                  <c:v>-85348.434500000003</c:v>
                </c:pt>
                <c:pt idx="3965">
                  <c:v>-85372.015299999999</c:v>
                </c:pt>
                <c:pt idx="3966">
                  <c:v>-85365.820999999996</c:v>
                </c:pt>
                <c:pt idx="3967">
                  <c:v>-85375.079899999997</c:v>
                </c:pt>
                <c:pt idx="3968">
                  <c:v>-85349.571400000001</c:v>
                </c:pt>
                <c:pt idx="3969">
                  <c:v>-85349.433199999999</c:v>
                </c:pt>
                <c:pt idx="3970">
                  <c:v>-85324.590500000006</c:v>
                </c:pt>
                <c:pt idx="3971">
                  <c:v>-85319.208799999993</c:v>
                </c:pt>
                <c:pt idx="3972">
                  <c:v>-85330.567599999995</c:v>
                </c:pt>
                <c:pt idx="3973">
                  <c:v>-85305.331999999995</c:v>
                </c:pt>
                <c:pt idx="3974">
                  <c:v>-85326.227299999999</c:v>
                </c:pt>
                <c:pt idx="3975">
                  <c:v>-85357.827799999999</c:v>
                </c:pt>
                <c:pt idx="3976">
                  <c:v>-85358.695000000007</c:v>
                </c:pt>
                <c:pt idx="3977">
                  <c:v>-85332.665800000002</c:v>
                </c:pt>
                <c:pt idx="3978">
                  <c:v>-85317.831699999995</c:v>
                </c:pt>
                <c:pt idx="3979">
                  <c:v>-85322.950700000001</c:v>
                </c:pt>
                <c:pt idx="3980">
                  <c:v>-85322.775699999998</c:v>
                </c:pt>
                <c:pt idx="3981">
                  <c:v>-85334.799599999998</c:v>
                </c:pt>
                <c:pt idx="3982">
                  <c:v>-85338.304300000003</c:v>
                </c:pt>
                <c:pt idx="3983">
                  <c:v>-85348.268100000001</c:v>
                </c:pt>
                <c:pt idx="3984">
                  <c:v>-85385.9274</c:v>
                </c:pt>
                <c:pt idx="3985">
                  <c:v>-85388.099900000001</c:v>
                </c:pt>
                <c:pt idx="3986">
                  <c:v>-85362.005900000004</c:v>
                </c:pt>
                <c:pt idx="3987">
                  <c:v>-85379.532099999997</c:v>
                </c:pt>
                <c:pt idx="3988">
                  <c:v>-85351.031000000003</c:v>
                </c:pt>
                <c:pt idx="3989">
                  <c:v>-85360.130300000004</c:v>
                </c:pt>
                <c:pt idx="3990">
                  <c:v>-85362.119399999996</c:v>
                </c:pt>
                <c:pt idx="3991">
                  <c:v>-85340.882700000002</c:v>
                </c:pt>
                <c:pt idx="3992">
                  <c:v>-85359.590200000006</c:v>
                </c:pt>
                <c:pt idx="3993">
                  <c:v>-85385.374899999995</c:v>
                </c:pt>
                <c:pt idx="3994">
                  <c:v>-85374.191999999995</c:v>
                </c:pt>
                <c:pt idx="3995">
                  <c:v>-85378.232999999993</c:v>
                </c:pt>
                <c:pt idx="3996">
                  <c:v>-85402.194199999998</c:v>
                </c:pt>
                <c:pt idx="3997">
                  <c:v>-85364.08</c:v>
                </c:pt>
                <c:pt idx="3998">
                  <c:v>-85357.694000000003</c:v>
                </c:pt>
                <c:pt idx="3999">
                  <c:v>-85378.043099999995</c:v>
                </c:pt>
                <c:pt idx="4000">
                  <c:v>-85386.741099999999</c:v>
                </c:pt>
                <c:pt idx="4001">
                  <c:v>-85364.254199999996</c:v>
                </c:pt>
                <c:pt idx="4002">
                  <c:v>-85379.054799999998</c:v>
                </c:pt>
                <c:pt idx="4003">
                  <c:v>-85362.343900000007</c:v>
                </c:pt>
                <c:pt idx="4004">
                  <c:v>-85398.426500000001</c:v>
                </c:pt>
                <c:pt idx="4005">
                  <c:v>-85376.928</c:v>
                </c:pt>
                <c:pt idx="4006">
                  <c:v>-85393.423299999995</c:v>
                </c:pt>
                <c:pt idx="4007">
                  <c:v>-85380.38</c:v>
                </c:pt>
                <c:pt idx="4008">
                  <c:v>-85381.764200000005</c:v>
                </c:pt>
                <c:pt idx="4009">
                  <c:v>-85361.590400000001</c:v>
                </c:pt>
                <c:pt idx="4010">
                  <c:v>-85357.014299999995</c:v>
                </c:pt>
                <c:pt idx="4011">
                  <c:v>-85362.334600000002</c:v>
                </c:pt>
                <c:pt idx="4012">
                  <c:v>-85343.204100000003</c:v>
                </c:pt>
                <c:pt idx="4013">
                  <c:v>-85365.645000000004</c:v>
                </c:pt>
                <c:pt idx="4014">
                  <c:v>-85366.145799999998</c:v>
                </c:pt>
                <c:pt idx="4015">
                  <c:v>-85388.731599999999</c:v>
                </c:pt>
                <c:pt idx="4016">
                  <c:v>-85392.855800000005</c:v>
                </c:pt>
                <c:pt idx="4017">
                  <c:v>-85390.831099999996</c:v>
                </c:pt>
                <c:pt idx="4018">
                  <c:v>-85357.544399999999</c:v>
                </c:pt>
                <c:pt idx="4019">
                  <c:v>-85349.220799999996</c:v>
                </c:pt>
                <c:pt idx="4020">
                  <c:v>-85376.698099999994</c:v>
                </c:pt>
                <c:pt idx="4021">
                  <c:v>-85402.088699999993</c:v>
                </c:pt>
                <c:pt idx="4022">
                  <c:v>-85402.816600000006</c:v>
                </c:pt>
                <c:pt idx="4023">
                  <c:v>-85381.389200000005</c:v>
                </c:pt>
                <c:pt idx="4024">
                  <c:v>-85398.662500000006</c:v>
                </c:pt>
                <c:pt idx="4025">
                  <c:v>-85412.112099999998</c:v>
                </c:pt>
                <c:pt idx="4026">
                  <c:v>-85431.061100000006</c:v>
                </c:pt>
                <c:pt idx="4027">
                  <c:v>-85424.729800000001</c:v>
                </c:pt>
                <c:pt idx="4028">
                  <c:v>-85395.669800000003</c:v>
                </c:pt>
                <c:pt idx="4029">
                  <c:v>-85414.698399999994</c:v>
                </c:pt>
                <c:pt idx="4030">
                  <c:v>-85396.717999999993</c:v>
                </c:pt>
                <c:pt idx="4031">
                  <c:v>-85401.729399999997</c:v>
                </c:pt>
                <c:pt idx="4032">
                  <c:v>-85400.330499999996</c:v>
                </c:pt>
                <c:pt idx="4033">
                  <c:v>-85425.804699999993</c:v>
                </c:pt>
                <c:pt idx="4034">
                  <c:v>-85410.607900000003</c:v>
                </c:pt>
                <c:pt idx="4035">
                  <c:v>-85392.784700000004</c:v>
                </c:pt>
                <c:pt idx="4036">
                  <c:v>-85366.915299999993</c:v>
                </c:pt>
                <c:pt idx="4037">
                  <c:v>-85403.4</c:v>
                </c:pt>
                <c:pt idx="4038">
                  <c:v>-85375.713300000003</c:v>
                </c:pt>
                <c:pt idx="4039">
                  <c:v>-85362.991699999999</c:v>
                </c:pt>
                <c:pt idx="4040">
                  <c:v>-85356.880900000004</c:v>
                </c:pt>
                <c:pt idx="4041">
                  <c:v>-85309.389299999995</c:v>
                </c:pt>
                <c:pt idx="4042">
                  <c:v>-85296.872399999993</c:v>
                </c:pt>
                <c:pt idx="4043">
                  <c:v>-85324.736300000004</c:v>
                </c:pt>
                <c:pt idx="4044">
                  <c:v>-85361.125700000004</c:v>
                </c:pt>
                <c:pt idx="4045">
                  <c:v>-85370.319600000003</c:v>
                </c:pt>
                <c:pt idx="4046">
                  <c:v>-85368.085000000006</c:v>
                </c:pt>
                <c:pt idx="4047">
                  <c:v>-85367.478700000007</c:v>
                </c:pt>
                <c:pt idx="4048">
                  <c:v>-85360.659400000004</c:v>
                </c:pt>
                <c:pt idx="4049">
                  <c:v>-85367.207299999995</c:v>
                </c:pt>
                <c:pt idx="4050">
                  <c:v>-85343.342799999999</c:v>
                </c:pt>
                <c:pt idx="4051">
                  <c:v>-85343.737999999998</c:v>
                </c:pt>
                <c:pt idx="4052">
                  <c:v>-85370.704800000007</c:v>
                </c:pt>
                <c:pt idx="4053">
                  <c:v>-85391.924299999999</c:v>
                </c:pt>
                <c:pt idx="4054">
                  <c:v>-85380.745200000005</c:v>
                </c:pt>
                <c:pt idx="4055">
                  <c:v>-85360.963600000003</c:v>
                </c:pt>
                <c:pt idx="4056">
                  <c:v>-85354.025899999993</c:v>
                </c:pt>
                <c:pt idx="4057">
                  <c:v>-85367.416899999997</c:v>
                </c:pt>
                <c:pt idx="4058">
                  <c:v>-85388.705499999996</c:v>
                </c:pt>
                <c:pt idx="4059">
                  <c:v>-85383.9139</c:v>
                </c:pt>
                <c:pt idx="4060">
                  <c:v>-85397.414099999995</c:v>
                </c:pt>
                <c:pt idx="4061">
                  <c:v>-85382.511199999994</c:v>
                </c:pt>
                <c:pt idx="4062">
                  <c:v>-85403.852899999998</c:v>
                </c:pt>
                <c:pt idx="4063">
                  <c:v>-85404.606100000005</c:v>
                </c:pt>
                <c:pt idx="4064">
                  <c:v>-85417.406000000003</c:v>
                </c:pt>
                <c:pt idx="4065">
                  <c:v>-85440.3897</c:v>
                </c:pt>
                <c:pt idx="4066">
                  <c:v>-85427.931599999996</c:v>
                </c:pt>
                <c:pt idx="4067">
                  <c:v>-85408.413100000005</c:v>
                </c:pt>
                <c:pt idx="4068">
                  <c:v>-85400.488899999997</c:v>
                </c:pt>
                <c:pt idx="4069">
                  <c:v>-85383.432700000005</c:v>
                </c:pt>
                <c:pt idx="4070">
                  <c:v>-85382.845799999996</c:v>
                </c:pt>
                <c:pt idx="4071">
                  <c:v>-85419.828699999998</c:v>
                </c:pt>
                <c:pt idx="4072">
                  <c:v>-85408.513699999996</c:v>
                </c:pt>
                <c:pt idx="4073">
                  <c:v>-85397.760200000004</c:v>
                </c:pt>
                <c:pt idx="4074">
                  <c:v>-85391.347599999994</c:v>
                </c:pt>
                <c:pt idx="4075">
                  <c:v>-85379.501000000004</c:v>
                </c:pt>
                <c:pt idx="4076">
                  <c:v>-85414.264599999995</c:v>
                </c:pt>
                <c:pt idx="4077">
                  <c:v>-85448.590200000006</c:v>
                </c:pt>
                <c:pt idx="4078">
                  <c:v>-85468.671499999997</c:v>
                </c:pt>
                <c:pt idx="4079">
                  <c:v>-85489.300199999998</c:v>
                </c:pt>
                <c:pt idx="4080">
                  <c:v>-85501.535399999993</c:v>
                </c:pt>
                <c:pt idx="4081">
                  <c:v>-85506.469299999997</c:v>
                </c:pt>
                <c:pt idx="4082">
                  <c:v>-85484.050099999993</c:v>
                </c:pt>
                <c:pt idx="4083">
                  <c:v>-85438.881399999998</c:v>
                </c:pt>
                <c:pt idx="4084">
                  <c:v>-85435.487999999998</c:v>
                </c:pt>
                <c:pt idx="4085">
                  <c:v>-85440.310899999997</c:v>
                </c:pt>
                <c:pt idx="4086">
                  <c:v>-85443.908800000005</c:v>
                </c:pt>
                <c:pt idx="4087">
                  <c:v>-85410.795199999993</c:v>
                </c:pt>
                <c:pt idx="4088">
                  <c:v>-85390.0196</c:v>
                </c:pt>
                <c:pt idx="4089">
                  <c:v>-85411.331000000006</c:v>
                </c:pt>
                <c:pt idx="4090">
                  <c:v>-85376.577900000004</c:v>
                </c:pt>
                <c:pt idx="4091">
                  <c:v>-85381.729500000001</c:v>
                </c:pt>
                <c:pt idx="4092">
                  <c:v>-85398.510500000004</c:v>
                </c:pt>
                <c:pt idx="4093">
                  <c:v>-85422.219899999996</c:v>
                </c:pt>
                <c:pt idx="4094">
                  <c:v>-85443.257899999997</c:v>
                </c:pt>
                <c:pt idx="4095">
                  <c:v>-85458.079100000003</c:v>
                </c:pt>
                <c:pt idx="4096">
                  <c:v>-85457.0285</c:v>
                </c:pt>
                <c:pt idx="4097">
                  <c:v>-85460.577699999994</c:v>
                </c:pt>
                <c:pt idx="4098">
                  <c:v>-85459.989300000001</c:v>
                </c:pt>
                <c:pt idx="4099">
                  <c:v>-85459.847899999993</c:v>
                </c:pt>
                <c:pt idx="4100">
                  <c:v>-85477.417199999996</c:v>
                </c:pt>
                <c:pt idx="4101">
                  <c:v>-85442.631599999993</c:v>
                </c:pt>
                <c:pt idx="4102">
                  <c:v>-85421.462299999999</c:v>
                </c:pt>
                <c:pt idx="4103">
                  <c:v>-85408.650699999998</c:v>
                </c:pt>
                <c:pt idx="4104">
                  <c:v>-85415.507800000007</c:v>
                </c:pt>
                <c:pt idx="4105">
                  <c:v>-85415.980299999996</c:v>
                </c:pt>
                <c:pt idx="4106">
                  <c:v>-85416.070099999997</c:v>
                </c:pt>
                <c:pt idx="4107">
                  <c:v>-85429.832699999999</c:v>
                </c:pt>
                <c:pt idx="4108">
                  <c:v>-85460.989600000001</c:v>
                </c:pt>
                <c:pt idx="4109">
                  <c:v>-85474.583199999994</c:v>
                </c:pt>
                <c:pt idx="4110">
                  <c:v>-85489.504100000006</c:v>
                </c:pt>
                <c:pt idx="4111">
                  <c:v>-85466.974400000006</c:v>
                </c:pt>
                <c:pt idx="4112">
                  <c:v>-85434.766600000003</c:v>
                </c:pt>
                <c:pt idx="4113">
                  <c:v>-85419.366699999999</c:v>
                </c:pt>
                <c:pt idx="4114">
                  <c:v>-85446.634099999996</c:v>
                </c:pt>
                <c:pt idx="4115">
                  <c:v>-85443.489600000001</c:v>
                </c:pt>
                <c:pt idx="4116">
                  <c:v>-85403.468800000002</c:v>
                </c:pt>
                <c:pt idx="4117">
                  <c:v>-85373.801200000002</c:v>
                </c:pt>
                <c:pt idx="4118">
                  <c:v>-85388.712700000004</c:v>
                </c:pt>
                <c:pt idx="4119">
                  <c:v>-85373.412700000001</c:v>
                </c:pt>
                <c:pt idx="4120">
                  <c:v>-85379.561499999996</c:v>
                </c:pt>
                <c:pt idx="4121">
                  <c:v>-85398.623800000001</c:v>
                </c:pt>
                <c:pt idx="4122">
                  <c:v>-85387.434099999999</c:v>
                </c:pt>
                <c:pt idx="4123">
                  <c:v>-85417.052500000005</c:v>
                </c:pt>
                <c:pt idx="4124">
                  <c:v>-85429.794099999999</c:v>
                </c:pt>
                <c:pt idx="4125">
                  <c:v>-85401.966400000005</c:v>
                </c:pt>
                <c:pt idx="4126">
                  <c:v>-85400.039199999999</c:v>
                </c:pt>
                <c:pt idx="4127">
                  <c:v>-85388.147200000007</c:v>
                </c:pt>
                <c:pt idx="4128">
                  <c:v>-85406.535499999998</c:v>
                </c:pt>
                <c:pt idx="4129">
                  <c:v>-85411.652700000006</c:v>
                </c:pt>
                <c:pt idx="4130">
                  <c:v>-85406.382199999993</c:v>
                </c:pt>
                <c:pt idx="4131">
                  <c:v>-85395.260200000004</c:v>
                </c:pt>
                <c:pt idx="4132">
                  <c:v>-85412.962899999999</c:v>
                </c:pt>
                <c:pt idx="4133">
                  <c:v>-85423.856</c:v>
                </c:pt>
                <c:pt idx="4134">
                  <c:v>-85411.001699999993</c:v>
                </c:pt>
                <c:pt idx="4135">
                  <c:v>-85406.780499999993</c:v>
                </c:pt>
                <c:pt idx="4136">
                  <c:v>-85411.074399999998</c:v>
                </c:pt>
                <c:pt idx="4137">
                  <c:v>-85419.002200000003</c:v>
                </c:pt>
                <c:pt idx="4138">
                  <c:v>-85424.933799999999</c:v>
                </c:pt>
                <c:pt idx="4139">
                  <c:v>-85388.902000000002</c:v>
                </c:pt>
                <c:pt idx="4140">
                  <c:v>-85372.189400000003</c:v>
                </c:pt>
                <c:pt idx="4141">
                  <c:v>-85389.954500000007</c:v>
                </c:pt>
                <c:pt idx="4142">
                  <c:v>-85423.971000000005</c:v>
                </c:pt>
                <c:pt idx="4143">
                  <c:v>-85394.423999999999</c:v>
                </c:pt>
                <c:pt idx="4144">
                  <c:v>-85384.494999999995</c:v>
                </c:pt>
                <c:pt idx="4145">
                  <c:v>-85372.070800000001</c:v>
                </c:pt>
                <c:pt idx="4146">
                  <c:v>-85372.160000000003</c:v>
                </c:pt>
                <c:pt idx="4147">
                  <c:v>-85386.152400000006</c:v>
                </c:pt>
                <c:pt idx="4148">
                  <c:v>-85390.396500000003</c:v>
                </c:pt>
                <c:pt idx="4149">
                  <c:v>-85383.458700000003</c:v>
                </c:pt>
                <c:pt idx="4150">
                  <c:v>-85436.581399999995</c:v>
                </c:pt>
                <c:pt idx="4151">
                  <c:v>-85458.973499999993</c:v>
                </c:pt>
                <c:pt idx="4152">
                  <c:v>-85444.511199999994</c:v>
                </c:pt>
                <c:pt idx="4153">
                  <c:v>-85452.234100000001</c:v>
                </c:pt>
                <c:pt idx="4154">
                  <c:v>-85472.317299999995</c:v>
                </c:pt>
                <c:pt idx="4155">
                  <c:v>-85450.176500000001</c:v>
                </c:pt>
                <c:pt idx="4156">
                  <c:v>-85477.934599999993</c:v>
                </c:pt>
                <c:pt idx="4157">
                  <c:v>-85436.083599999998</c:v>
                </c:pt>
                <c:pt idx="4158">
                  <c:v>-85404.788199999995</c:v>
                </c:pt>
                <c:pt idx="4159">
                  <c:v>-85408.864799999996</c:v>
                </c:pt>
                <c:pt idx="4160">
                  <c:v>-85444.712</c:v>
                </c:pt>
                <c:pt idx="4161">
                  <c:v>-85393.317599999995</c:v>
                </c:pt>
                <c:pt idx="4162">
                  <c:v>-85409.269799999995</c:v>
                </c:pt>
                <c:pt idx="4163">
                  <c:v>-85402.474900000001</c:v>
                </c:pt>
                <c:pt idx="4164">
                  <c:v>-85426.680099999998</c:v>
                </c:pt>
                <c:pt idx="4165">
                  <c:v>-85432.467099999994</c:v>
                </c:pt>
                <c:pt idx="4166">
                  <c:v>-85461.717199999999</c:v>
                </c:pt>
                <c:pt idx="4167">
                  <c:v>-85461.874800000005</c:v>
                </c:pt>
                <c:pt idx="4168">
                  <c:v>-85423.119399999996</c:v>
                </c:pt>
                <c:pt idx="4169">
                  <c:v>-85401.111499999999</c:v>
                </c:pt>
                <c:pt idx="4170">
                  <c:v>-85392.648000000001</c:v>
                </c:pt>
                <c:pt idx="4171">
                  <c:v>-85335.984599999996</c:v>
                </c:pt>
                <c:pt idx="4172">
                  <c:v>-85342.370800000004</c:v>
                </c:pt>
                <c:pt idx="4173">
                  <c:v>-85385.450200000007</c:v>
                </c:pt>
                <c:pt idx="4174">
                  <c:v>-85399.242800000007</c:v>
                </c:pt>
                <c:pt idx="4175">
                  <c:v>-85376.378700000001</c:v>
                </c:pt>
                <c:pt idx="4176">
                  <c:v>-85369.184599999993</c:v>
                </c:pt>
                <c:pt idx="4177">
                  <c:v>-85390.248800000001</c:v>
                </c:pt>
                <c:pt idx="4178">
                  <c:v>-85378.411300000007</c:v>
                </c:pt>
                <c:pt idx="4179">
                  <c:v>-85374.519799999995</c:v>
                </c:pt>
                <c:pt idx="4180">
                  <c:v>-85381.774999999994</c:v>
                </c:pt>
                <c:pt idx="4181">
                  <c:v>-85339.823900000003</c:v>
                </c:pt>
                <c:pt idx="4182">
                  <c:v>-85349.899099999995</c:v>
                </c:pt>
                <c:pt idx="4183">
                  <c:v>-85361.228300000002</c:v>
                </c:pt>
                <c:pt idx="4184">
                  <c:v>-85335.988899999997</c:v>
                </c:pt>
                <c:pt idx="4185">
                  <c:v>-85350.160999999993</c:v>
                </c:pt>
                <c:pt idx="4186">
                  <c:v>-85381.611699999994</c:v>
                </c:pt>
                <c:pt idx="4187">
                  <c:v>-85420.813299999994</c:v>
                </c:pt>
                <c:pt idx="4188">
                  <c:v>-85399.260299999994</c:v>
                </c:pt>
                <c:pt idx="4189">
                  <c:v>-85407.293900000004</c:v>
                </c:pt>
                <c:pt idx="4190">
                  <c:v>-85434.753100000002</c:v>
                </c:pt>
                <c:pt idx="4191">
                  <c:v>-85414.3652</c:v>
                </c:pt>
                <c:pt idx="4192">
                  <c:v>-85372.436700000006</c:v>
                </c:pt>
                <c:pt idx="4193">
                  <c:v>-85379.129000000001</c:v>
                </c:pt>
                <c:pt idx="4194">
                  <c:v>-85386.360700000005</c:v>
                </c:pt>
                <c:pt idx="4195">
                  <c:v>-85370.983600000007</c:v>
                </c:pt>
                <c:pt idx="4196">
                  <c:v>-85361.898499999996</c:v>
                </c:pt>
                <c:pt idx="4197">
                  <c:v>-85363.194499999998</c:v>
                </c:pt>
                <c:pt idx="4198">
                  <c:v>-85385.715700000001</c:v>
                </c:pt>
                <c:pt idx="4199">
                  <c:v>-85414.7111</c:v>
                </c:pt>
                <c:pt idx="4200">
                  <c:v>-85366.970100000006</c:v>
                </c:pt>
                <c:pt idx="4201">
                  <c:v>-85350.341100000005</c:v>
                </c:pt>
                <c:pt idx="4202">
                  <c:v>-85411.948199999999</c:v>
                </c:pt>
                <c:pt idx="4203">
                  <c:v>-85412.462299999999</c:v>
                </c:pt>
                <c:pt idx="4204">
                  <c:v>-85398.160999999993</c:v>
                </c:pt>
                <c:pt idx="4205">
                  <c:v>-85382.560700000002</c:v>
                </c:pt>
                <c:pt idx="4206">
                  <c:v>-85336.074600000007</c:v>
                </c:pt>
                <c:pt idx="4207">
                  <c:v>-85323.821500000005</c:v>
                </c:pt>
                <c:pt idx="4208">
                  <c:v>-85325.517500000002</c:v>
                </c:pt>
                <c:pt idx="4209">
                  <c:v>-85322.229000000007</c:v>
                </c:pt>
                <c:pt idx="4210">
                  <c:v>-85316.128200000006</c:v>
                </c:pt>
                <c:pt idx="4211">
                  <c:v>-85298.173599999995</c:v>
                </c:pt>
                <c:pt idx="4212">
                  <c:v>-85318.521999999997</c:v>
                </c:pt>
                <c:pt idx="4213">
                  <c:v>-85337.707299999995</c:v>
                </c:pt>
                <c:pt idx="4214">
                  <c:v>-85330.447</c:v>
                </c:pt>
                <c:pt idx="4215">
                  <c:v>-85323.281900000002</c:v>
                </c:pt>
                <c:pt idx="4216">
                  <c:v>-85336.723599999998</c:v>
                </c:pt>
                <c:pt idx="4217">
                  <c:v>-85383.967699999994</c:v>
                </c:pt>
                <c:pt idx="4218">
                  <c:v>-85411.854800000001</c:v>
                </c:pt>
                <c:pt idx="4219">
                  <c:v>-85401.222999999998</c:v>
                </c:pt>
                <c:pt idx="4220">
                  <c:v>-85396.232799999998</c:v>
                </c:pt>
                <c:pt idx="4221">
                  <c:v>-85424.004700000005</c:v>
                </c:pt>
                <c:pt idx="4222">
                  <c:v>-85408.151400000002</c:v>
                </c:pt>
                <c:pt idx="4223">
                  <c:v>-85419.266399999993</c:v>
                </c:pt>
                <c:pt idx="4224">
                  <c:v>-85441.120299999995</c:v>
                </c:pt>
                <c:pt idx="4225">
                  <c:v>-85448.094700000001</c:v>
                </c:pt>
                <c:pt idx="4226">
                  <c:v>-85435.979900000006</c:v>
                </c:pt>
                <c:pt idx="4227">
                  <c:v>-85426.401100000003</c:v>
                </c:pt>
                <c:pt idx="4228">
                  <c:v>-85468.681899999996</c:v>
                </c:pt>
                <c:pt idx="4229">
                  <c:v>-85447.570300000007</c:v>
                </c:pt>
                <c:pt idx="4230">
                  <c:v>-85414.132500000007</c:v>
                </c:pt>
                <c:pt idx="4231">
                  <c:v>-85398.141199999998</c:v>
                </c:pt>
                <c:pt idx="4232">
                  <c:v>-85400.7</c:v>
                </c:pt>
                <c:pt idx="4233">
                  <c:v>-85382.577499999999</c:v>
                </c:pt>
                <c:pt idx="4234">
                  <c:v>-85391.867199999993</c:v>
                </c:pt>
                <c:pt idx="4235">
                  <c:v>-85358.956999999995</c:v>
                </c:pt>
                <c:pt idx="4236">
                  <c:v>-85346.0291</c:v>
                </c:pt>
                <c:pt idx="4237">
                  <c:v>-85324.4948</c:v>
                </c:pt>
                <c:pt idx="4238">
                  <c:v>-85318.292000000001</c:v>
                </c:pt>
                <c:pt idx="4239">
                  <c:v>-85304.892999999996</c:v>
                </c:pt>
                <c:pt idx="4240">
                  <c:v>-85307.620899999994</c:v>
                </c:pt>
                <c:pt idx="4241">
                  <c:v>-85346.143599999996</c:v>
                </c:pt>
                <c:pt idx="4242">
                  <c:v>-85342.5524</c:v>
                </c:pt>
                <c:pt idx="4243">
                  <c:v>-85350.323999999993</c:v>
                </c:pt>
                <c:pt idx="4244">
                  <c:v>-85359.971300000005</c:v>
                </c:pt>
                <c:pt idx="4245">
                  <c:v>-85355.038700000005</c:v>
                </c:pt>
                <c:pt idx="4246">
                  <c:v>-85378.096399999995</c:v>
                </c:pt>
                <c:pt idx="4247">
                  <c:v>-85390.1348</c:v>
                </c:pt>
                <c:pt idx="4248">
                  <c:v>-85360.414300000004</c:v>
                </c:pt>
                <c:pt idx="4249">
                  <c:v>-85327.931200000006</c:v>
                </c:pt>
                <c:pt idx="4250">
                  <c:v>-85352.272599999997</c:v>
                </c:pt>
                <c:pt idx="4251">
                  <c:v>-85395.194900000002</c:v>
                </c:pt>
                <c:pt idx="4252">
                  <c:v>-85392.449699999997</c:v>
                </c:pt>
                <c:pt idx="4253">
                  <c:v>-85344.237800000003</c:v>
                </c:pt>
                <c:pt idx="4254">
                  <c:v>-85340.280499999993</c:v>
                </c:pt>
                <c:pt idx="4255">
                  <c:v>-85354.674100000004</c:v>
                </c:pt>
                <c:pt idx="4256">
                  <c:v>-85338.424899999998</c:v>
                </c:pt>
                <c:pt idx="4257">
                  <c:v>-85345.099199999997</c:v>
                </c:pt>
                <c:pt idx="4258">
                  <c:v>-85360.902000000002</c:v>
                </c:pt>
                <c:pt idx="4259">
                  <c:v>-85366.565700000006</c:v>
                </c:pt>
                <c:pt idx="4260">
                  <c:v>-85385.178799999994</c:v>
                </c:pt>
                <c:pt idx="4261">
                  <c:v>-85397.516900000002</c:v>
                </c:pt>
                <c:pt idx="4262">
                  <c:v>-85378.557199999996</c:v>
                </c:pt>
                <c:pt idx="4263">
                  <c:v>-85403.123999999996</c:v>
                </c:pt>
                <c:pt idx="4264">
                  <c:v>-85417.9231</c:v>
                </c:pt>
                <c:pt idx="4265">
                  <c:v>-85409.885699999999</c:v>
                </c:pt>
                <c:pt idx="4266">
                  <c:v>-85404.583700000003</c:v>
                </c:pt>
                <c:pt idx="4267">
                  <c:v>-85413.894100000005</c:v>
                </c:pt>
                <c:pt idx="4268">
                  <c:v>-85428.488200000007</c:v>
                </c:pt>
                <c:pt idx="4269">
                  <c:v>-85434.555200000003</c:v>
                </c:pt>
                <c:pt idx="4270">
                  <c:v>-85446.644400000005</c:v>
                </c:pt>
                <c:pt idx="4271">
                  <c:v>-85415.145199999999</c:v>
                </c:pt>
                <c:pt idx="4272">
                  <c:v>-85467.819199999998</c:v>
                </c:pt>
                <c:pt idx="4273">
                  <c:v>-85463.281000000003</c:v>
                </c:pt>
                <c:pt idx="4274">
                  <c:v>-85451.211599999995</c:v>
                </c:pt>
                <c:pt idx="4275">
                  <c:v>-85437.001900000003</c:v>
                </c:pt>
                <c:pt idx="4276">
                  <c:v>-85426.627999999997</c:v>
                </c:pt>
                <c:pt idx="4277">
                  <c:v>-85433.648799999995</c:v>
                </c:pt>
                <c:pt idx="4278">
                  <c:v>-85465.112200000003</c:v>
                </c:pt>
                <c:pt idx="4279">
                  <c:v>-85455.718500000003</c:v>
                </c:pt>
                <c:pt idx="4280">
                  <c:v>-85430.859299999996</c:v>
                </c:pt>
                <c:pt idx="4281">
                  <c:v>-85376.193899999998</c:v>
                </c:pt>
                <c:pt idx="4282">
                  <c:v>-85360.005900000004</c:v>
                </c:pt>
                <c:pt idx="4283">
                  <c:v>-85396.304999999993</c:v>
                </c:pt>
                <c:pt idx="4284">
                  <c:v>-85408.480599999995</c:v>
                </c:pt>
                <c:pt idx="4285">
                  <c:v>-85414.073499999999</c:v>
                </c:pt>
                <c:pt idx="4286">
                  <c:v>-85382.558699999994</c:v>
                </c:pt>
                <c:pt idx="4287">
                  <c:v>-85392.788199999995</c:v>
                </c:pt>
                <c:pt idx="4288">
                  <c:v>-85385.400699999998</c:v>
                </c:pt>
                <c:pt idx="4289">
                  <c:v>-85387.578099999999</c:v>
                </c:pt>
                <c:pt idx="4290">
                  <c:v>-85404.193100000004</c:v>
                </c:pt>
                <c:pt idx="4291">
                  <c:v>-85422.460200000001</c:v>
                </c:pt>
                <c:pt idx="4292">
                  <c:v>-85442.540399999998</c:v>
                </c:pt>
                <c:pt idx="4293">
                  <c:v>-85424.338900000002</c:v>
                </c:pt>
                <c:pt idx="4294">
                  <c:v>-85412.177500000005</c:v>
                </c:pt>
                <c:pt idx="4295">
                  <c:v>-85427.1587</c:v>
                </c:pt>
                <c:pt idx="4296">
                  <c:v>-85373.758100000006</c:v>
                </c:pt>
                <c:pt idx="4297">
                  <c:v>-85422.820099999997</c:v>
                </c:pt>
                <c:pt idx="4298">
                  <c:v>-85453.826199999996</c:v>
                </c:pt>
                <c:pt idx="4299">
                  <c:v>-85425.554399999994</c:v>
                </c:pt>
                <c:pt idx="4300">
                  <c:v>-85435.5959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62-419B-8C4E-C090D82E661F}"/>
            </c:ext>
          </c:extLst>
        </c:ser>
        <c:ser>
          <c:idx val="4"/>
          <c:order val="4"/>
          <c:tx>
            <c:v>Kinetic Energy: Normal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Sheet1!$AO$1:$AO$300</c:f>
              <c:numCache>
                <c:formatCode>General</c:formatCode>
                <c:ptCount val="300"/>
                <c:pt idx="0">
                  <c:v>527.18380000000002</c:v>
                </c:pt>
                <c:pt idx="1">
                  <c:v>638.38030000000003</c:v>
                </c:pt>
                <c:pt idx="2">
                  <c:v>705.6585</c:v>
                </c:pt>
                <c:pt idx="3">
                  <c:v>749.58230000000003</c:v>
                </c:pt>
                <c:pt idx="4">
                  <c:v>789.55669999999998</c:v>
                </c:pt>
                <c:pt idx="5">
                  <c:v>827.84349999999995</c:v>
                </c:pt>
                <c:pt idx="6">
                  <c:v>857.20830000000001</c:v>
                </c:pt>
                <c:pt idx="7">
                  <c:v>908.46910000000003</c:v>
                </c:pt>
                <c:pt idx="8">
                  <c:v>933.4076</c:v>
                </c:pt>
                <c:pt idx="9">
                  <c:v>978.57849999999996</c:v>
                </c:pt>
                <c:pt idx="10">
                  <c:v>1044.3647000000001</c:v>
                </c:pt>
                <c:pt idx="11">
                  <c:v>1085.9838</c:v>
                </c:pt>
                <c:pt idx="12">
                  <c:v>1130.4845</c:v>
                </c:pt>
                <c:pt idx="13">
                  <c:v>1177.5732</c:v>
                </c:pt>
                <c:pt idx="14">
                  <c:v>1245.4349999999999</c:v>
                </c:pt>
                <c:pt idx="15">
                  <c:v>1294.7437</c:v>
                </c:pt>
                <c:pt idx="16">
                  <c:v>1344.0949000000001</c:v>
                </c:pt>
                <c:pt idx="17">
                  <c:v>1397.9784999999999</c:v>
                </c:pt>
                <c:pt idx="18">
                  <c:v>1470.6424999999999</c:v>
                </c:pt>
                <c:pt idx="19">
                  <c:v>1536.0237999999999</c:v>
                </c:pt>
                <c:pt idx="20">
                  <c:v>1600.5551</c:v>
                </c:pt>
                <c:pt idx="21">
                  <c:v>1677.0461</c:v>
                </c:pt>
                <c:pt idx="22">
                  <c:v>1738.7575999999999</c:v>
                </c:pt>
                <c:pt idx="23">
                  <c:v>1810.1089999999999</c:v>
                </c:pt>
                <c:pt idx="24">
                  <c:v>1889.7625</c:v>
                </c:pt>
                <c:pt idx="25">
                  <c:v>1960.1505999999999</c:v>
                </c:pt>
                <c:pt idx="26">
                  <c:v>2004.9092000000001</c:v>
                </c:pt>
                <c:pt idx="27">
                  <c:v>2087.5061999999998</c:v>
                </c:pt>
                <c:pt idx="28">
                  <c:v>2148.9922000000001</c:v>
                </c:pt>
                <c:pt idx="29">
                  <c:v>2268.5111000000002</c:v>
                </c:pt>
                <c:pt idx="30">
                  <c:v>2317.1655999999998</c:v>
                </c:pt>
                <c:pt idx="31">
                  <c:v>2406.1406999999999</c:v>
                </c:pt>
                <c:pt idx="32">
                  <c:v>2458.8035</c:v>
                </c:pt>
                <c:pt idx="33">
                  <c:v>2554.2710000000002</c:v>
                </c:pt>
                <c:pt idx="34">
                  <c:v>2619.2017999999998</c:v>
                </c:pt>
                <c:pt idx="35">
                  <c:v>2714.2786999999998</c:v>
                </c:pt>
                <c:pt idx="36">
                  <c:v>2765.5578999999998</c:v>
                </c:pt>
                <c:pt idx="37">
                  <c:v>2848.29</c:v>
                </c:pt>
                <c:pt idx="38">
                  <c:v>2931.6565000000001</c:v>
                </c:pt>
                <c:pt idx="39">
                  <c:v>2990.2289999999998</c:v>
                </c:pt>
                <c:pt idx="40">
                  <c:v>3108.3620000000001</c:v>
                </c:pt>
                <c:pt idx="41">
                  <c:v>3148.9940999999999</c:v>
                </c:pt>
                <c:pt idx="42">
                  <c:v>3215.6900999999998</c:v>
                </c:pt>
                <c:pt idx="43">
                  <c:v>3298.2228</c:v>
                </c:pt>
                <c:pt idx="44">
                  <c:v>3376.9996000000001</c:v>
                </c:pt>
                <c:pt idx="45">
                  <c:v>3457.6898000000001</c:v>
                </c:pt>
                <c:pt idx="46">
                  <c:v>3522.3226</c:v>
                </c:pt>
                <c:pt idx="47">
                  <c:v>3618.0727000000002</c:v>
                </c:pt>
                <c:pt idx="48">
                  <c:v>3680.4090000000001</c:v>
                </c:pt>
                <c:pt idx="49">
                  <c:v>3785.2750999999998</c:v>
                </c:pt>
                <c:pt idx="50">
                  <c:v>3843.1523999999999</c:v>
                </c:pt>
                <c:pt idx="51">
                  <c:v>3956.0509000000002</c:v>
                </c:pt>
                <c:pt idx="52">
                  <c:v>4037.3033999999998</c:v>
                </c:pt>
                <c:pt idx="53">
                  <c:v>4118.3323</c:v>
                </c:pt>
                <c:pt idx="54">
                  <c:v>4188.3035</c:v>
                </c:pt>
                <c:pt idx="55">
                  <c:v>4221.6610000000001</c:v>
                </c:pt>
                <c:pt idx="56">
                  <c:v>4394.4390000000003</c:v>
                </c:pt>
                <c:pt idx="57">
                  <c:v>4424.9290000000001</c:v>
                </c:pt>
                <c:pt idx="58">
                  <c:v>4500.1108000000004</c:v>
                </c:pt>
                <c:pt idx="59">
                  <c:v>4592.5020000000004</c:v>
                </c:pt>
                <c:pt idx="60">
                  <c:v>4677.2205999999996</c:v>
                </c:pt>
                <c:pt idx="61">
                  <c:v>4787.8876</c:v>
                </c:pt>
                <c:pt idx="62">
                  <c:v>4813.6661999999997</c:v>
                </c:pt>
                <c:pt idx="63">
                  <c:v>4945.9031999999997</c:v>
                </c:pt>
                <c:pt idx="64">
                  <c:v>4989.4784</c:v>
                </c:pt>
                <c:pt idx="65">
                  <c:v>5052.1932999999999</c:v>
                </c:pt>
                <c:pt idx="66">
                  <c:v>5162.9579999999996</c:v>
                </c:pt>
                <c:pt idx="67">
                  <c:v>5253.4032999999999</c:v>
                </c:pt>
                <c:pt idx="68">
                  <c:v>5358.4790999999996</c:v>
                </c:pt>
                <c:pt idx="69">
                  <c:v>5391.6674999999996</c:v>
                </c:pt>
                <c:pt idx="70">
                  <c:v>5522.5391</c:v>
                </c:pt>
                <c:pt idx="71">
                  <c:v>5592.1545999999998</c:v>
                </c:pt>
                <c:pt idx="72">
                  <c:v>5662.1822000000002</c:v>
                </c:pt>
                <c:pt idx="73">
                  <c:v>5730.2344999999996</c:v>
                </c:pt>
                <c:pt idx="74">
                  <c:v>5806.6013999999996</c:v>
                </c:pt>
                <c:pt idx="75">
                  <c:v>5884.5285999999996</c:v>
                </c:pt>
                <c:pt idx="76">
                  <c:v>5981.4709000000003</c:v>
                </c:pt>
                <c:pt idx="77">
                  <c:v>6085.1391000000003</c:v>
                </c:pt>
                <c:pt idx="78">
                  <c:v>6125.6361999999999</c:v>
                </c:pt>
                <c:pt idx="79">
                  <c:v>6257.6629000000003</c:v>
                </c:pt>
                <c:pt idx="80">
                  <c:v>6368.5846000000001</c:v>
                </c:pt>
                <c:pt idx="81">
                  <c:v>6383.9141</c:v>
                </c:pt>
                <c:pt idx="82">
                  <c:v>6507.0154000000002</c:v>
                </c:pt>
                <c:pt idx="83">
                  <c:v>6584.5650999999998</c:v>
                </c:pt>
                <c:pt idx="84">
                  <c:v>6651.5860000000002</c:v>
                </c:pt>
                <c:pt idx="85">
                  <c:v>6740.2718000000004</c:v>
                </c:pt>
                <c:pt idx="86">
                  <c:v>6843.2401</c:v>
                </c:pt>
                <c:pt idx="87">
                  <c:v>6959.1369000000004</c:v>
                </c:pt>
                <c:pt idx="88">
                  <c:v>7029.0364</c:v>
                </c:pt>
                <c:pt idx="89">
                  <c:v>7083.3056999999999</c:v>
                </c:pt>
                <c:pt idx="90">
                  <c:v>7155.8878000000004</c:v>
                </c:pt>
                <c:pt idx="91">
                  <c:v>7237.0191999999997</c:v>
                </c:pt>
                <c:pt idx="92">
                  <c:v>7357.7245000000003</c:v>
                </c:pt>
                <c:pt idx="93">
                  <c:v>7395.7797</c:v>
                </c:pt>
                <c:pt idx="94">
                  <c:v>7510.1031000000003</c:v>
                </c:pt>
                <c:pt idx="95">
                  <c:v>7561.7700999999997</c:v>
                </c:pt>
                <c:pt idx="96">
                  <c:v>7680.0933999999997</c:v>
                </c:pt>
                <c:pt idx="97">
                  <c:v>7762.9647000000004</c:v>
                </c:pt>
                <c:pt idx="98">
                  <c:v>7801.7062999999998</c:v>
                </c:pt>
                <c:pt idx="99">
                  <c:v>7861.2493999999997</c:v>
                </c:pt>
                <c:pt idx="100">
                  <c:v>7964.5397999999996</c:v>
                </c:pt>
                <c:pt idx="101">
                  <c:v>8037.8792999999996</c:v>
                </c:pt>
                <c:pt idx="102">
                  <c:v>8207.4619000000002</c:v>
                </c:pt>
                <c:pt idx="103">
                  <c:v>8210.5794999999998</c:v>
                </c:pt>
                <c:pt idx="104">
                  <c:v>8307.5162</c:v>
                </c:pt>
                <c:pt idx="105">
                  <c:v>8415.3194999999996</c:v>
                </c:pt>
                <c:pt idx="106">
                  <c:v>8454.9688999999998</c:v>
                </c:pt>
                <c:pt idx="107">
                  <c:v>8568.2885999999999</c:v>
                </c:pt>
                <c:pt idx="108">
                  <c:v>8643.1952999999994</c:v>
                </c:pt>
                <c:pt idx="109">
                  <c:v>8738.4868000000006</c:v>
                </c:pt>
                <c:pt idx="110">
                  <c:v>8780.2204999999994</c:v>
                </c:pt>
                <c:pt idx="111">
                  <c:v>8885.1988999999994</c:v>
                </c:pt>
                <c:pt idx="112">
                  <c:v>8994.6515999999992</c:v>
                </c:pt>
                <c:pt idx="113">
                  <c:v>9047.6519000000008</c:v>
                </c:pt>
                <c:pt idx="114">
                  <c:v>9131.3094999999994</c:v>
                </c:pt>
                <c:pt idx="115">
                  <c:v>9246.1054000000004</c:v>
                </c:pt>
                <c:pt idx="116">
                  <c:v>9378.7121999999999</c:v>
                </c:pt>
                <c:pt idx="117">
                  <c:v>9415.4652000000006</c:v>
                </c:pt>
                <c:pt idx="118">
                  <c:v>9452.5470000000005</c:v>
                </c:pt>
                <c:pt idx="119">
                  <c:v>9624.7939000000006</c:v>
                </c:pt>
                <c:pt idx="120">
                  <c:v>9655.5282999999999</c:v>
                </c:pt>
                <c:pt idx="121">
                  <c:v>9754.0048000000006</c:v>
                </c:pt>
                <c:pt idx="122">
                  <c:v>9844.5328000000009</c:v>
                </c:pt>
                <c:pt idx="123">
                  <c:v>9861.6360000000004</c:v>
                </c:pt>
                <c:pt idx="124">
                  <c:v>9945.4509999999991</c:v>
                </c:pt>
                <c:pt idx="125">
                  <c:v>10102.224399999999</c:v>
                </c:pt>
                <c:pt idx="126">
                  <c:v>10129.5203</c:v>
                </c:pt>
                <c:pt idx="127">
                  <c:v>10253.865900000001</c:v>
                </c:pt>
                <c:pt idx="128">
                  <c:v>10340.6034</c:v>
                </c:pt>
                <c:pt idx="129">
                  <c:v>10464.033100000001</c:v>
                </c:pt>
                <c:pt idx="130">
                  <c:v>10551.353800000001</c:v>
                </c:pt>
                <c:pt idx="131">
                  <c:v>10572.893700000001</c:v>
                </c:pt>
                <c:pt idx="132">
                  <c:v>10708.8092</c:v>
                </c:pt>
                <c:pt idx="133">
                  <c:v>10811.662899999999</c:v>
                </c:pt>
                <c:pt idx="134">
                  <c:v>10842.1335</c:v>
                </c:pt>
                <c:pt idx="135">
                  <c:v>10880.615599999999</c:v>
                </c:pt>
                <c:pt idx="136">
                  <c:v>10963.904200000001</c:v>
                </c:pt>
                <c:pt idx="137">
                  <c:v>11013.3467</c:v>
                </c:pt>
                <c:pt idx="138">
                  <c:v>11092.9766</c:v>
                </c:pt>
                <c:pt idx="139">
                  <c:v>11125.686799999999</c:v>
                </c:pt>
                <c:pt idx="140">
                  <c:v>11293.716</c:v>
                </c:pt>
                <c:pt idx="141">
                  <c:v>11332.4818</c:v>
                </c:pt>
                <c:pt idx="142">
                  <c:v>11386.827600000001</c:v>
                </c:pt>
                <c:pt idx="143">
                  <c:v>11572.257299999999</c:v>
                </c:pt>
                <c:pt idx="144">
                  <c:v>11624.016799999999</c:v>
                </c:pt>
                <c:pt idx="145">
                  <c:v>11702.339599999999</c:v>
                </c:pt>
                <c:pt idx="146">
                  <c:v>11852.5494</c:v>
                </c:pt>
                <c:pt idx="147">
                  <c:v>11865.9624</c:v>
                </c:pt>
                <c:pt idx="148">
                  <c:v>11889.0861</c:v>
                </c:pt>
                <c:pt idx="149">
                  <c:v>12082.761699999999</c:v>
                </c:pt>
                <c:pt idx="150">
                  <c:v>12122.4743</c:v>
                </c:pt>
                <c:pt idx="151">
                  <c:v>12156.7868</c:v>
                </c:pt>
                <c:pt idx="152">
                  <c:v>12235.174300000001</c:v>
                </c:pt>
                <c:pt idx="153">
                  <c:v>12432.579299999999</c:v>
                </c:pt>
                <c:pt idx="154">
                  <c:v>12410.6548</c:v>
                </c:pt>
                <c:pt idx="155">
                  <c:v>12451.863799999999</c:v>
                </c:pt>
                <c:pt idx="156">
                  <c:v>12602.229300000001</c:v>
                </c:pt>
                <c:pt idx="157">
                  <c:v>12730.283600000001</c:v>
                </c:pt>
                <c:pt idx="158">
                  <c:v>12809.453</c:v>
                </c:pt>
                <c:pt idx="159">
                  <c:v>12876.668299999999</c:v>
                </c:pt>
                <c:pt idx="160">
                  <c:v>12886.068600000001</c:v>
                </c:pt>
                <c:pt idx="161">
                  <c:v>12963.9789</c:v>
                </c:pt>
                <c:pt idx="162">
                  <c:v>13070.250400000001</c:v>
                </c:pt>
                <c:pt idx="163">
                  <c:v>13155.046399999999</c:v>
                </c:pt>
                <c:pt idx="164">
                  <c:v>13269.392900000001</c:v>
                </c:pt>
                <c:pt idx="165">
                  <c:v>13377.732099999999</c:v>
                </c:pt>
                <c:pt idx="166">
                  <c:v>13406.5275</c:v>
                </c:pt>
                <c:pt idx="167">
                  <c:v>13428.653399999999</c:v>
                </c:pt>
                <c:pt idx="168">
                  <c:v>13501.811100000001</c:v>
                </c:pt>
                <c:pt idx="169">
                  <c:v>13618.285599999999</c:v>
                </c:pt>
                <c:pt idx="170">
                  <c:v>13730.427799999999</c:v>
                </c:pt>
                <c:pt idx="171">
                  <c:v>13782.019</c:v>
                </c:pt>
                <c:pt idx="172">
                  <c:v>13847.0551</c:v>
                </c:pt>
                <c:pt idx="173">
                  <c:v>13948.1896</c:v>
                </c:pt>
                <c:pt idx="174">
                  <c:v>13973.6751</c:v>
                </c:pt>
                <c:pt idx="175">
                  <c:v>14110.874599999999</c:v>
                </c:pt>
                <c:pt idx="176">
                  <c:v>14127.706700000001</c:v>
                </c:pt>
                <c:pt idx="177">
                  <c:v>14221.3631</c:v>
                </c:pt>
                <c:pt idx="178">
                  <c:v>14283.033600000001</c:v>
                </c:pt>
                <c:pt idx="179">
                  <c:v>14278.3786</c:v>
                </c:pt>
                <c:pt idx="180">
                  <c:v>14504.9292</c:v>
                </c:pt>
                <c:pt idx="181">
                  <c:v>14559.6263</c:v>
                </c:pt>
                <c:pt idx="182">
                  <c:v>14591.722299999999</c:v>
                </c:pt>
                <c:pt idx="183">
                  <c:v>14798.0524</c:v>
                </c:pt>
                <c:pt idx="184">
                  <c:v>14806.974200000001</c:v>
                </c:pt>
                <c:pt idx="185">
                  <c:v>14920.895</c:v>
                </c:pt>
                <c:pt idx="186">
                  <c:v>15002.160400000001</c:v>
                </c:pt>
                <c:pt idx="187">
                  <c:v>15030.8577</c:v>
                </c:pt>
                <c:pt idx="188">
                  <c:v>15226.385399999999</c:v>
                </c:pt>
                <c:pt idx="189">
                  <c:v>15308.4385</c:v>
                </c:pt>
                <c:pt idx="190">
                  <c:v>15179.0219</c:v>
                </c:pt>
                <c:pt idx="191">
                  <c:v>15310.8429</c:v>
                </c:pt>
                <c:pt idx="192">
                  <c:v>15621.9784</c:v>
                </c:pt>
                <c:pt idx="193">
                  <c:v>15630.2922</c:v>
                </c:pt>
                <c:pt idx="194">
                  <c:v>15712.320900000001</c:v>
                </c:pt>
                <c:pt idx="195">
                  <c:v>15758.3037</c:v>
                </c:pt>
                <c:pt idx="196">
                  <c:v>15851.0964</c:v>
                </c:pt>
                <c:pt idx="197">
                  <c:v>15939.1507</c:v>
                </c:pt>
                <c:pt idx="198">
                  <c:v>15859.4501</c:v>
                </c:pt>
                <c:pt idx="199">
                  <c:v>16008.2649</c:v>
                </c:pt>
                <c:pt idx="200">
                  <c:v>16018.456</c:v>
                </c:pt>
                <c:pt idx="201">
                  <c:v>16207.01</c:v>
                </c:pt>
                <c:pt idx="202">
                  <c:v>16140.1963</c:v>
                </c:pt>
                <c:pt idx="203">
                  <c:v>16285.2081</c:v>
                </c:pt>
                <c:pt idx="204">
                  <c:v>16376.003699999999</c:v>
                </c:pt>
                <c:pt idx="205">
                  <c:v>16399.470099999999</c:v>
                </c:pt>
                <c:pt idx="206">
                  <c:v>16416.344300000001</c:v>
                </c:pt>
                <c:pt idx="207">
                  <c:v>16789.3148</c:v>
                </c:pt>
                <c:pt idx="208">
                  <c:v>16639.302899999999</c:v>
                </c:pt>
                <c:pt idx="209">
                  <c:v>16709.632699999998</c:v>
                </c:pt>
                <c:pt idx="210">
                  <c:v>16774.050500000001</c:v>
                </c:pt>
                <c:pt idx="211">
                  <c:v>16848.677299999999</c:v>
                </c:pt>
                <c:pt idx="212">
                  <c:v>17080.575799999999</c:v>
                </c:pt>
                <c:pt idx="213">
                  <c:v>17091.158800000001</c:v>
                </c:pt>
                <c:pt idx="214">
                  <c:v>17125.014500000001</c:v>
                </c:pt>
                <c:pt idx="215">
                  <c:v>17329.0448</c:v>
                </c:pt>
                <c:pt idx="216">
                  <c:v>17313.144899999999</c:v>
                </c:pt>
                <c:pt idx="217">
                  <c:v>17445.118299999998</c:v>
                </c:pt>
                <c:pt idx="218">
                  <c:v>17448.076099999998</c:v>
                </c:pt>
                <c:pt idx="219">
                  <c:v>17641.3511</c:v>
                </c:pt>
                <c:pt idx="220">
                  <c:v>17670.774700000002</c:v>
                </c:pt>
                <c:pt idx="221">
                  <c:v>17654.047399999999</c:v>
                </c:pt>
                <c:pt idx="222">
                  <c:v>17932.395700000001</c:v>
                </c:pt>
                <c:pt idx="223">
                  <c:v>17991.896100000002</c:v>
                </c:pt>
                <c:pt idx="224">
                  <c:v>17993.496500000001</c:v>
                </c:pt>
                <c:pt idx="225">
                  <c:v>18118.154399999999</c:v>
                </c:pt>
                <c:pt idx="226">
                  <c:v>18192.879499999999</c:v>
                </c:pt>
                <c:pt idx="227">
                  <c:v>18170.911100000001</c:v>
                </c:pt>
                <c:pt idx="228">
                  <c:v>18307.391599999999</c:v>
                </c:pt>
                <c:pt idx="229">
                  <c:v>18373.750800000002</c:v>
                </c:pt>
                <c:pt idx="230">
                  <c:v>18454.484</c:v>
                </c:pt>
                <c:pt idx="231">
                  <c:v>18683.848999999998</c:v>
                </c:pt>
                <c:pt idx="232">
                  <c:v>18649.286</c:v>
                </c:pt>
                <c:pt idx="233">
                  <c:v>18737.7961</c:v>
                </c:pt>
                <c:pt idx="234">
                  <c:v>18934.461599999999</c:v>
                </c:pt>
                <c:pt idx="235">
                  <c:v>19028.3397</c:v>
                </c:pt>
                <c:pt idx="236">
                  <c:v>19130.858899999999</c:v>
                </c:pt>
                <c:pt idx="237">
                  <c:v>19051.730200000002</c:v>
                </c:pt>
                <c:pt idx="238">
                  <c:v>19182.291000000001</c:v>
                </c:pt>
                <c:pt idx="239">
                  <c:v>19493.4676</c:v>
                </c:pt>
                <c:pt idx="240">
                  <c:v>19283.870500000001</c:v>
                </c:pt>
                <c:pt idx="241">
                  <c:v>19479.838899999999</c:v>
                </c:pt>
                <c:pt idx="242">
                  <c:v>19627.738600000001</c:v>
                </c:pt>
                <c:pt idx="243">
                  <c:v>19751.4018</c:v>
                </c:pt>
                <c:pt idx="244">
                  <c:v>19992.642199999998</c:v>
                </c:pt>
                <c:pt idx="245">
                  <c:v>19810.962500000001</c:v>
                </c:pt>
                <c:pt idx="246">
                  <c:v>19942.079900000001</c:v>
                </c:pt>
                <c:pt idx="247">
                  <c:v>19967.090100000001</c:v>
                </c:pt>
                <c:pt idx="248">
                  <c:v>20100.132099999999</c:v>
                </c:pt>
                <c:pt idx="249">
                  <c:v>20260.385300000002</c:v>
                </c:pt>
                <c:pt idx="250">
                  <c:v>20239.944800000001</c:v>
                </c:pt>
                <c:pt idx="251">
                  <c:v>21001.4912</c:v>
                </c:pt>
                <c:pt idx="252">
                  <c:v>21000.284800000001</c:v>
                </c:pt>
                <c:pt idx="253">
                  <c:v>21189.886999999999</c:v>
                </c:pt>
                <c:pt idx="254">
                  <c:v>21300.1427</c:v>
                </c:pt>
                <c:pt idx="255">
                  <c:v>21371.016899999999</c:v>
                </c:pt>
                <c:pt idx="256">
                  <c:v>21468.3158</c:v>
                </c:pt>
                <c:pt idx="257">
                  <c:v>21252.2585</c:v>
                </c:pt>
                <c:pt idx="258">
                  <c:v>21456.670699999999</c:v>
                </c:pt>
                <c:pt idx="259">
                  <c:v>21602.5052</c:v>
                </c:pt>
                <c:pt idx="260">
                  <c:v>21555.282200000001</c:v>
                </c:pt>
                <c:pt idx="261">
                  <c:v>21547.688699999999</c:v>
                </c:pt>
                <c:pt idx="262">
                  <c:v>21397.484</c:v>
                </c:pt>
                <c:pt idx="263">
                  <c:v>21619.853999999999</c:v>
                </c:pt>
                <c:pt idx="264">
                  <c:v>21435.169300000001</c:v>
                </c:pt>
                <c:pt idx="265">
                  <c:v>21605.487000000001</c:v>
                </c:pt>
                <c:pt idx="266">
                  <c:v>21535.229299999999</c:v>
                </c:pt>
                <c:pt idx="267">
                  <c:v>21380.5556</c:v>
                </c:pt>
                <c:pt idx="268">
                  <c:v>21648.65</c:v>
                </c:pt>
                <c:pt idx="269">
                  <c:v>21358.696800000002</c:v>
                </c:pt>
                <c:pt idx="270">
                  <c:v>21486.9532</c:v>
                </c:pt>
                <c:pt idx="271">
                  <c:v>21542.697700000001</c:v>
                </c:pt>
                <c:pt idx="272">
                  <c:v>21469.9627</c:v>
                </c:pt>
                <c:pt idx="273">
                  <c:v>21484.255700000002</c:v>
                </c:pt>
                <c:pt idx="274">
                  <c:v>21589.031900000002</c:v>
                </c:pt>
                <c:pt idx="275">
                  <c:v>21562.836599999999</c:v>
                </c:pt>
                <c:pt idx="276">
                  <c:v>21476.994699999999</c:v>
                </c:pt>
                <c:pt idx="277">
                  <c:v>21518.288799999998</c:v>
                </c:pt>
                <c:pt idx="278">
                  <c:v>21590.927100000001</c:v>
                </c:pt>
                <c:pt idx="279">
                  <c:v>21406.615300000001</c:v>
                </c:pt>
                <c:pt idx="280">
                  <c:v>21533.616099999999</c:v>
                </c:pt>
                <c:pt idx="281">
                  <c:v>21497.146700000001</c:v>
                </c:pt>
                <c:pt idx="282">
                  <c:v>21492.918799999999</c:v>
                </c:pt>
                <c:pt idx="283">
                  <c:v>21550.529699999999</c:v>
                </c:pt>
                <c:pt idx="284">
                  <c:v>21335.284500000002</c:v>
                </c:pt>
                <c:pt idx="285">
                  <c:v>21431.366000000002</c:v>
                </c:pt>
                <c:pt idx="286">
                  <c:v>21496.510900000001</c:v>
                </c:pt>
                <c:pt idx="287">
                  <c:v>21388.7382</c:v>
                </c:pt>
                <c:pt idx="288">
                  <c:v>21369.5121</c:v>
                </c:pt>
                <c:pt idx="289">
                  <c:v>21323.984700000001</c:v>
                </c:pt>
                <c:pt idx="290">
                  <c:v>21517.304400000001</c:v>
                </c:pt>
                <c:pt idx="291">
                  <c:v>21557.684099999999</c:v>
                </c:pt>
                <c:pt idx="292">
                  <c:v>21616.869500000001</c:v>
                </c:pt>
                <c:pt idx="293">
                  <c:v>21669.135399999999</c:v>
                </c:pt>
                <c:pt idx="294">
                  <c:v>21570.894700000001</c:v>
                </c:pt>
                <c:pt idx="295">
                  <c:v>21455.117600000001</c:v>
                </c:pt>
                <c:pt idx="296">
                  <c:v>21517.227200000001</c:v>
                </c:pt>
                <c:pt idx="297">
                  <c:v>21427.918099999999</c:v>
                </c:pt>
                <c:pt idx="298">
                  <c:v>21392.007799999999</c:v>
                </c:pt>
                <c:pt idx="299">
                  <c:v>21556.114399999999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262-419B-8C4E-C090D82E661F}"/>
            </c:ext>
          </c:extLst>
        </c:ser>
        <c:ser>
          <c:idx val="5"/>
          <c:order val="5"/>
          <c:tx>
            <c:v>Potential Energy: Normal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Sheet1!$AJ$1:$AJ$4301</c:f>
              <c:numCache>
                <c:formatCode>General</c:formatCode>
                <c:ptCount val="4301"/>
                <c:pt idx="0">
                  <c:v>-153983.9804</c:v>
                </c:pt>
                <c:pt idx="1">
                  <c:v>-131155.4235</c:v>
                </c:pt>
                <c:pt idx="2">
                  <c:v>-131256.52979999999</c:v>
                </c:pt>
                <c:pt idx="3">
                  <c:v>-131329.48240000001</c:v>
                </c:pt>
                <c:pt idx="4">
                  <c:v>-131389.3167</c:v>
                </c:pt>
                <c:pt idx="5">
                  <c:v>-131439.1586</c:v>
                </c:pt>
                <c:pt idx="6">
                  <c:v>-131471.29449999999</c:v>
                </c:pt>
                <c:pt idx="7">
                  <c:v>-131516.98939999999</c:v>
                </c:pt>
                <c:pt idx="8">
                  <c:v>-131529.43549999999</c:v>
                </c:pt>
                <c:pt idx="9">
                  <c:v>-131552.3456</c:v>
                </c:pt>
                <c:pt idx="10">
                  <c:v>-131589.10190000001</c:v>
                </c:pt>
                <c:pt idx="11">
                  <c:v>-131598.61180000001</c:v>
                </c:pt>
                <c:pt idx="12">
                  <c:v>-131603.2715</c:v>
                </c:pt>
                <c:pt idx="13">
                  <c:v>-131601.36569999999</c:v>
                </c:pt>
                <c:pt idx="14">
                  <c:v>-131615.47760000001</c:v>
                </c:pt>
                <c:pt idx="15">
                  <c:v>-131605.3653</c:v>
                </c:pt>
                <c:pt idx="16">
                  <c:v>-131586.45860000001</c:v>
                </c:pt>
                <c:pt idx="17">
                  <c:v>-131566.4007</c:v>
                </c:pt>
                <c:pt idx="18">
                  <c:v>-131560.14970000001</c:v>
                </c:pt>
                <c:pt idx="19">
                  <c:v>-131540.06959999999</c:v>
                </c:pt>
                <c:pt idx="20">
                  <c:v>-131518.39110000001</c:v>
                </c:pt>
                <c:pt idx="21">
                  <c:v>-131504.7843</c:v>
                </c:pt>
                <c:pt idx="22">
                  <c:v>-131471.64499999999</c:v>
                </c:pt>
                <c:pt idx="23">
                  <c:v>-131445.00399999999</c:v>
                </c:pt>
                <c:pt idx="24">
                  <c:v>-131425.25</c:v>
                </c:pt>
                <c:pt idx="25">
                  <c:v>-131394.7224</c:v>
                </c:pt>
                <c:pt idx="26">
                  <c:v>-131334.89509999999</c:v>
                </c:pt>
                <c:pt idx="27">
                  <c:v>-131309.44289999999</c:v>
                </c:pt>
                <c:pt idx="28">
                  <c:v>-131261.7928</c:v>
                </c:pt>
                <c:pt idx="29">
                  <c:v>-131272.99849999999</c:v>
                </c:pt>
                <c:pt idx="30">
                  <c:v>-131209.19500000001</c:v>
                </c:pt>
                <c:pt idx="31">
                  <c:v>-131184.6122</c:v>
                </c:pt>
                <c:pt idx="32">
                  <c:v>-131123.9822</c:v>
                </c:pt>
                <c:pt idx="33">
                  <c:v>-131101.69779999999</c:v>
                </c:pt>
                <c:pt idx="34">
                  <c:v>-131044.3064</c:v>
                </c:pt>
                <c:pt idx="35">
                  <c:v>-131018.45510000001</c:v>
                </c:pt>
                <c:pt idx="36">
                  <c:v>-130945.4103</c:v>
                </c:pt>
                <c:pt idx="37">
                  <c:v>-130900.05319999999</c:v>
                </c:pt>
                <c:pt idx="38">
                  <c:v>-130855.44289999999</c:v>
                </c:pt>
                <c:pt idx="39">
                  <c:v>-130783.27310000001</c:v>
                </c:pt>
                <c:pt idx="40">
                  <c:v>-130769.3511</c:v>
                </c:pt>
                <c:pt idx="41">
                  <c:v>-130675.2221</c:v>
                </c:pt>
                <c:pt idx="42">
                  <c:v>-130605.0402</c:v>
                </c:pt>
                <c:pt idx="43">
                  <c:v>-130549.80469999999</c:v>
                </c:pt>
                <c:pt idx="44">
                  <c:v>-130488.60060000001</c:v>
                </c:pt>
                <c:pt idx="45">
                  <c:v>-130428.7227</c:v>
                </c:pt>
                <c:pt idx="46">
                  <c:v>-130350.0285</c:v>
                </c:pt>
                <c:pt idx="47">
                  <c:v>-130303.3075</c:v>
                </c:pt>
                <c:pt idx="48">
                  <c:v>-130221.0713</c:v>
                </c:pt>
                <c:pt idx="49">
                  <c:v>-130185.7864</c:v>
                </c:pt>
                <c:pt idx="50">
                  <c:v>-130098.44319999999</c:v>
                </c:pt>
                <c:pt idx="51">
                  <c:v>-130066.5328</c:v>
                </c:pt>
                <c:pt idx="52">
                  <c:v>-130005.7107</c:v>
                </c:pt>
                <c:pt idx="53">
                  <c:v>-129940.57120000001</c:v>
                </c:pt>
                <c:pt idx="54">
                  <c:v>-129864.31110000001</c:v>
                </c:pt>
                <c:pt idx="55">
                  <c:v>-129750.3919</c:v>
                </c:pt>
                <c:pt idx="56">
                  <c:v>-129775.14019999999</c:v>
                </c:pt>
                <c:pt idx="57">
                  <c:v>-129658.3654</c:v>
                </c:pt>
                <c:pt idx="58">
                  <c:v>-129584.4451</c:v>
                </c:pt>
                <c:pt idx="59">
                  <c:v>-129528.4473</c:v>
                </c:pt>
                <c:pt idx="60">
                  <c:v>-129463.1581</c:v>
                </c:pt>
                <c:pt idx="61">
                  <c:v>-129423.24</c:v>
                </c:pt>
                <c:pt idx="62">
                  <c:v>-129298.2818</c:v>
                </c:pt>
                <c:pt idx="63">
                  <c:v>-129278.5154</c:v>
                </c:pt>
                <c:pt idx="64">
                  <c:v>-129170.3584</c:v>
                </c:pt>
                <c:pt idx="65">
                  <c:v>-129080.45389999999</c:v>
                </c:pt>
                <c:pt idx="66">
                  <c:v>-129037.11749999999</c:v>
                </c:pt>
                <c:pt idx="67">
                  <c:v>-128974.2703</c:v>
                </c:pt>
                <c:pt idx="68">
                  <c:v>-128928.697</c:v>
                </c:pt>
                <c:pt idx="69">
                  <c:v>-128807.2741</c:v>
                </c:pt>
                <c:pt idx="70">
                  <c:v>-128784.0825</c:v>
                </c:pt>
                <c:pt idx="71">
                  <c:v>-128701.04670000001</c:v>
                </c:pt>
                <c:pt idx="72">
                  <c:v>-128617.9491</c:v>
                </c:pt>
                <c:pt idx="73">
                  <c:v>-128533.1464</c:v>
                </c:pt>
                <c:pt idx="74">
                  <c:v>-128456.93090000001</c:v>
                </c:pt>
                <c:pt idx="75">
                  <c:v>-128377.071</c:v>
                </c:pt>
                <c:pt idx="76">
                  <c:v>-128316.85619999999</c:v>
                </c:pt>
                <c:pt idx="77">
                  <c:v>-128267.924</c:v>
                </c:pt>
                <c:pt idx="78">
                  <c:v>-128156.6446</c:v>
                </c:pt>
                <c:pt idx="79">
                  <c:v>-128134.03200000001</c:v>
                </c:pt>
                <c:pt idx="80">
                  <c:v>-128089.1479</c:v>
                </c:pt>
                <c:pt idx="81">
                  <c:v>-127945.38340000001</c:v>
                </c:pt>
                <c:pt idx="82">
                  <c:v>-127910.96400000001</c:v>
                </c:pt>
                <c:pt idx="83">
                  <c:v>-127830.7757</c:v>
                </c:pt>
                <c:pt idx="84">
                  <c:v>-127739.0555</c:v>
                </c:pt>
                <c:pt idx="85">
                  <c:v>-127669.5711</c:v>
                </c:pt>
                <c:pt idx="86">
                  <c:v>-127617.9722</c:v>
                </c:pt>
                <c:pt idx="87">
                  <c:v>-127573.5521</c:v>
                </c:pt>
                <c:pt idx="88">
                  <c:v>-127489.88890000001</c:v>
                </c:pt>
                <c:pt idx="89">
                  <c:v>-127382.6991</c:v>
                </c:pt>
                <c:pt idx="90">
                  <c:v>-127295.6839</c:v>
                </c:pt>
                <c:pt idx="91">
                  <c:v>-127215.20450000001</c:v>
                </c:pt>
                <c:pt idx="92">
                  <c:v>-127176.5591</c:v>
                </c:pt>
                <c:pt idx="93">
                  <c:v>-127056.5108</c:v>
                </c:pt>
                <c:pt idx="94">
                  <c:v>-127011.4166</c:v>
                </c:pt>
                <c:pt idx="95">
                  <c:v>-126900.85</c:v>
                </c:pt>
                <c:pt idx="96">
                  <c:v>-126860.8983</c:v>
                </c:pt>
                <c:pt idx="97">
                  <c:v>-126781.0868</c:v>
                </c:pt>
                <c:pt idx="98">
                  <c:v>-126660.7202</c:v>
                </c:pt>
                <c:pt idx="99">
                  <c:v>-126556.9613</c:v>
                </c:pt>
                <c:pt idx="100">
                  <c:v>-126501.2257</c:v>
                </c:pt>
                <c:pt idx="101">
                  <c:v>-126409.4017</c:v>
                </c:pt>
                <c:pt idx="102">
                  <c:v>-126415.43610000001</c:v>
                </c:pt>
                <c:pt idx="103">
                  <c:v>-126256.08869999999</c:v>
                </c:pt>
                <c:pt idx="104">
                  <c:v>-126189.08900000001</c:v>
                </c:pt>
                <c:pt idx="105">
                  <c:v>-126133.9635</c:v>
                </c:pt>
                <c:pt idx="106">
                  <c:v>-126007.64599999999</c:v>
                </c:pt>
                <c:pt idx="107">
                  <c:v>-125957.2007</c:v>
                </c:pt>
                <c:pt idx="108">
                  <c:v>-125863.1695</c:v>
                </c:pt>
                <c:pt idx="109">
                  <c:v>-125792.4541</c:v>
                </c:pt>
                <c:pt idx="110">
                  <c:v>-125664.6403</c:v>
                </c:pt>
                <c:pt idx="111">
                  <c:v>-125602.9957</c:v>
                </c:pt>
                <c:pt idx="112">
                  <c:v>-125545.9152</c:v>
                </c:pt>
                <c:pt idx="113">
                  <c:v>-125426.6505</c:v>
                </c:pt>
                <c:pt idx="114">
                  <c:v>-125342.9295</c:v>
                </c:pt>
                <c:pt idx="115">
                  <c:v>-125288.245</c:v>
                </c:pt>
                <c:pt idx="116">
                  <c:v>-125256.5239</c:v>
                </c:pt>
                <c:pt idx="117">
                  <c:v>-125123.9219</c:v>
                </c:pt>
                <c:pt idx="118">
                  <c:v>-124989.4826</c:v>
                </c:pt>
                <c:pt idx="119">
                  <c:v>-124995.5091</c:v>
                </c:pt>
                <c:pt idx="120">
                  <c:v>-124857.3165</c:v>
                </c:pt>
                <c:pt idx="121">
                  <c:v>-124785.0482</c:v>
                </c:pt>
                <c:pt idx="122">
                  <c:v>-124709.08839999999</c:v>
                </c:pt>
                <c:pt idx="123">
                  <c:v>-124557.2591</c:v>
                </c:pt>
                <c:pt idx="124">
                  <c:v>-124469.8063</c:v>
                </c:pt>
                <c:pt idx="125">
                  <c:v>-124453.29300000001</c:v>
                </c:pt>
                <c:pt idx="126">
                  <c:v>-124311.91069999999</c:v>
                </c:pt>
                <c:pt idx="127">
                  <c:v>-124268.1875</c:v>
                </c:pt>
                <c:pt idx="128">
                  <c:v>-124186.0373</c:v>
                </c:pt>
                <c:pt idx="129">
                  <c:v>-124135.576</c:v>
                </c:pt>
                <c:pt idx="130">
                  <c:v>-124055.7643</c:v>
                </c:pt>
                <c:pt idx="131">
                  <c:v>-123901.2347</c:v>
                </c:pt>
                <c:pt idx="132">
                  <c:v>-123867.66590000001</c:v>
                </c:pt>
                <c:pt idx="133">
                  <c:v>-123799.6094</c:v>
                </c:pt>
                <c:pt idx="134">
                  <c:v>-123660.2779</c:v>
                </c:pt>
                <c:pt idx="135">
                  <c:v>-123517.8664</c:v>
                </c:pt>
                <c:pt idx="136">
                  <c:v>-123422.82429999999</c:v>
                </c:pt>
                <c:pt idx="137">
                  <c:v>-123291.4381</c:v>
                </c:pt>
                <c:pt idx="138">
                  <c:v>-123190.61199999999</c:v>
                </c:pt>
                <c:pt idx="139">
                  <c:v>-123036.3078</c:v>
                </c:pt>
                <c:pt idx="140">
                  <c:v>-123020.73149999999</c:v>
                </c:pt>
                <c:pt idx="141">
                  <c:v>-122879.5031</c:v>
                </c:pt>
                <c:pt idx="142">
                  <c:v>-122747.9151</c:v>
                </c:pt>
                <c:pt idx="143">
                  <c:v>-122751.4074</c:v>
                </c:pt>
                <c:pt idx="144">
                  <c:v>-122626.0848</c:v>
                </c:pt>
                <c:pt idx="145">
                  <c:v>-122520.3354</c:v>
                </c:pt>
                <c:pt idx="146">
                  <c:v>-122491.6421</c:v>
                </c:pt>
                <c:pt idx="147">
                  <c:v>-122330.5148</c:v>
                </c:pt>
                <c:pt idx="148">
                  <c:v>-122172.2274</c:v>
                </c:pt>
                <c:pt idx="149">
                  <c:v>-122189.337</c:v>
                </c:pt>
                <c:pt idx="150">
                  <c:v>-122049.8039</c:v>
                </c:pt>
                <c:pt idx="151">
                  <c:v>-121897.47560000001</c:v>
                </c:pt>
                <c:pt idx="152">
                  <c:v>-121791.1342</c:v>
                </c:pt>
                <c:pt idx="153">
                  <c:v>-121806.23020000001</c:v>
                </c:pt>
                <c:pt idx="154">
                  <c:v>-121609.91929999999</c:v>
                </c:pt>
                <c:pt idx="155">
                  <c:v>-121461.0913</c:v>
                </c:pt>
                <c:pt idx="156">
                  <c:v>-121418.36689999999</c:v>
                </c:pt>
                <c:pt idx="157">
                  <c:v>-121352.80379999999</c:v>
                </c:pt>
                <c:pt idx="158">
                  <c:v>-121246.2311</c:v>
                </c:pt>
                <c:pt idx="159">
                  <c:v>-121121.6982</c:v>
                </c:pt>
                <c:pt idx="160">
                  <c:v>-120936.677</c:v>
                </c:pt>
                <c:pt idx="161">
                  <c:v>-120823.88430000001</c:v>
                </c:pt>
                <c:pt idx="162">
                  <c:v>-120733.6116</c:v>
                </c:pt>
                <c:pt idx="163">
                  <c:v>-120627.52989999999</c:v>
                </c:pt>
                <c:pt idx="164">
                  <c:v>-120545.17939999999</c:v>
                </c:pt>
                <c:pt idx="165">
                  <c:v>-120458.9235</c:v>
                </c:pt>
                <c:pt idx="166">
                  <c:v>-120288.1084</c:v>
                </c:pt>
                <c:pt idx="167">
                  <c:v>-120108.05190000001</c:v>
                </c:pt>
                <c:pt idx="168">
                  <c:v>-119983.0742</c:v>
                </c:pt>
                <c:pt idx="169">
                  <c:v>-119893.8282</c:v>
                </c:pt>
                <c:pt idx="170">
                  <c:v>-119806.1866</c:v>
                </c:pt>
                <c:pt idx="171">
                  <c:v>-119643.125</c:v>
                </c:pt>
                <c:pt idx="172">
                  <c:v>-119513.47629999999</c:v>
                </c:pt>
                <c:pt idx="173">
                  <c:v>-119411.4902</c:v>
                </c:pt>
                <c:pt idx="174">
                  <c:v>-119229.1311</c:v>
                </c:pt>
                <c:pt idx="175">
                  <c:v>-119163.55899999999</c:v>
                </c:pt>
                <c:pt idx="176">
                  <c:v>-118962.1922</c:v>
                </c:pt>
                <c:pt idx="177">
                  <c:v>-118843.2879</c:v>
                </c:pt>
                <c:pt idx="178">
                  <c:v>-118691.6845</c:v>
                </c:pt>
                <c:pt idx="179">
                  <c:v>-118477.197</c:v>
                </c:pt>
                <c:pt idx="180">
                  <c:v>-118494.7496</c:v>
                </c:pt>
                <c:pt idx="181">
                  <c:v>-118338.1026</c:v>
                </c:pt>
                <c:pt idx="182">
                  <c:v>-118158.31510000001</c:v>
                </c:pt>
                <c:pt idx="183">
                  <c:v>-118146.537</c:v>
                </c:pt>
                <c:pt idx="184">
                  <c:v>-117929.36410000001</c:v>
                </c:pt>
                <c:pt idx="185">
                  <c:v>-117830.3312</c:v>
                </c:pt>
                <c:pt idx="186">
                  <c:v>-117700.53479999999</c:v>
                </c:pt>
                <c:pt idx="187">
                  <c:v>-117513.9231</c:v>
                </c:pt>
                <c:pt idx="188">
                  <c:v>-117500.03260000001</c:v>
                </c:pt>
                <c:pt idx="189">
                  <c:v>-117368.5281</c:v>
                </c:pt>
                <c:pt idx="190">
                  <c:v>-117018.15549999999</c:v>
                </c:pt>
                <c:pt idx="191">
                  <c:v>-116921.3468</c:v>
                </c:pt>
                <c:pt idx="192">
                  <c:v>-117009.25930000001</c:v>
                </c:pt>
                <c:pt idx="193">
                  <c:v>-116804.5831</c:v>
                </c:pt>
                <c:pt idx="194">
                  <c:v>-116676.35279999999</c:v>
                </c:pt>
                <c:pt idx="195">
                  <c:v>-116502.6243</c:v>
                </c:pt>
                <c:pt idx="196">
                  <c:v>-116366.3812</c:v>
                </c:pt>
                <c:pt idx="197">
                  <c:v>-116228.7242</c:v>
                </c:pt>
                <c:pt idx="198">
                  <c:v>-115921.2264</c:v>
                </c:pt>
                <c:pt idx="199">
                  <c:v>-115828.31789999999</c:v>
                </c:pt>
                <c:pt idx="200">
                  <c:v>-115598.8152</c:v>
                </c:pt>
                <c:pt idx="201">
                  <c:v>-115555.33070000001</c:v>
                </c:pt>
                <c:pt idx="202">
                  <c:v>-115245.1238</c:v>
                </c:pt>
                <c:pt idx="203">
                  <c:v>-115135.8888</c:v>
                </c:pt>
                <c:pt idx="204">
                  <c:v>-114986.9241</c:v>
                </c:pt>
                <c:pt idx="205">
                  <c:v>-114771.12910000001</c:v>
                </c:pt>
                <c:pt idx="206">
                  <c:v>-114541.61599999999</c:v>
                </c:pt>
                <c:pt idx="207">
                  <c:v>-114663.7527</c:v>
                </c:pt>
                <c:pt idx="208">
                  <c:v>-114273.1639</c:v>
                </c:pt>
                <c:pt idx="209">
                  <c:v>-114106.1171</c:v>
                </c:pt>
                <c:pt idx="210">
                  <c:v>-113923.1882</c:v>
                </c:pt>
                <c:pt idx="211">
                  <c:v>-113737.6107</c:v>
                </c:pt>
                <c:pt idx="212">
                  <c:v>-113707.1516</c:v>
                </c:pt>
                <c:pt idx="213">
                  <c:v>-113459.23390000001</c:v>
                </c:pt>
                <c:pt idx="214">
                  <c:v>-113243.0857</c:v>
                </c:pt>
                <c:pt idx="215">
                  <c:v>-113189.8343</c:v>
                </c:pt>
                <c:pt idx="216">
                  <c:v>-112924.164</c:v>
                </c:pt>
                <c:pt idx="217">
                  <c:v>-112811.51420000001</c:v>
                </c:pt>
                <c:pt idx="218">
                  <c:v>-112567.29730000001</c:v>
                </c:pt>
                <c:pt idx="219">
                  <c:v>-112506.9424</c:v>
                </c:pt>
                <c:pt idx="220">
                  <c:v>-112281.4072</c:v>
                </c:pt>
                <c:pt idx="221">
                  <c:v>-112010.5506</c:v>
                </c:pt>
                <c:pt idx="222">
                  <c:v>-112039.81050000001</c:v>
                </c:pt>
                <c:pt idx="223">
                  <c:v>-111849.0664</c:v>
                </c:pt>
                <c:pt idx="224">
                  <c:v>-111588.88159999999</c:v>
                </c:pt>
                <c:pt idx="225">
                  <c:v>-111459.29059999999</c:v>
                </c:pt>
                <c:pt idx="226">
                  <c:v>-111278.5405</c:v>
                </c:pt>
                <c:pt idx="227">
                  <c:v>-110990.2453</c:v>
                </c:pt>
                <c:pt idx="228">
                  <c:v>-110874.3297</c:v>
                </c:pt>
                <c:pt idx="229">
                  <c:v>-110686.04399999999</c:v>
                </c:pt>
                <c:pt idx="230">
                  <c:v>-110516.6241</c:v>
                </c:pt>
                <c:pt idx="231">
                  <c:v>-110491.81819999999</c:v>
                </c:pt>
                <c:pt idx="232">
                  <c:v>-110208.024</c:v>
                </c:pt>
                <c:pt idx="233">
                  <c:v>-110048.50049999999</c:v>
                </c:pt>
                <c:pt idx="234">
                  <c:v>-109989.89939999999</c:v>
                </c:pt>
                <c:pt idx="235">
                  <c:v>-109829.0554</c:v>
                </c:pt>
                <c:pt idx="236">
                  <c:v>-109676.444</c:v>
                </c:pt>
                <c:pt idx="237">
                  <c:v>-109356.2087</c:v>
                </c:pt>
                <c:pt idx="238">
                  <c:v>-109237.4604</c:v>
                </c:pt>
                <c:pt idx="239">
                  <c:v>-109315.0221</c:v>
                </c:pt>
                <c:pt idx="240">
                  <c:v>-108855.30349999999</c:v>
                </c:pt>
                <c:pt idx="241">
                  <c:v>-108799.06200000001</c:v>
                </c:pt>
                <c:pt idx="242">
                  <c:v>-108702.3587</c:v>
                </c:pt>
                <c:pt idx="243">
                  <c:v>-108591.46580000001</c:v>
                </c:pt>
                <c:pt idx="244">
                  <c:v>-108608.148</c:v>
                </c:pt>
                <c:pt idx="245">
                  <c:v>-108191.84699999999</c:v>
                </c:pt>
                <c:pt idx="246">
                  <c:v>-108076.91770000001</c:v>
                </c:pt>
                <c:pt idx="247">
                  <c:v>-107846.40579999999</c:v>
                </c:pt>
                <c:pt idx="248">
                  <c:v>-107738.8012</c:v>
                </c:pt>
                <c:pt idx="249">
                  <c:v>-107645.1376</c:v>
                </c:pt>
                <c:pt idx="250">
                  <c:v>-107370.5468</c:v>
                </c:pt>
                <c:pt idx="251">
                  <c:v>-106360.51149999999</c:v>
                </c:pt>
                <c:pt idx="252">
                  <c:v>-105404.57919999999</c:v>
                </c:pt>
                <c:pt idx="253">
                  <c:v>-105168.071</c:v>
                </c:pt>
                <c:pt idx="254">
                  <c:v>-105077.4172</c:v>
                </c:pt>
                <c:pt idx="255">
                  <c:v>-105135.0312</c:v>
                </c:pt>
                <c:pt idx="256">
                  <c:v>-105285.2078</c:v>
                </c:pt>
                <c:pt idx="257">
                  <c:v>-105166.014</c:v>
                </c:pt>
                <c:pt idx="258">
                  <c:v>-105503.32279999999</c:v>
                </c:pt>
                <c:pt idx="259">
                  <c:v>-105808.56789999999</c:v>
                </c:pt>
                <c:pt idx="260">
                  <c:v>-106019.6755</c:v>
                </c:pt>
                <c:pt idx="261">
                  <c:v>-106223.99460000001</c:v>
                </c:pt>
                <c:pt idx="262">
                  <c:v>-106208.1376</c:v>
                </c:pt>
                <c:pt idx="263">
                  <c:v>-106588.30590000001</c:v>
                </c:pt>
                <c:pt idx="264">
                  <c:v>-106509.44</c:v>
                </c:pt>
                <c:pt idx="265">
                  <c:v>-106676.91160000001</c:v>
                </c:pt>
                <c:pt idx="266">
                  <c:v>-106653.675</c:v>
                </c:pt>
                <c:pt idx="267">
                  <c:v>-106566.8907</c:v>
                </c:pt>
                <c:pt idx="268">
                  <c:v>-106802.03750000001</c:v>
                </c:pt>
                <c:pt idx="269">
                  <c:v>-106529.5251</c:v>
                </c:pt>
                <c:pt idx="270">
                  <c:v>-106696.4618</c:v>
                </c:pt>
                <c:pt idx="271">
                  <c:v>-106759.26949999999</c:v>
                </c:pt>
                <c:pt idx="272">
                  <c:v>-106705.17630000001</c:v>
                </c:pt>
                <c:pt idx="273">
                  <c:v>-106784.1115</c:v>
                </c:pt>
                <c:pt idx="274">
                  <c:v>-106902.12880000001</c:v>
                </c:pt>
                <c:pt idx="275">
                  <c:v>-106863.52529999999</c:v>
                </c:pt>
                <c:pt idx="276">
                  <c:v>-106809.9702</c:v>
                </c:pt>
                <c:pt idx="277">
                  <c:v>-106779.3124</c:v>
                </c:pt>
                <c:pt idx="278">
                  <c:v>-106847.29610000001</c:v>
                </c:pt>
                <c:pt idx="279">
                  <c:v>-106710.6488</c:v>
                </c:pt>
                <c:pt idx="280">
                  <c:v>-106825.41409999999</c:v>
                </c:pt>
                <c:pt idx="281">
                  <c:v>-106794.9063</c:v>
                </c:pt>
                <c:pt idx="282">
                  <c:v>-106784.36</c:v>
                </c:pt>
                <c:pt idx="283">
                  <c:v>-106816.7608</c:v>
                </c:pt>
                <c:pt idx="284">
                  <c:v>-106650.93700000001</c:v>
                </c:pt>
                <c:pt idx="285">
                  <c:v>-106791.6416</c:v>
                </c:pt>
                <c:pt idx="286">
                  <c:v>-106812.56389999999</c:v>
                </c:pt>
                <c:pt idx="287">
                  <c:v>-106738.5509</c:v>
                </c:pt>
                <c:pt idx="288">
                  <c:v>-106682.4886</c:v>
                </c:pt>
                <c:pt idx="289">
                  <c:v>-106597.3777</c:v>
                </c:pt>
                <c:pt idx="290">
                  <c:v>-106783.9411</c:v>
                </c:pt>
                <c:pt idx="291">
                  <c:v>-106825.9274</c:v>
                </c:pt>
                <c:pt idx="292">
                  <c:v>-106900.62420000001</c:v>
                </c:pt>
                <c:pt idx="293">
                  <c:v>-106928.98119999999</c:v>
                </c:pt>
                <c:pt idx="294">
                  <c:v>-106882.0857</c:v>
                </c:pt>
                <c:pt idx="295">
                  <c:v>-106752.5068</c:v>
                </c:pt>
                <c:pt idx="296">
                  <c:v>-106829.89079999999</c:v>
                </c:pt>
                <c:pt idx="297">
                  <c:v>-106719.08010000001</c:v>
                </c:pt>
                <c:pt idx="298">
                  <c:v>-106658.99310000001</c:v>
                </c:pt>
                <c:pt idx="299">
                  <c:v>-106829.63649999999</c:v>
                </c:pt>
                <c:pt idx="300">
                  <c:v>-106740.71490000001</c:v>
                </c:pt>
                <c:pt idx="301">
                  <c:v>-106772.7107</c:v>
                </c:pt>
                <c:pt idx="302">
                  <c:v>-106733.3593</c:v>
                </c:pt>
                <c:pt idx="303">
                  <c:v>-106743.8348</c:v>
                </c:pt>
                <c:pt idx="304">
                  <c:v>-106845.60159999999</c:v>
                </c:pt>
                <c:pt idx="305">
                  <c:v>-106651.2506</c:v>
                </c:pt>
                <c:pt idx="306">
                  <c:v>-106777.8746</c:v>
                </c:pt>
                <c:pt idx="307">
                  <c:v>-106576.7001</c:v>
                </c:pt>
                <c:pt idx="308">
                  <c:v>-106770.9777</c:v>
                </c:pt>
                <c:pt idx="309">
                  <c:v>-106748.2503</c:v>
                </c:pt>
                <c:pt idx="310">
                  <c:v>-106854.4041</c:v>
                </c:pt>
                <c:pt idx="311">
                  <c:v>-106834.53879999999</c:v>
                </c:pt>
                <c:pt idx="312">
                  <c:v>-106801.1787</c:v>
                </c:pt>
                <c:pt idx="313">
                  <c:v>-106753.6476</c:v>
                </c:pt>
                <c:pt idx="314">
                  <c:v>-106581.1934</c:v>
                </c:pt>
                <c:pt idx="315">
                  <c:v>-106741.4863</c:v>
                </c:pt>
                <c:pt idx="316">
                  <c:v>-106787.5613</c:v>
                </c:pt>
                <c:pt idx="317">
                  <c:v>-106848.6165</c:v>
                </c:pt>
                <c:pt idx="318">
                  <c:v>-106756.1972</c:v>
                </c:pt>
                <c:pt idx="319">
                  <c:v>-106855.12</c:v>
                </c:pt>
                <c:pt idx="320">
                  <c:v>-106683.7016</c:v>
                </c:pt>
                <c:pt idx="321">
                  <c:v>-106781.5855</c:v>
                </c:pt>
                <c:pt idx="322">
                  <c:v>-106820.611</c:v>
                </c:pt>
                <c:pt idx="323">
                  <c:v>-106748.32739999999</c:v>
                </c:pt>
                <c:pt idx="324">
                  <c:v>-106699.8784</c:v>
                </c:pt>
                <c:pt idx="325">
                  <c:v>-106795.2537</c:v>
                </c:pt>
                <c:pt idx="326">
                  <c:v>-106889.20450000001</c:v>
                </c:pt>
                <c:pt idx="327">
                  <c:v>-106938.8276</c:v>
                </c:pt>
                <c:pt idx="328">
                  <c:v>-107030.65360000001</c:v>
                </c:pt>
                <c:pt idx="329">
                  <c:v>-106862.7631</c:v>
                </c:pt>
                <c:pt idx="330">
                  <c:v>-106693.9293</c:v>
                </c:pt>
                <c:pt idx="331">
                  <c:v>-106819.3239</c:v>
                </c:pt>
                <c:pt idx="332">
                  <c:v>-106699.056</c:v>
                </c:pt>
                <c:pt idx="333">
                  <c:v>-106747.12609999999</c:v>
                </c:pt>
                <c:pt idx="334">
                  <c:v>-106830.35980000001</c:v>
                </c:pt>
                <c:pt idx="335">
                  <c:v>-106679.64479999999</c:v>
                </c:pt>
                <c:pt idx="336">
                  <c:v>-106781.7135</c:v>
                </c:pt>
                <c:pt idx="337">
                  <c:v>-106933.7605</c:v>
                </c:pt>
                <c:pt idx="338">
                  <c:v>-106680.0837</c:v>
                </c:pt>
                <c:pt idx="339">
                  <c:v>-106637.4806</c:v>
                </c:pt>
                <c:pt idx="340">
                  <c:v>-106749.9094</c:v>
                </c:pt>
                <c:pt idx="341">
                  <c:v>-106848.8192</c:v>
                </c:pt>
                <c:pt idx="342">
                  <c:v>-106864.6875</c:v>
                </c:pt>
                <c:pt idx="343">
                  <c:v>-106763.2288</c:v>
                </c:pt>
                <c:pt idx="344">
                  <c:v>-106804.0999</c:v>
                </c:pt>
                <c:pt idx="345">
                  <c:v>-106815.2484</c:v>
                </c:pt>
                <c:pt idx="346">
                  <c:v>-106831.6618</c:v>
                </c:pt>
                <c:pt idx="347">
                  <c:v>-106744.2693</c:v>
                </c:pt>
                <c:pt idx="348">
                  <c:v>-106749.9543</c:v>
                </c:pt>
                <c:pt idx="349">
                  <c:v>-106751.6259</c:v>
                </c:pt>
                <c:pt idx="350">
                  <c:v>-106915.5254</c:v>
                </c:pt>
                <c:pt idx="351">
                  <c:v>-106976.56690000001</c:v>
                </c:pt>
                <c:pt idx="352">
                  <c:v>-106774.48970000001</c:v>
                </c:pt>
                <c:pt idx="353">
                  <c:v>-106908.56080000001</c:v>
                </c:pt>
                <c:pt idx="354">
                  <c:v>-106927.3216</c:v>
                </c:pt>
                <c:pt idx="355">
                  <c:v>-106878.7123</c:v>
                </c:pt>
                <c:pt idx="356">
                  <c:v>-107000.4449</c:v>
                </c:pt>
                <c:pt idx="357">
                  <c:v>-106831.012</c:v>
                </c:pt>
                <c:pt idx="358">
                  <c:v>-106819.99430000001</c:v>
                </c:pt>
                <c:pt idx="359">
                  <c:v>-106866.98149999999</c:v>
                </c:pt>
                <c:pt idx="360">
                  <c:v>-106834.6868</c:v>
                </c:pt>
                <c:pt idx="361">
                  <c:v>-106585.1621</c:v>
                </c:pt>
                <c:pt idx="362">
                  <c:v>-106810.0454</c:v>
                </c:pt>
                <c:pt idx="363">
                  <c:v>-106648.4494</c:v>
                </c:pt>
                <c:pt idx="364">
                  <c:v>-106783.2331</c:v>
                </c:pt>
                <c:pt idx="365">
                  <c:v>-106662.59420000001</c:v>
                </c:pt>
                <c:pt idx="366">
                  <c:v>-106821.89780000001</c:v>
                </c:pt>
                <c:pt idx="367">
                  <c:v>-106714.014</c:v>
                </c:pt>
                <c:pt idx="368">
                  <c:v>-106857.9757</c:v>
                </c:pt>
                <c:pt idx="369">
                  <c:v>-106797.9289</c:v>
                </c:pt>
                <c:pt idx="370">
                  <c:v>-106839.4681</c:v>
                </c:pt>
                <c:pt idx="371">
                  <c:v>-106733.5132</c:v>
                </c:pt>
                <c:pt idx="372">
                  <c:v>-106818.20239999999</c:v>
                </c:pt>
                <c:pt idx="373">
                  <c:v>-106860.45170000001</c:v>
                </c:pt>
                <c:pt idx="374">
                  <c:v>-106956.8753</c:v>
                </c:pt>
                <c:pt idx="375">
                  <c:v>-106694.52989999999</c:v>
                </c:pt>
                <c:pt idx="376">
                  <c:v>-106811.6342</c:v>
                </c:pt>
                <c:pt idx="377">
                  <c:v>-106807.1795</c:v>
                </c:pt>
                <c:pt idx="378">
                  <c:v>-106563.9145</c:v>
                </c:pt>
                <c:pt idx="379">
                  <c:v>-106852.0116</c:v>
                </c:pt>
                <c:pt idx="380">
                  <c:v>-106805.45510000001</c:v>
                </c:pt>
                <c:pt idx="381">
                  <c:v>-106795.0543</c:v>
                </c:pt>
                <c:pt idx="382">
                  <c:v>-106903.504</c:v>
                </c:pt>
                <c:pt idx="383">
                  <c:v>-106738.07580000001</c:v>
                </c:pt>
                <c:pt idx="384">
                  <c:v>-106782.9515</c:v>
                </c:pt>
                <c:pt idx="385">
                  <c:v>-106721.2556</c:v>
                </c:pt>
                <c:pt idx="386">
                  <c:v>-106801.0307</c:v>
                </c:pt>
                <c:pt idx="387">
                  <c:v>-106744.20849999999</c:v>
                </c:pt>
                <c:pt idx="388">
                  <c:v>-106699.8217</c:v>
                </c:pt>
                <c:pt idx="389">
                  <c:v>-106634.9794</c:v>
                </c:pt>
                <c:pt idx="390">
                  <c:v>-106700.1738</c:v>
                </c:pt>
                <c:pt idx="391">
                  <c:v>-106769.4157</c:v>
                </c:pt>
                <c:pt idx="392">
                  <c:v>-106607.8784</c:v>
                </c:pt>
                <c:pt idx="393">
                  <c:v>-106683.2164</c:v>
                </c:pt>
                <c:pt idx="394">
                  <c:v>-106708.5897</c:v>
                </c:pt>
                <c:pt idx="395">
                  <c:v>-106804.0664</c:v>
                </c:pt>
                <c:pt idx="396">
                  <c:v>-106754.2196</c:v>
                </c:pt>
                <c:pt idx="397">
                  <c:v>-106729.5763</c:v>
                </c:pt>
                <c:pt idx="398">
                  <c:v>-106783.49860000001</c:v>
                </c:pt>
                <c:pt idx="399">
                  <c:v>-106832.3015</c:v>
                </c:pt>
                <c:pt idx="400">
                  <c:v>-106716.7493</c:v>
                </c:pt>
                <c:pt idx="401">
                  <c:v>-106799.2257</c:v>
                </c:pt>
                <c:pt idx="402">
                  <c:v>-106589.4817</c:v>
                </c:pt>
                <c:pt idx="403">
                  <c:v>-106752.1868</c:v>
                </c:pt>
                <c:pt idx="404">
                  <c:v>-106741.9111</c:v>
                </c:pt>
                <c:pt idx="405">
                  <c:v>-106685.7982</c:v>
                </c:pt>
                <c:pt idx="406">
                  <c:v>-106818.9241</c:v>
                </c:pt>
                <c:pt idx="407">
                  <c:v>-106773.83319999999</c:v>
                </c:pt>
                <c:pt idx="408">
                  <c:v>-106730.3487</c:v>
                </c:pt>
                <c:pt idx="409">
                  <c:v>-106823.3273</c:v>
                </c:pt>
                <c:pt idx="410">
                  <c:v>-106720.2435</c:v>
                </c:pt>
                <c:pt idx="411">
                  <c:v>-106772.1197</c:v>
                </c:pt>
                <c:pt idx="412">
                  <c:v>-106878.8974</c:v>
                </c:pt>
                <c:pt idx="413">
                  <c:v>-106738.8129</c:v>
                </c:pt>
                <c:pt idx="414">
                  <c:v>-106729.2542</c:v>
                </c:pt>
                <c:pt idx="415">
                  <c:v>-106806.7025</c:v>
                </c:pt>
                <c:pt idx="416">
                  <c:v>-106746.37850000001</c:v>
                </c:pt>
                <c:pt idx="417">
                  <c:v>-106699.1777</c:v>
                </c:pt>
                <c:pt idx="418">
                  <c:v>-106687.6966</c:v>
                </c:pt>
                <c:pt idx="419">
                  <c:v>-106895.6452</c:v>
                </c:pt>
                <c:pt idx="420">
                  <c:v>-106780.60739999999</c:v>
                </c:pt>
                <c:pt idx="421">
                  <c:v>-107146.3863</c:v>
                </c:pt>
                <c:pt idx="422">
                  <c:v>-106957.1504</c:v>
                </c:pt>
                <c:pt idx="423">
                  <c:v>-106765.8227</c:v>
                </c:pt>
                <c:pt idx="424">
                  <c:v>-106925.6976</c:v>
                </c:pt>
                <c:pt idx="425">
                  <c:v>-106913.6297</c:v>
                </c:pt>
                <c:pt idx="426">
                  <c:v>-106997.3101</c:v>
                </c:pt>
                <c:pt idx="427">
                  <c:v>-106764.49920000001</c:v>
                </c:pt>
                <c:pt idx="428">
                  <c:v>-106743.1208</c:v>
                </c:pt>
                <c:pt idx="429">
                  <c:v>-106729.9186</c:v>
                </c:pt>
                <c:pt idx="430">
                  <c:v>-106822.9262</c:v>
                </c:pt>
                <c:pt idx="431">
                  <c:v>-106703.4765</c:v>
                </c:pt>
                <c:pt idx="432">
                  <c:v>-106901.41069999999</c:v>
                </c:pt>
                <c:pt idx="433">
                  <c:v>-106823.9123</c:v>
                </c:pt>
                <c:pt idx="434">
                  <c:v>-106762.2791</c:v>
                </c:pt>
                <c:pt idx="435">
                  <c:v>-106581.083</c:v>
                </c:pt>
                <c:pt idx="436">
                  <c:v>-106676.9246</c:v>
                </c:pt>
                <c:pt idx="437">
                  <c:v>-106641.605</c:v>
                </c:pt>
                <c:pt idx="438">
                  <c:v>-106757.1942</c:v>
                </c:pt>
                <c:pt idx="439">
                  <c:v>-106669.45269999999</c:v>
                </c:pt>
                <c:pt idx="440">
                  <c:v>-106828.6761</c:v>
                </c:pt>
                <c:pt idx="441">
                  <c:v>-106582.2335</c:v>
                </c:pt>
                <c:pt idx="442">
                  <c:v>-106856.542</c:v>
                </c:pt>
                <c:pt idx="443">
                  <c:v>-106589.6841</c:v>
                </c:pt>
                <c:pt idx="444">
                  <c:v>-106799.3539</c:v>
                </c:pt>
                <c:pt idx="445">
                  <c:v>-106688.6072</c:v>
                </c:pt>
                <c:pt idx="446">
                  <c:v>-106719.6814</c:v>
                </c:pt>
                <c:pt idx="447">
                  <c:v>-106592.72199999999</c:v>
                </c:pt>
                <c:pt idx="448">
                  <c:v>-106515.477</c:v>
                </c:pt>
                <c:pt idx="449">
                  <c:v>-106841.0292</c:v>
                </c:pt>
                <c:pt idx="450">
                  <c:v>-106810.23540000001</c:v>
                </c:pt>
                <c:pt idx="451">
                  <c:v>-106882.48239999999</c:v>
                </c:pt>
                <c:pt idx="452">
                  <c:v>-106741.07550000001</c:v>
                </c:pt>
                <c:pt idx="453">
                  <c:v>-106649.16439999999</c:v>
                </c:pt>
                <c:pt idx="454">
                  <c:v>-106819.9504</c:v>
                </c:pt>
                <c:pt idx="455">
                  <c:v>-106844.33229999999</c:v>
                </c:pt>
                <c:pt idx="456">
                  <c:v>-106878.553</c:v>
                </c:pt>
                <c:pt idx="457">
                  <c:v>-106687.7932</c:v>
                </c:pt>
                <c:pt idx="458">
                  <c:v>-106701.04150000001</c:v>
                </c:pt>
                <c:pt idx="459">
                  <c:v>-106757.44530000001</c:v>
                </c:pt>
                <c:pt idx="460">
                  <c:v>-106704.96120000001</c:v>
                </c:pt>
                <c:pt idx="461">
                  <c:v>-106922.2884</c:v>
                </c:pt>
                <c:pt idx="462">
                  <c:v>-106900.7121</c:v>
                </c:pt>
                <c:pt idx="463">
                  <c:v>-106706.92720000001</c:v>
                </c:pt>
                <c:pt idx="464">
                  <c:v>-106811.99159999999</c:v>
                </c:pt>
                <c:pt idx="465">
                  <c:v>-106794.0474</c:v>
                </c:pt>
                <c:pt idx="466">
                  <c:v>-106615.36040000001</c:v>
                </c:pt>
                <c:pt idx="467">
                  <c:v>-106761.6017</c:v>
                </c:pt>
                <c:pt idx="468">
                  <c:v>-106797.32399999999</c:v>
                </c:pt>
                <c:pt idx="469">
                  <c:v>-106697.8309</c:v>
                </c:pt>
                <c:pt idx="470">
                  <c:v>-106777.65850000001</c:v>
                </c:pt>
                <c:pt idx="471">
                  <c:v>-106738.1868</c:v>
                </c:pt>
                <c:pt idx="472">
                  <c:v>-106706.38619999999</c:v>
                </c:pt>
                <c:pt idx="473">
                  <c:v>-106816.0089</c:v>
                </c:pt>
                <c:pt idx="474">
                  <c:v>-106807.8183</c:v>
                </c:pt>
                <c:pt idx="475">
                  <c:v>-106688.9831</c:v>
                </c:pt>
                <c:pt idx="476">
                  <c:v>-106807.80740000001</c:v>
                </c:pt>
                <c:pt idx="477">
                  <c:v>-106750.17200000001</c:v>
                </c:pt>
                <c:pt idx="478">
                  <c:v>-106871.3245</c:v>
                </c:pt>
                <c:pt idx="479">
                  <c:v>-106685.63710000001</c:v>
                </c:pt>
                <c:pt idx="480">
                  <c:v>-106955.4096</c:v>
                </c:pt>
                <c:pt idx="481">
                  <c:v>-106860.239</c:v>
                </c:pt>
                <c:pt idx="482">
                  <c:v>-106760.8282</c:v>
                </c:pt>
                <c:pt idx="483">
                  <c:v>-106944.06879999999</c:v>
                </c:pt>
                <c:pt idx="484">
                  <c:v>-107018.4471</c:v>
                </c:pt>
                <c:pt idx="485">
                  <c:v>-106630.0674</c:v>
                </c:pt>
                <c:pt idx="486">
                  <c:v>-106706.72530000001</c:v>
                </c:pt>
                <c:pt idx="487">
                  <c:v>-106665.34110000001</c:v>
                </c:pt>
                <c:pt idx="488">
                  <c:v>-106743.6174</c:v>
                </c:pt>
                <c:pt idx="489">
                  <c:v>-106849.1908</c:v>
                </c:pt>
                <c:pt idx="490">
                  <c:v>-106921.7971</c:v>
                </c:pt>
                <c:pt idx="491">
                  <c:v>-106852.7393</c:v>
                </c:pt>
                <c:pt idx="492">
                  <c:v>-106889.7126</c:v>
                </c:pt>
                <c:pt idx="493">
                  <c:v>-106716.4255</c:v>
                </c:pt>
                <c:pt idx="494">
                  <c:v>-106708.32829999999</c:v>
                </c:pt>
                <c:pt idx="495">
                  <c:v>-107057.9146</c:v>
                </c:pt>
                <c:pt idx="496">
                  <c:v>-107042.6202</c:v>
                </c:pt>
                <c:pt idx="497">
                  <c:v>-106939.66899999999</c:v>
                </c:pt>
                <c:pt idx="498">
                  <c:v>-106761.916</c:v>
                </c:pt>
                <c:pt idx="499">
                  <c:v>-106896.8746</c:v>
                </c:pt>
                <c:pt idx="500">
                  <c:v>-106758.1703</c:v>
                </c:pt>
                <c:pt idx="501">
                  <c:v>-106791.65919999999</c:v>
                </c:pt>
                <c:pt idx="502">
                  <c:v>-106775.7208</c:v>
                </c:pt>
                <c:pt idx="503">
                  <c:v>-106667.1871</c:v>
                </c:pt>
                <c:pt idx="504">
                  <c:v>-107005.1698</c:v>
                </c:pt>
                <c:pt idx="505">
                  <c:v>-106664.7503</c:v>
                </c:pt>
                <c:pt idx="506">
                  <c:v>-106879.62669999999</c:v>
                </c:pt>
                <c:pt idx="507">
                  <c:v>-106888.99</c:v>
                </c:pt>
                <c:pt idx="508">
                  <c:v>-107052.1177</c:v>
                </c:pt>
                <c:pt idx="509">
                  <c:v>-106987.6164</c:v>
                </c:pt>
                <c:pt idx="510">
                  <c:v>-106843.0468</c:v>
                </c:pt>
                <c:pt idx="511">
                  <c:v>-106890.12</c:v>
                </c:pt>
                <c:pt idx="512">
                  <c:v>-106936.2245</c:v>
                </c:pt>
                <c:pt idx="513">
                  <c:v>-106845.1755</c:v>
                </c:pt>
                <c:pt idx="514">
                  <c:v>-106923.5349</c:v>
                </c:pt>
                <c:pt idx="515">
                  <c:v>-106932.0717</c:v>
                </c:pt>
                <c:pt idx="516">
                  <c:v>-106939.62</c:v>
                </c:pt>
                <c:pt idx="517">
                  <c:v>-106966.67509999999</c:v>
                </c:pt>
                <c:pt idx="518">
                  <c:v>-106921.1776</c:v>
                </c:pt>
                <c:pt idx="519">
                  <c:v>-106987.8723</c:v>
                </c:pt>
                <c:pt idx="520">
                  <c:v>-107068.3306</c:v>
                </c:pt>
                <c:pt idx="521">
                  <c:v>-106937.57060000001</c:v>
                </c:pt>
                <c:pt idx="522">
                  <c:v>-106883.53599999999</c:v>
                </c:pt>
                <c:pt idx="523">
                  <c:v>-106799.97840000001</c:v>
                </c:pt>
                <c:pt idx="524">
                  <c:v>-106988.4344</c:v>
                </c:pt>
                <c:pt idx="525">
                  <c:v>-106832.19839999999</c:v>
                </c:pt>
                <c:pt idx="526">
                  <c:v>-106871.4186</c:v>
                </c:pt>
                <c:pt idx="527">
                  <c:v>-106885.2378</c:v>
                </c:pt>
                <c:pt idx="528">
                  <c:v>-106974.52650000001</c:v>
                </c:pt>
                <c:pt idx="529">
                  <c:v>-106906.44469999999</c:v>
                </c:pt>
                <c:pt idx="530">
                  <c:v>-106977.7933</c:v>
                </c:pt>
                <c:pt idx="531">
                  <c:v>-106846.22</c:v>
                </c:pt>
                <c:pt idx="532">
                  <c:v>-106929.6942</c:v>
                </c:pt>
                <c:pt idx="533">
                  <c:v>-106977.44680000001</c:v>
                </c:pt>
                <c:pt idx="534">
                  <c:v>-106952.65549999999</c:v>
                </c:pt>
                <c:pt idx="535">
                  <c:v>-106935.3302</c:v>
                </c:pt>
                <c:pt idx="536">
                  <c:v>-106940.13529999999</c:v>
                </c:pt>
                <c:pt idx="537">
                  <c:v>-106805.8867</c:v>
                </c:pt>
                <c:pt idx="538">
                  <c:v>-106802.39969999999</c:v>
                </c:pt>
                <c:pt idx="539">
                  <c:v>-106868.7485</c:v>
                </c:pt>
                <c:pt idx="540">
                  <c:v>-106662.3915</c:v>
                </c:pt>
                <c:pt idx="541">
                  <c:v>-106813.0358</c:v>
                </c:pt>
                <c:pt idx="542">
                  <c:v>-106823.6485</c:v>
                </c:pt>
                <c:pt idx="543">
                  <c:v>-106920.0126</c:v>
                </c:pt>
                <c:pt idx="544">
                  <c:v>-106698.71980000001</c:v>
                </c:pt>
                <c:pt idx="545">
                  <c:v>-106552.4077</c:v>
                </c:pt>
                <c:pt idx="546">
                  <c:v>-106836.1928</c:v>
                </c:pt>
                <c:pt idx="547">
                  <c:v>-106893.36410000001</c:v>
                </c:pt>
                <c:pt idx="548">
                  <c:v>-106803.0901</c:v>
                </c:pt>
                <c:pt idx="549">
                  <c:v>-106795.25840000001</c:v>
                </c:pt>
                <c:pt idx="550">
                  <c:v>-106739.473</c:v>
                </c:pt>
                <c:pt idx="551">
                  <c:v>-106723.17849999999</c:v>
                </c:pt>
                <c:pt idx="552">
                  <c:v>-106744.7585</c:v>
                </c:pt>
                <c:pt idx="553">
                  <c:v>-106744.6335</c:v>
                </c:pt>
                <c:pt idx="554">
                  <c:v>-106822.3992</c:v>
                </c:pt>
                <c:pt idx="555">
                  <c:v>-106887.8701</c:v>
                </c:pt>
                <c:pt idx="556">
                  <c:v>-107010.2781</c:v>
                </c:pt>
                <c:pt idx="557">
                  <c:v>-106691.8456</c:v>
                </c:pt>
                <c:pt idx="558">
                  <c:v>-106917.6827</c:v>
                </c:pt>
                <c:pt idx="559">
                  <c:v>-106762.42969999999</c:v>
                </c:pt>
                <c:pt idx="560">
                  <c:v>-106742.7314</c:v>
                </c:pt>
                <c:pt idx="561">
                  <c:v>-106746.6182</c:v>
                </c:pt>
                <c:pt idx="562">
                  <c:v>-106967.8337</c:v>
                </c:pt>
                <c:pt idx="563">
                  <c:v>-106771.3198</c:v>
                </c:pt>
                <c:pt idx="564">
                  <c:v>-106695.8187</c:v>
                </c:pt>
                <c:pt idx="565">
                  <c:v>-106825.7447</c:v>
                </c:pt>
                <c:pt idx="566">
                  <c:v>-106560.42720000001</c:v>
                </c:pt>
                <c:pt idx="567">
                  <c:v>-106979.8803</c:v>
                </c:pt>
                <c:pt idx="568">
                  <c:v>-106883.3572</c:v>
                </c:pt>
                <c:pt idx="569">
                  <c:v>-106884.89169999999</c:v>
                </c:pt>
                <c:pt idx="570">
                  <c:v>-106937.317</c:v>
                </c:pt>
                <c:pt idx="571">
                  <c:v>-106829.49249999999</c:v>
                </c:pt>
                <c:pt idx="572">
                  <c:v>-106910.92690000001</c:v>
                </c:pt>
                <c:pt idx="573">
                  <c:v>-106913.54919999999</c:v>
                </c:pt>
                <c:pt idx="574">
                  <c:v>-107010.3746</c:v>
                </c:pt>
                <c:pt idx="575">
                  <c:v>-106620.428</c:v>
                </c:pt>
                <c:pt idx="576">
                  <c:v>-106803.3619</c:v>
                </c:pt>
                <c:pt idx="577">
                  <c:v>-106848.0362</c:v>
                </c:pt>
                <c:pt idx="578">
                  <c:v>-106833.12270000001</c:v>
                </c:pt>
                <c:pt idx="579">
                  <c:v>-106864.28260000001</c:v>
                </c:pt>
                <c:pt idx="580">
                  <c:v>-106749.7116</c:v>
                </c:pt>
                <c:pt idx="581">
                  <c:v>-106606.75689999999</c:v>
                </c:pt>
                <c:pt idx="582">
                  <c:v>-106775.70170000001</c:v>
                </c:pt>
                <c:pt idx="583">
                  <c:v>-106768.2353</c:v>
                </c:pt>
                <c:pt idx="584">
                  <c:v>-106798.33869999999</c:v>
                </c:pt>
                <c:pt idx="585">
                  <c:v>-106816.0892</c:v>
                </c:pt>
                <c:pt idx="586">
                  <c:v>-106835.965</c:v>
                </c:pt>
                <c:pt idx="587">
                  <c:v>-106747.4751</c:v>
                </c:pt>
                <c:pt idx="588">
                  <c:v>-106672.03630000001</c:v>
                </c:pt>
                <c:pt idx="589">
                  <c:v>-106668.8989</c:v>
                </c:pt>
                <c:pt idx="590">
                  <c:v>-106897.7732</c:v>
                </c:pt>
                <c:pt idx="591">
                  <c:v>-106898.9566</c:v>
                </c:pt>
                <c:pt idx="592">
                  <c:v>-106852.3373</c:v>
                </c:pt>
                <c:pt idx="593">
                  <c:v>-106828.3367</c:v>
                </c:pt>
                <c:pt idx="594">
                  <c:v>-106859.3483</c:v>
                </c:pt>
                <c:pt idx="595">
                  <c:v>-106829.4235</c:v>
                </c:pt>
                <c:pt idx="596">
                  <c:v>-106786.7172</c:v>
                </c:pt>
                <c:pt idx="597">
                  <c:v>-106883.868</c:v>
                </c:pt>
                <c:pt idx="598">
                  <c:v>-106660.4491</c:v>
                </c:pt>
                <c:pt idx="599">
                  <c:v>-106823.7251</c:v>
                </c:pt>
                <c:pt idx="600">
                  <c:v>-106793.66529999999</c:v>
                </c:pt>
                <c:pt idx="601">
                  <c:v>-106852.2216</c:v>
                </c:pt>
                <c:pt idx="602">
                  <c:v>-106864.85249999999</c:v>
                </c:pt>
                <c:pt idx="603">
                  <c:v>-106817.9516</c:v>
                </c:pt>
                <c:pt idx="604">
                  <c:v>-106617.0729</c:v>
                </c:pt>
                <c:pt idx="605">
                  <c:v>-106821.8732</c:v>
                </c:pt>
                <c:pt idx="606">
                  <c:v>-106686.55680000001</c:v>
                </c:pt>
                <c:pt idx="607">
                  <c:v>-106722.5077</c:v>
                </c:pt>
                <c:pt idx="608">
                  <c:v>-106797.3489</c:v>
                </c:pt>
                <c:pt idx="609">
                  <c:v>-106731.7012</c:v>
                </c:pt>
                <c:pt idx="610">
                  <c:v>-106916.3795</c:v>
                </c:pt>
                <c:pt idx="611">
                  <c:v>-106730.2804</c:v>
                </c:pt>
                <c:pt idx="612">
                  <c:v>-106847.0925</c:v>
                </c:pt>
                <c:pt idx="613">
                  <c:v>-106808.96369999999</c:v>
                </c:pt>
                <c:pt idx="614">
                  <c:v>-106820.15119999999</c:v>
                </c:pt>
                <c:pt idx="615">
                  <c:v>-106704.6397</c:v>
                </c:pt>
                <c:pt idx="616">
                  <c:v>-106806.7859</c:v>
                </c:pt>
                <c:pt idx="617">
                  <c:v>-106893.5037</c:v>
                </c:pt>
                <c:pt idx="618">
                  <c:v>-106907.9659</c:v>
                </c:pt>
                <c:pt idx="619">
                  <c:v>-106870.4589</c:v>
                </c:pt>
                <c:pt idx="620">
                  <c:v>-106853.58779999999</c:v>
                </c:pt>
                <c:pt idx="621">
                  <c:v>-106862.47199999999</c:v>
                </c:pt>
                <c:pt idx="622">
                  <c:v>-106839.6063</c:v>
                </c:pt>
                <c:pt idx="623">
                  <c:v>-106964.4097</c:v>
                </c:pt>
                <c:pt idx="624">
                  <c:v>-106891.7402</c:v>
                </c:pt>
                <c:pt idx="625">
                  <c:v>-106843.27220000001</c:v>
                </c:pt>
                <c:pt idx="626">
                  <c:v>-106905.53509999999</c:v>
                </c:pt>
                <c:pt idx="627">
                  <c:v>-106916.8829</c:v>
                </c:pt>
                <c:pt idx="628">
                  <c:v>-106695.594</c:v>
                </c:pt>
                <c:pt idx="629">
                  <c:v>-106681.78539999999</c:v>
                </c:pt>
                <c:pt idx="630">
                  <c:v>-106674.82610000001</c:v>
                </c:pt>
                <c:pt idx="631">
                  <c:v>-106800.32030000001</c:v>
                </c:pt>
                <c:pt idx="632">
                  <c:v>-106958.3057</c:v>
                </c:pt>
                <c:pt idx="633">
                  <c:v>-106725.7127</c:v>
                </c:pt>
                <c:pt idx="634">
                  <c:v>-106897.0367</c:v>
                </c:pt>
                <c:pt idx="635">
                  <c:v>-106988.24430000001</c:v>
                </c:pt>
                <c:pt idx="636">
                  <c:v>-106750.78170000001</c:v>
                </c:pt>
                <c:pt idx="637">
                  <c:v>-106733.3716</c:v>
                </c:pt>
                <c:pt idx="638">
                  <c:v>-106856.48</c:v>
                </c:pt>
                <c:pt idx="639">
                  <c:v>-106717.8459</c:v>
                </c:pt>
                <c:pt idx="640">
                  <c:v>-106804.5258</c:v>
                </c:pt>
                <c:pt idx="641">
                  <c:v>-106780.7871</c:v>
                </c:pt>
                <c:pt idx="642">
                  <c:v>-106722.122</c:v>
                </c:pt>
                <c:pt idx="643">
                  <c:v>-106786.3523</c:v>
                </c:pt>
                <c:pt idx="644">
                  <c:v>-106909.11350000001</c:v>
                </c:pt>
                <c:pt idx="645">
                  <c:v>-106797.6026</c:v>
                </c:pt>
                <c:pt idx="646">
                  <c:v>-106876.87609999999</c:v>
                </c:pt>
                <c:pt idx="647">
                  <c:v>-106776.9602</c:v>
                </c:pt>
                <c:pt idx="648">
                  <c:v>-106681.46490000001</c:v>
                </c:pt>
                <c:pt idx="649">
                  <c:v>-106725.3774</c:v>
                </c:pt>
                <c:pt idx="650">
                  <c:v>-106884.023</c:v>
                </c:pt>
                <c:pt idx="651">
                  <c:v>-106957.88250000001</c:v>
                </c:pt>
                <c:pt idx="652">
                  <c:v>-106816.2038</c:v>
                </c:pt>
                <c:pt idx="653">
                  <c:v>-106906.30590000001</c:v>
                </c:pt>
                <c:pt idx="654">
                  <c:v>-106807.5488</c:v>
                </c:pt>
                <c:pt idx="655">
                  <c:v>-106800.5512</c:v>
                </c:pt>
                <c:pt idx="656">
                  <c:v>-106895.81230000001</c:v>
                </c:pt>
                <c:pt idx="657">
                  <c:v>-106908.08900000001</c:v>
                </c:pt>
                <c:pt idx="658">
                  <c:v>-106956.2821</c:v>
                </c:pt>
                <c:pt idx="659">
                  <c:v>-106959.00049999999</c:v>
                </c:pt>
                <c:pt idx="660">
                  <c:v>-106914.23609999999</c:v>
                </c:pt>
                <c:pt idx="661">
                  <c:v>-106877.72410000001</c:v>
                </c:pt>
                <c:pt idx="662">
                  <c:v>-106955.179</c:v>
                </c:pt>
                <c:pt idx="663">
                  <c:v>-106989.8287</c:v>
                </c:pt>
                <c:pt idx="664">
                  <c:v>-106996.0472</c:v>
                </c:pt>
                <c:pt idx="665">
                  <c:v>-106843.8717</c:v>
                </c:pt>
                <c:pt idx="666">
                  <c:v>-106871.7534</c:v>
                </c:pt>
                <c:pt idx="667">
                  <c:v>-106882.425</c:v>
                </c:pt>
                <c:pt idx="668">
                  <c:v>-106851.0441</c:v>
                </c:pt>
                <c:pt idx="669">
                  <c:v>-107007.6122</c:v>
                </c:pt>
                <c:pt idx="670">
                  <c:v>-106922.38989999999</c:v>
                </c:pt>
                <c:pt idx="671">
                  <c:v>-106715.6531</c:v>
                </c:pt>
                <c:pt idx="672">
                  <c:v>-106949.32980000001</c:v>
                </c:pt>
                <c:pt idx="673">
                  <c:v>-106787.1686</c:v>
                </c:pt>
                <c:pt idx="674">
                  <c:v>-106757.4057</c:v>
                </c:pt>
                <c:pt idx="675">
                  <c:v>-106989.1256</c:v>
                </c:pt>
                <c:pt idx="676">
                  <c:v>-106728.90919999999</c:v>
                </c:pt>
                <c:pt idx="677">
                  <c:v>-106799.6287</c:v>
                </c:pt>
                <c:pt idx="678">
                  <c:v>-106825.0601</c:v>
                </c:pt>
                <c:pt idx="679">
                  <c:v>-106902.66710000001</c:v>
                </c:pt>
                <c:pt idx="680">
                  <c:v>-106934.6171</c:v>
                </c:pt>
                <c:pt idx="681">
                  <c:v>-106994.655</c:v>
                </c:pt>
                <c:pt idx="682">
                  <c:v>-106938.1161</c:v>
                </c:pt>
                <c:pt idx="683">
                  <c:v>-106897.95759999999</c:v>
                </c:pt>
                <c:pt idx="684">
                  <c:v>-106966.7597</c:v>
                </c:pt>
                <c:pt idx="685">
                  <c:v>-106886.6905</c:v>
                </c:pt>
                <c:pt idx="686">
                  <c:v>-106922.6746</c:v>
                </c:pt>
                <c:pt idx="687">
                  <c:v>-106915.5132</c:v>
                </c:pt>
                <c:pt idx="688">
                  <c:v>-106835.13009999999</c:v>
                </c:pt>
                <c:pt idx="689">
                  <c:v>-106887.486</c:v>
                </c:pt>
                <c:pt idx="690">
                  <c:v>-106932.0062</c:v>
                </c:pt>
                <c:pt idx="691">
                  <c:v>-106890.52099999999</c:v>
                </c:pt>
                <c:pt idx="692">
                  <c:v>-106852.2859</c:v>
                </c:pt>
                <c:pt idx="693">
                  <c:v>-106863.8515</c:v>
                </c:pt>
                <c:pt idx="694">
                  <c:v>-106888.50870000001</c:v>
                </c:pt>
                <c:pt idx="695">
                  <c:v>-106770.1155</c:v>
                </c:pt>
                <c:pt idx="696">
                  <c:v>-106833.1244</c:v>
                </c:pt>
                <c:pt idx="697">
                  <c:v>-106764.1882</c:v>
                </c:pt>
                <c:pt idx="698">
                  <c:v>-106858.8559</c:v>
                </c:pt>
                <c:pt idx="699">
                  <c:v>-106996.177</c:v>
                </c:pt>
                <c:pt idx="700">
                  <c:v>-106880.23639999999</c:v>
                </c:pt>
                <c:pt idx="701">
                  <c:v>-106891.678</c:v>
                </c:pt>
                <c:pt idx="702">
                  <c:v>-106843.2537</c:v>
                </c:pt>
                <c:pt idx="703">
                  <c:v>-106850.7865</c:v>
                </c:pt>
                <c:pt idx="704">
                  <c:v>-106967.9105</c:v>
                </c:pt>
                <c:pt idx="705">
                  <c:v>-107070.7129</c:v>
                </c:pt>
                <c:pt idx="706">
                  <c:v>-106826.0895</c:v>
                </c:pt>
                <c:pt idx="707">
                  <c:v>-106949.9614</c:v>
                </c:pt>
                <c:pt idx="708">
                  <c:v>-106790.8014</c:v>
                </c:pt>
                <c:pt idx="709">
                  <c:v>-106915.91499999999</c:v>
                </c:pt>
                <c:pt idx="710">
                  <c:v>-106868.85400000001</c:v>
                </c:pt>
                <c:pt idx="711">
                  <c:v>-107000.7455</c:v>
                </c:pt>
                <c:pt idx="712">
                  <c:v>-106896.9549</c:v>
                </c:pt>
                <c:pt idx="713">
                  <c:v>-107008.8379</c:v>
                </c:pt>
                <c:pt idx="714">
                  <c:v>-106932.493</c:v>
                </c:pt>
                <c:pt idx="715">
                  <c:v>-106861.53079999999</c:v>
                </c:pt>
                <c:pt idx="716">
                  <c:v>-106984.09570000001</c:v>
                </c:pt>
                <c:pt idx="717">
                  <c:v>-106856.3659</c:v>
                </c:pt>
                <c:pt idx="718">
                  <c:v>-106954.5913</c:v>
                </c:pt>
                <c:pt idx="719">
                  <c:v>-107020.6103</c:v>
                </c:pt>
                <c:pt idx="720">
                  <c:v>-106798.79459999999</c:v>
                </c:pt>
                <c:pt idx="721">
                  <c:v>-106841.4132</c:v>
                </c:pt>
                <c:pt idx="722">
                  <c:v>-106962.8907</c:v>
                </c:pt>
                <c:pt idx="723">
                  <c:v>-106797.2833</c:v>
                </c:pt>
                <c:pt idx="724">
                  <c:v>-106864.58070000001</c:v>
                </c:pt>
                <c:pt idx="725">
                  <c:v>-106994.9853</c:v>
                </c:pt>
                <c:pt idx="726">
                  <c:v>-106839.4961</c:v>
                </c:pt>
                <c:pt idx="727">
                  <c:v>-106931.7374</c:v>
                </c:pt>
                <c:pt idx="728">
                  <c:v>-106840.37729999999</c:v>
                </c:pt>
                <c:pt idx="729">
                  <c:v>-106811.8717</c:v>
                </c:pt>
                <c:pt idx="730">
                  <c:v>-106777.7653</c:v>
                </c:pt>
                <c:pt idx="731">
                  <c:v>-106875.5218</c:v>
                </c:pt>
                <c:pt idx="732">
                  <c:v>-106966.9862</c:v>
                </c:pt>
                <c:pt idx="733">
                  <c:v>-106969.81200000001</c:v>
                </c:pt>
                <c:pt idx="734">
                  <c:v>-106739.1433</c:v>
                </c:pt>
                <c:pt idx="735">
                  <c:v>-106921.7194</c:v>
                </c:pt>
                <c:pt idx="736">
                  <c:v>-106770.7537</c:v>
                </c:pt>
                <c:pt idx="737">
                  <c:v>-106990.43799999999</c:v>
                </c:pt>
                <c:pt idx="738">
                  <c:v>-106844.89290000001</c:v>
                </c:pt>
                <c:pt idx="739">
                  <c:v>-106953.2736</c:v>
                </c:pt>
                <c:pt idx="740">
                  <c:v>-106926.35739999999</c:v>
                </c:pt>
                <c:pt idx="741">
                  <c:v>-106873.194</c:v>
                </c:pt>
                <c:pt idx="742">
                  <c:v>-106983.8979</c:v>
                </c:pt>
                <c:pt idx="743">
                  <c:v>-106781.3416</c:v>
                </c:pt>
                <c:pt idx="744">
                  <c:v>-106782.2162</c:v>
                </c:pt>
                <c:pt idx="745">
                  <c:v>-106807.73119999999</c:v>
                </c:pt>
                <c:pt idx="746">
                  <c:v>-106821.96739999999</c:v>
                </c:pt>
                <c:pt idx="747">
                  <c:v>-106816.10860000001</c:v>
                </c:pt>
                <c:pt idx="748">
                  <c:v>-106831.92359999999</c:v>
                </c:pt>
                <c:pt idx="749">
                  <c:v>-106875.3529</c:v>
                </c:pt>
                <c:pt idx="750">
                  <c:v>-106864.37450000001</c:v>
                </c:pt>
                <c:pt idx="751">
                  <c:v>-106759.4238</c:v>
                </c:pt>
                <c:pt idx="752">
                  <c:v>-106830.2545</c:v>
                </c:pt>
                <c:pt idx="753">
                  <c:v>-106773.39569999999</c:v>
                </c:pt>
                <c:pt idx="754">
                  <c:v>-106878.44040000001</c:v>
                </c:pt>
                <c:pt idx="755">
                  <c:v>-106756.9795</c:v>
                </c:pt>
                <c:pt idx="756">
                  <c:v>-106825.049</c:v>
                </c:pt>
                <c:pt idx="757">
                  <c:v>-106642.6173</c:v>
                </c:pt>
                <c:pt idx="758">
                  <c:v>-106877.66280000001</c:v>
                </c:pt>
                <c:pt idx="759">
                  <c:v>-106831.32829999999</c:v>
                </c:pt>
                <c:pt idx="760">
                  <c:v>-106755.99739999999</c:v>
                </c:pt>
                <c:pt idx="761">
                  <c:v>-106830.4783</c:v>
                </c:pt>
                <c:pt idx="762">
                  <c:v>-106873.51240000001</c:v>
                </c:pt>
                <c:pt idx="763">
                  <c:v>-106665.3376</c:v>
                </c:pt>
                <c:pt idx="764">
                  <c:v>-106808.19010000001</c:v>
                </c:pt>
                <c:pt idx="765">
                  <c:v>-106937.5543</c:v>
                </c:pt>
                <c:pt idx="766">
                  <c:v>-106889.1701</c:v>
                </c:pt>
                <c:pt idx="767">
                  <c:v>-106938.81909999999</c:v>
                </c:pt>
                <c:pt idx="768">
                  <c:v>-106738.9028</c:v>
                </c:pt>
                <c:pt idx="769">
                  <c:v>-106839.7227</c:v>
                </c:pt>
                <c:pt idx="770">
                  <c:v>-106816.8028</c:v>
                </c:pt>
                <c:pt idx="771">
                  <c:v>-106858.27559999999</c:v>
                </c:pt>
                <c:pt idx="772">
                  <c:v>-106856.743</c:v>
                </c:pt>
                <c:pt idx="773">
                  <c:v>-107058.13830000001</c:v>
                </c:pt>
                <c:pt idx="774">
                  <c:v>-107074.9218</c:v>
                </c:pt>
                <c:pt idx="775">
                  <c:v>-106851.459</c:v>
                </c:pt>
                <c:pt idx="776">
                  <c:v>-106813.5147</c:v>
                </c:pt>
                <c:pt idx="777">
                  <c:v>-106815.7968</c:v>
                </c:pt>
                <c:pt idx="778">
                  <c:v>-106961.5882</c:v>
                </c:pt>
                <c:pt idx="779">
                  <c:v>-106797.0031</c:v>
                </c:pt>
                <c:pt idx="780">
                  <c:v>-106723.48269999999</c:v>
                </c:pt>
                <c:pt idx="781">
                  <c:v>-106787.9786</c:v>
                </c:pt>
                <c:pt idx="782">
                  <c:v>-106923.1324</c:v>
                </c:pt>
                <c:pt idx="783">
                  <c:v>-106747.35309999999</c:v>
                </c:pt>
                <c:pt idx="784">
                  <c:v>-106794.717</c:v>
                </c:pt>
                <c:pt idx="785">
                  <c:v>-106761.255</c:v>
                </c:pt>
                <c:pt idx="786">
                  <c:v>-106874.6707</c:v>
                </c:pt>
                <c:pt idx="787">
                  <c:v>-106836.068</c:v>
                </c:pt>
                <c:pt idx="788">
                  <c:v>-106752.3377</c:v>
                </c:pt>
                <c:pt idx="789">
                  <c:v>-106861.2546</c:v>
                </c:pt>
                <c:pt idx="790">
                  <c:v>-106742.30469999999</c:v>
                </c:pt>
                <c:pt idx="791">
                  <c:v>-106958.36169999999</c:v>
                </c:pt>
                <c:pt idx="792">
                  <c:v>-106881.2032</c:v>
                </c:pt>
                <c:pt idx="793">
                  <c:v>-106818.33930000001</c:v>
                </c:pt>
                <c:pt idx="794">
                  <c:v>-106743.7267</c:v>
                </c:pt>
                <c:pt idx="795">
                  <c:v>-106848.4663</c:v>
                </c:pt>
                <c:pt idx="796">
                  <c:v>-106900.6826</c:v>
                </c:pt>
                <c:pt idx="797">
                  <c:v>-106904.0762</c:v>
                </c:pt>
                <c:pt idx="798">
                  <c:v>-106872.09669999999</c:v>
                </c:pt>
                <c:pt idx="799">
                  <c:v>-107040.4878</c:v>
                </c:pt>
                <c:pt idx="800">
                  <c:v>-106946.8992</c:v>
                </c:pt>
                <c:pt idx="801">
                  <c:v>-106953.0508</c:v>
                </c:pt>
                <c:pt idx="802">
                  <c:v>-106960.0316</c:v>
                </c:pt>
                <c:pt idx="803">
                  <c:v>-106944.7929</c:v>
                </c:pt>
                <c:pt idx="804">
                  <c:v>-106963.8474</c:v>
                </c:pt>
                <c:pt idx="805">
                  <c:v>-106897.4694</c:v>
                </c:pt>
                <c:pt idx="806">
                  <c:v>-106770.5724</c:v>
                </c:pt>
                <c:pt idx="807">
                  <c:v>-106923.3737</c:v>
                </c:pt>
                <c:pt idx="808">
                  <c:v>-106853.7056</c:v>
                </c:pt>
                <c:pt idx="809">
                  <c:v>-106803.1645</c:v>
                </c:pt>
                <c:pt idx="810">
                  <c:v>-106796.4684</c:v>
                </c:pt>
                <c:pt idx="811">
                  <c:v>-106691.16770000001</c:v>
                </c:pt>
                <c:pt idx="812">
                  <c:v>-106706.34329999999</c:v>
                </c:pt>
                <c:pt idx="813">
                  <c:v>-106899.29369999999</c:v>
                </c:pt>
                <c:pt idx="814">
                  <c:v>-106831.6023</c:v>
                </c:pt>
                <c:pt idx="815">
                  <c:v>-106914.61689999999</c:v>
                </c:pt>
                <c:pt idx="816">
                  <c:v>-106824.54519999999</c:v>
                </c:pt>
                <c:pt idx="817">
                  <c:v>-106957.1868</c:v>
                </c:pt>
                <c:pt idx="818">
                  <c:v>-106804.242</c:v>
                </c:pt>
                <c:pt idx="819">
                  <c:v>-106911.3664</c:v>
                </c:pt>
                <c:pt idx="820">
                  <c:v>-106908.2277</c:v>
                </c:pt>
                <c:pt idx="821">
                  <c:v>-106865.2651</c:v>
                </c:pt>
                <c:pt idx="822">
                  <c:v>-106867.1283</c:v>
                </c:pt>
                <c:pt idx="823">
                  <c:v>-106752.72070000001</c:v>
                </c:pt>
                <c:pt idx="824">
                  <c:v>-106806.075</c:v>
                </c:pt>
                <c:pt idx="825">
                  <c:v>-106806.59970000001</c:v>
                </c:pt>
                <c:pt idx="826">
                  <c:v>-106952.17849999999</c:v>
                </c:pt>
                <c:pt idx="827">
                  <c:v>-106824.33</c:v>
                </c:pt>
                <c:pt idx="828">
                  <c:v>-106716.29730000001</c:v>
                </c:pt>
                <c:pt idx="829">
                  <c:v>-106899.4994</c:v>
                </c:pt>
                <c:pt idx="830">
                  <c:v>-107001.8545</c:v>
                </c:pt>
                <c:pt idx="831">
                  <c:v>-106822.98510000001</c:v>
                </c:pt>
                <c:pt idx="832">
                  <c:v>-106796.92389999999</c:v>
                </c:pt>
                <c:pt idx="833">
                  <c:v>-106861.2665</c:v>
                </c:pt>
                <c:pt idx="834">
                  <c:v>-107037.57520000001</c:v>
                </c:pt>
                <c:pt idx="835">
                  <c:v>-106676.4657</c:v>
                </c:pt>
                <c:pt idx="836">
                  <c:v>-106604.5505</c:v>
                </c:pt>
                <c:pt idx="837">
                  <c:v>-106964.5229</c:v>
                </c:pt>
                <c:pt idx="838">
                  <c:v>-106869.87179999999</c:v>
                </c:pt>
                <c:pt idx="839">
                  <c:v>-106926.3602</c:v>
                </c:pt>
                <c:pt idx="840">
                  <c:v>-106994.656</c:v>
                </c:pt>
                <c:pt idx="841">
                  <c:v>-106737.7427</c:v>
                </c:pt>
                <c:pt idx="842">
                  <c:v>-106698.0292</c:v>
                </c:pt>
                <c:pt idx="843">
                  <c:v>-106824.65820000001</c:v>
                </c:pt>
                <c:pt idx="844">
                  <c:v>-106703.8873</c:v>
                </c:pt>
                <c:pt idx="845">
                  <c:v>-106853.85709999999</c:v>
                </c:pt>
                <c:pt idx="846">
                  <c:v>-106788.48020000001</c:v>
                </c:pt>
                <c:pt idx="847">
                  <c:v>-106959.00229999999</c:v>
                </c:pt>
                <c:pt idx="848">
                  <c:v>-106909.6587</c:v>
                </c:pt>
                <c:pt idx="849">
                  <c:v>-107079.77499999999</c:v>
                </c:pt>
                <c:pt idx="850">
                  <c:v>-107049.3317</c:v>
                </c:pt>
                <c:pt idx="851">
                  <c:v>-106904.53969999999</c:v>
                </c:pt>
                <c:pt idx="852">
                  <c:v>-106966.7447</c:v>
                </c:pt>
                <c:pt idx="853">
                  <c:v>-106829.2052</c:v>
                </c:pt>
                <c:pt idx="854">
                  <c:v>-106892.12669999999</c:v>
                </c:pt>
                <c:pt idx="855">
                  <c:v>-107100.291</c:v>
                </c:pt>
                <c:pt idx="856">
                  <c:v>-107003.7902</c:v>
                </c:pt>
                <c:pt idx="857">
                  <c:v>-106813.5785</c:v>
                </c:pt>
                <c:pt idx="858">
                  <c:v>-106945.8278</c:v>
                </c:pt>
                <c:pt idx="859">
                  <c:v>-107028.24980000001</c:v>
                </c:pt>
                <c:pt idx="860">
                  <c:v>-106905.6988</c:v>
                </c:pt>
                <c:pt idx="861">
                  <c:v>-106832.73239999999</c:v>
                </c:pt>
                <c:pt idx="862">
                  <c:v>-106827.92509999999</c:v>
                </c:pt>
                <c:pt idx="863">
                  <c:v>-107032.8691</c:v>
                </c:pt>
                <c:pt idx="864">
                  <c:v>-106936.4097</c:v>
                </c:pt>
                <c:pt idx="865">
                  <c:v>-106859.2862</c:v>
                </c:pt>
                <c:pt idx="866">
                  <c:v>-106833.7363</c:v>
                </c:pt>
                <c:pt idx="867">
                  <c:v>-106793.3319</c:v>
                </c:pt>
                <c:pt idx="868">
                  <c:v>-106849.1626</c:v>
                </c:pt>
                <c:pt idx="869">
                  <c:v>-106857.027</c:v>
                </c:pt>
                <c:pt idx="870">
                  <c:v>-106848.83040000001</c:v>
                </c:pt>
                <c:pt idx="871">
                  <c:v>-106760.4287</c:v>
                </c:pt>
                <c:pt idx="872">
                  <c:v>-106631.7102</c:v>
                </c:pt>
                <c:pt idx="873">
                  <c:v>-106907.8492</c:v>
                </c:pt>
                <c:pt idx="874">
                  <c:v>-106859.789</c:v>
                </c:pt>
                <c:pt idx="875">
                  <c:v>-106874.02469999999</c:v>
                </c:pt>
                <c:pt idx="876">
                  <c:v>-106752.2441</c:v>
                </c:pt>
                <c:pt idx="877">
                  <c:v>-106885.9342</c:v>
                </c:pt>
                <c:pt idx="878">
                  <c:v>-106854.5273</c:v>
                </c:pt>
                <c:pt idx="879">
                  <c:v>-107028.5806</c:v>
                </c:pt>
                <c:pt idx="880">
                  <c:v>-106820.2571</c:v>
                </c:pt>
                <c:pt idx="881">
                  <c:v>-106810.12820000001</c:v>
                </c:pt>
                <c:pt idx="882">
                  <c:v>-106958.46520000001</c:v>
                </c:pt>
                <c:pt idx="883">
                  <c:v>-106941.85370000001</c:v>
                </c:pt>
                <c:pt idx="884">
                  <c:v>-106785.2553</c:v>
                </c:pt>
                <c:pt idx="885">
                  <c:v>-106821.50229999999</c:v>
                </c:pt>
                <c:pt idx="886">
                  <c:v>-106895</c:v>
                </c:pt>
                <c:pt idx="887">
                  <c:v>-106745.8174</c:v>
                </c:pt>
                <c:pt idx="888">
                  <c:v>-107035.7552</c:v>
                </c:pt>
                <c:pt idx="889">
                  <c:v>-106839.7934</c:v>
                </c:pt>
                <c:pt idx="890">
                  <c:v>-106938.19379999999</c:v>
                </c:pt>
                <c:pt idx="891">
                  <c:v>-106839.057</c:v>
                </c:pt>
                <c:pt idx="892">
                  <c:v>-106979.7392</c:v>
                </c:pt>
                <c:pt idx="893">
                  <c:v>-106981.6014</c:v>
                </c:pt>
                <c:pt idx="894">
                  <c:v>-106952.6479</c:v>
                </c:pt>
                <c:pt idx="895">
                  <c:v>-106963.0279</c:v>
                </c:pt>
                <c:pt idx="896">
                  <c:v>-106806.8735</c:v>
                </c:pt>
                <c:pt idx="897">
                  <c:v>-107097.4155</c:v>
                </c:pt>
                <c:pt idx="898">
                  <c:v>-106853.2234</c:v>
                </c:pt>
                <c:pt idx="899">
                  <c:v>-107040.6569</c:v>
                </c:pt>
                <c:pt idx="900">
                  <c:v>-106921.0488</c:v>
                </c:pt>
                <c:pt idx="901">
                  <c:v>-107093.2493</c:v>
                </c:pt>
                <c:pt idx="902">
                  <c:v>-106876.1664</c:v>
                </c:pt>
                <c:pt idx="903">
                  <c:v>-106887.38589999999</c:v>
                </c:pt>
                <c:pt idx="904">
                  <c:v>-107022.4973</c:v>
                </c:pt>
                <c:pt idx="905">
                  <c:v>-106861.2982</c:v>
                </c:pt>
                <c:pt idx="906">
                  <c:v>-106929.73020000001</c:v>
                </c:pt>
                <c:pt idx="907">
                  <c:v>-106801.7375</c:v>
                </c:pt>
                <c:pt idx="908">
                  <c:v>-106700.3021</c:v>
                </c:pt>
                <c:pt idx="909">
                  <c:v>-106770.0839</c:v>
                </c:pt>
                <c:pt idx="910">
                  <c:v>-106953.6874</c:v>
                </c:pt>
                <c:pt idx="911">
                  <c:v>-106644.9504</c:v>
                </c:pt>
                <c:pt idx="912">
                  <c:v>-106968.6143</c:v>
                </c:pt>
                <c:pt idx="913">
                  <c:v>-106970.2124</c:v>
                </c:pt>
                <c:pt idx="914">
                  <c:v>-106948.7812</c:v>
                </c:pt>
                <c:pt idx="915">
                  <c:v>-106869.84639999999</c:v>
                </c:pt>
                <c:pt idx="916">
                  <c:v>-107005.0848</c:v>
                </c:pt>
                <c:pt idx="917">
                  <c:v>-106892.7052</c:v>
                </c:pt>
                <c:pt idx="918">
                  <c:v>-106805.1673</c:v>
                </c:pt>
                <c:pt idx="919">
                  <c:v>-106808.6232</c:v>
                </c:pt>
                <c:pt idx="920">
                  <c:v>-106883.5684</c:v>
                </c:pt>
                <c:pt idx="921">
                  <c:v>-106805.93369999999</c:v>
                </c:pt>
                <c:pt idx="922">
                  <c:v>-106847.47900000001</c:v>
                </c:pt>
                <c:pt idx="923">
                  <c:v>-106829.4639</c:v>
                </c:pt>
                <c:pt idx="924">
                  <c:v>-106886.7053</c:v>
                </c:pt>
                <c:pt idx="925">
                  <c:v>-106761.16009999999</c:v>
                </c:pt>
                <c:pt idx="926">
                  <c:v>-106792.71679999999</c:v>
                </c:pt>
                <c:pt idx="927">
                  <c:v>-106880.55959999999</c:v>
                </c:pt>
                <c:pt idx="928">
                  <c:v>-106786.64049999999</c:v>
                </c:pt>
                <c:pt idx="929">
                  <c:v>-106792.0747</c:v>
                </c:pt>
                <c:pt idx="930">
                  <c:v>-106631.3015</c:v>
                </c:pt>
                <c:pt idx="931">
                  <c:v>-106760.0656</c:v>
                </c:pt>
                <c:pt idx="932">
                  <c:v>-106720.2371</c:v>
                </c:pt>
                <c:pt idx="933">
                  <c:v>-106823.9194</c:v>
                </c:pt>
                <c:pt idx="934">
                  <c:v>-106807.2862</c:v>
                </c:pt>
                <c:pt idx="935">
                  <c:v>-106755.6538</c:v>
                </c:pt>
                <c:pt idx="936">
                  <c:v>-106973.6474</c:v>
                </c:pt>
                <c:pt idx="937">
                  <c:v>-106816.4287</c:v>
                </c:pt>
                <c:pt idx="938">
                  <c:v>-106722.3573</c:v>
                </c:pt>
                <c:pt idx="939">
                  <c:v>-106829.7784</c:v>
                </c:pt>
                <c:pt idx="940">
                  <c:v>-106743.6673</c:v>
                </c:pt>
                <c:pt idx="941">
                  <c:v>-106832.6381</c:v>
                </c:pt>
                <c:pt idx="942">
                  <c:v>-106890.6001</c:v>
                </c:pt>
                <c:pt idx="943">
                  <c:v>-106726.9687</c:v>
                </c:pt>
                <c:pt idx="944">
                  <c:v>-106865.38129999999</c:v>
                </c:pt>
                <c:pt idx="945">
                  <c:v>-106945.465</c:v>
                </c:pt>
                <c:pt idx="946">
                  <c:v>-106959.4884</c:v>
                </c:pt>
                <c:pt idx="947">
                  <c:v>-106774.0852</c:v>
                </c:pt>
                <c:pt idx="948">
                  <c:v>-106770.474</c:v>
                </c:pt>
                <c:pt idx="949">
                  <c:v>-106946.98020000001</c:v>
                </c:pt>
                <c:pt idx="950">
                  <c:v>-107005.9878</c:v>
                </c:pt>
                <c:pt idx="951">
                  <c:v>-106935.2237</c:v>
                </c:pt>
                <c:pt idx="952">
                  <c:v>-106953.54090000001</c:v>
                </c:pt>
                <c:pt idx="953">
                  <c:v>-106937.15760000001</c:v>
                </c:pt>
                <c:pt idx="954">
                  <c:v>-106960.75719999999</c:v>
                </c:pt>
                <c:pt idx="955">
                  <c:v>-106901.8796</c:v>
                </c:pt>
                <c:pt idx="956">
                  <c:v>-106621.9431</c:v>
                </c:pt>
                <c:pt idx="957">
                  <c:v>-106879.4096</c:v>
                </c:pt>
                <c:pt idx="958">
                  <c:v>-106930.0638</c:v>
                </c:pt>
                <c:pt idx="959">
                  <c:v>-107014.732</c:v>
                </c:pt>
                <c:pt idx="960">
                  <c:v>-106807.8811</c:v>
                </c:pt>
                <c:pt idx="961">
                  <c:v>-106782.0193</c:v>
                </c:pt>
                <c:pt idx="962">
                  <c:v>-106884.1528</c:v>
                </c:pt>
                <c:pt idx="963">
                  <c:v>-106795.89479999999</c:v>
                </c:pt>
                <c:pt idx="964">
                  <c:v>-106850.93670000001</c:v>
                </c:pt>
                <c:pt idx="965">
                  <c:v>-106882.90150000001</c:v>
                </c:pt>
                <c:pt idx="966">
                  <c:v>-106973.8939</c:v>
                </c:pt>
                <c:pt idx="967">
                  <c:v>-106987.08749999999</c:v>
                </c:pt>
                <c:pt idx="968">
                  <c:v>-106695.8547</c:v>
                </c:pt>
                <c:pt idx="969">
                  <c:v>-106847.0045</c:v>
                </c:pt>
                <c:pt idx="970">
                  <c:v>-106680.53109999999</c:v>
                </c:pt>
                <c:pt idx="971">
                  <c:v>-106760.54640000001</c:v>
                </c:pt>
                <c:pt idx="972">
                  <c:v>-106826.97289999999</c:v>
                </c:pt>
                <c:pt idx="973">
                  <c:v>-106903.57</c:v>
                </c:pt>
                <c:pt idx="974">
                  <c:v>-106963.4222</c:v>
                </c:pt>
                <c:pt idx="975">
                  <c:v>-106980.4938</c:v>
                </c:pt>
                <c:pt idx="976">
                  <c:v>-106965.2285</c:v>
                </c:pt>
                <c:pt idx="977">
                  <c:v>-106940.8487</c:v>
                </c:pt>
                <c:pt idx="978">
                  <c:v>-107025.5851</c:v>
                </c:pt>
                <c:pt idx="979">
                  <c:v>-106907.2096</c:v>
                </c:pt>
                <c:pt idx="980">
                  <c:v>-107000.26270000001</c:v>
                </c:pt>
                <c:pt idx="981">
                  <c:v>-106721.5637</c:v>
                </c:pt>
                <c:pt idx="982">
                  <c:v>-106863.9118</c:v>
                </c:pt>
                <c:pt idx="983">
                  <c:v>-106740.9213</c:v>
                </c:pt>
                <c:pt idx="984">
                  <c:v>-106848.63499999999</c:v>
                </c:pt>
                <c:pt idx="985">
                  <c:v>-106952.6483</c:v>
                </c:pt>
                <c:pt idx="986">
                  <c:v>-106746.7267</c:v>
                </c:pt>
                <c:pt idx="987">
                  <c:v>-106881.4088</c:v>
                </c:pt>
                <c:pt idx="988">
                  <c:v>-106568.8517</c:v>
                </c:pt>
                <c:pt idx="989">
                  <c:v>-106830.2301</c:v>
                </c:pt>
                <c:pt idx="990">
                  <c:v>-106638.6569</c:v>
                </c:pt>
                <c:pt idx="991">
                  <c:v>-106755.9774</c:v>
                </c:pt>
                <c:pt idx="992">
                  <c:v>-106895.0909</c:v>
                </c:pt>
                <c:pt idx="993">
                  <c:v>-106792.9151</c:v>
                </c:pt>
                <c:pt idx="994">
                  <c:v>-106643.80070000001</c:v>
                </c:pt>
                <c:pt idx="995">
                  <c:v>-107009.05009999999</c:v>
                </c:pt>
                <c:pt idx="996">
                  <c:v>-106926.5068</c:v>
                </c:pt>
                <c:pt idx="997">
                  <c:v>-106857.79919999999</c:v>
                </c:pt>
                <c:pt idx="998">
                  <c:v>-106772.84759999999</c:v>
                </c:pt>
                <c:pt idx="999">
                  <c:v>-106898.5116</c:v>
                </c:pt>
                <c:pt idx="1000">
                  <c:v>-106824.76059999999</c:v>
                </c:pt>
                <c:pt idx="1001">
                  <c:v>-106790.5224</c:v>
                </c:pt>
                <c:pt idx="1002">
                  <c:v>-106879.2689</c:v>
                </c:pt>
                <c:pt idx="1003">
                  <c:v>-107010.5773</c:v>
                </c:pt>
                <c:pt idx="1004">
                  <c:v>-106803.379</c:v>
                </c:pt>
                <c:pt idx="1005">
                  <c:v>-107056.24310000001</c:v>
                </c:pt>
                <c:pt idx="1006">
                  <c:v>-106869.71520000001</c:v>
                </c:pt>
                <c:pt idx="1007">
                  <c:v>-106841.52989999999</c:v>
                </c:pt>
                <c:pt idx="1008">
                  <c:v>-106761.37940000001</c:v>
                </c:pt>
                <c:pt idx="1009">
                  <c:v>-106921.53509999999</c:v>
                </c:pt>
                <c:pt idx="1010">
                  <c:v>-106847.548</c:v>
                </c:pt>
                <c:pt idx="1011">
                  <c:v>-106865.5352</c:v>
                </c:pt>
                <c:pt idx="1012">
                  <c:v>-107019.58869999999</c:v>
                </c:pt>
                <c:pt idx="1013">
                  <c:v>-106728.6182</c:v>
                </c:pt>
                <c:pt idx="1014">
                  <c:v>-106789.9149</c:v>
                </c:pt>
                <c:pt idx="1015">
                  <c:v>-106736.9071</c:v>
                </c:pt>
                <c:pt idx="1016">
                  <c:v>-106846.7003</c:v>
                </c:pt>
                <c:pt idx="1017">
                  <c:v>-107004.5846</c:v>
                </c:pt>
                <c:pt idx="1018">
                  <c:v>-106825.1732</c:v>
                </c:pt>
                <c:pt idx="1019">
                  <c:v>-106896.29489999999</c:v>
                </c:pt>
                <c:pt idx="1020">
                  <c:v>-106784.7564</c:v>
                </c:pt>
                <c:pt idx="1021">
                  <c:v>-106888.1271</c:v>
                </c:pt>
                <c:pt idx="1022">
                  <c:v>-106883.3846</c:v>
                </c:pt>
                <c:pt idx="1023">
                  <c:v>-106714.89479999999</c:v>
                </c:pt>
                <c:pt idx="1024">
                  <c:v>-106853.5018</c:v>
                </c:pt>
                <c:pt idx="1025">
                  <c:v>-106611.197</c:v>
                </c:pt>
                <c:pt idx="1026">
                  <c:v>-106821.5174</c:v>
                </c:pt>
                <c:pt idx="1027">
                  <c:v>-106939.5261</c:v>
                </c:pt>
                <c:pt idx="1028">
                  <c:v>-106700.2058</c:v>
                </c:pt>
                <c:pt idx="1029">
                  <c:v>-106780.6894</c:v>
                </c:pt>
                <c:pt idx="1030">
                  <c:v>-106830.4247</c:v>
                </c:pt>
                <c:pt idx="1031">
                  <c:v>-106724.0033</c:v>
                </c:pt>
                <c:pt idx="1032">
                  <c:v>-106965.3771</c:v>
                </c:pt>
                <c:pt idx="1033">
                  <c:v>-106684.4492</c:v>
                </c:pt>
                <c:pt idx="1034">
                  <c:v>-106859.22500000001</c:v>
                </c:pt>
                <c:pt idx="1035">
                  <c:v>-106758.68859999999</c:v>
                </c:pt>
                <c:pt idx="1036">
                  <c:v>-106951.5322</c:v>
                </c:pt>
                <c:pt idx="1037">
                  <c:v>-106639.0689</c:v>
                </c:pt>
                <c:pt idx="1038">
                  <c:v>-106779.51949999999</c:v>
                </c:pt>
                <c:pt idx="1039">
                  <c:v>-106761.2868</c:v>
                </c:pt>
                <c:pt idx="1040">
                  <c:v>-106808.539</c:v>
                </c:pt>
                <c:pt idx="1041">
                  <c:v>-106979.2837</c:v>
                </c:pt>
                <c:pt idx="1042">
                  <c:v>-106872.0367</c:v>
                </c:pt>
                <c:pt idx="1043">
                  <c:v>-106756.45729999999</c:v>
                </c:pt>
                <c:pt idx="1044">
                  <c:v>-106773.55349999999</c:v>
                </c:pt>
                <c:pt idx="1045">
                  <c:v>-106907.10980000001</c:v>
                </c:pt>
                <c:pt idx="1046">
                  <c:v>-106743.7176</c:v>
                </c:pt>
                <c:pt idx="1047">
                  <c:v>-106864.69439999999</c:v>
                </c:pt>
                <c:pt idx="1048">
                  <c:v>-106825.8952</c:v>
                </c:pt>
                <c:pt idx="1049">
                  <c:v>-106878.21679999999</c:v>
                </c:pt>
                <c:pt idx="1050">
                  <c:v>-106479.164</c:v>
                </c:pt>
                <c:pt idx="1051">
                  <c:v>-106916.19929999999</c:v>
                </c:pt>
                <c:pt idx="1052">
                  <c:v>-106718.67419999999</c:v>
                </c:pt>
                <c:pt idx="1053">
                  <c:v>-106853.52069999999</c:v>
                </c:pt>
                <c:pt idx="1054">
                  <c:v>-106802.13959999999</c:v>
                </c:pt>
                <c:pt idx="1055">
                  <c:v>-106620.2104</c:v>
                </c:pt>
                <c:pt idx="1056">
                  <c:v>-106797.40609999999</c:v>
                </c:pt>
                <c:pt idx="1057">
                  <c:v>-106839.56849999999</c:v>
                </c:pt>
                <c:pt idx="1058">
                  <c:v>-106980.0024</c:v>
                </c:pt>
                <c:pt idx="1059">
                  <c:v>-106779.20080000001</c:v>
                </c:pt>
                <c:pt idx="1060">
                  <c:v>-106841.4561</c:v>
                </c:pt>
                <c:pt idx="1061">
                  <c:v>-106906.2723</c:v>
                </c:pt>
                <c:pt idx="1062">
                  <c:v>-106874.12549999999</c:v>
                </c:pt>
                <c:pt idx="1063">
                  <c:v>-106888.0232</c:v>
                </c:pt>
                <c:pt idx="1064">
                  <c:v>-106737.2748</c:v>
                </c:pt>
                <c:pt idx="1065">
                  <c:v>-106957.7827</c:v>
                </c:pt>
                <c:pt idx="1066">
                  <c:v>-106991.5631</c:v>
                </c:pt>
                <c:pt idx="1067">
                  <c:v>-106994.44190000001</c:v>
                </c:pt>
                <c:pt idx="1068">
                  <c:v>-106861.1202</c:v>
                </c:pt>
                <c:pt idx="1069">
                  <c:v>-106924.1746</c:v>
                </c:pt>
                <c:pt idx="1070">
                  <c:v>-106986.3579</c:v>
                </c:pt>
                <c:pt idx="1071">
                  <c:v>-107059.15</c:v>
                </c:pt>
                <c:pt idx="1072">
                  <c:v>-106725.7784</c:v>
                </c:pt>
                <c:pt idx="1073">
                  <c:v>-106806.93369999999</c:v>
                </c:pt>
                <c:pt idx="1074">
                  <c:v>-106939.958</c:v>
                </c:pt>
                <c:pt idx="1075">
                  <c:v>-106965.133</c:v>
                </c:pt>
                <c:pt idx="1076">
                  <c:v>-106954.7957</c:v>
                </c:pt>
                <c:pt idx="1077">
                  <c:v>-106930.8316</c:v>
                </c:pt>
                <c:pt idx="1078">
                  <c:v>-106987.3689</c:v>
                </c:pt>
                <c:pt idx="1079">
                  <c:v>-106911.076</c:v>
                </c:pt>
                <c:pt idx="1080">
                  <c:v>-106965.9491</c:v>
                </c:pt>
                <c:pt idx="1081">
                  <c:v>-106786.29300000001</c:v>
                </c:pt>
                <c:pt idx="1082">
                  <c:v>-106863.3388</c:v>
                </c:pt>
                <c:pt idx="1083">
                  <c:v>-107013.27499999999</c:v>
                </c:pt>
                <c:pt idx="1084">
                  <c:v>-106988.9811</c:v>
                </c:pt>
                <c:pt idx="1085">
                  <c:v>-106911.12119999999</c:v>
                </c:pt>
                <c:pt idx="1086">
                  <c:v>-106821.27650000001</c:v>
                </c:pt>
                <c:pt idx="1087">
                  <c:v>-106870.5318</c:v>
                </c:pt>
                <c:pt idx="1088">
                  <c:v>-106907.81200000001</c:v>
                </c:pt>
                <c:pt idx="1089">
                  <c:v>-107008.9635</c:v>
                </c:pt>
                <c:pt idx="1090">
                  <c:v>-106911.35309999999</c:v>
                </c:pt>
                <c:pt idx="1091">
                  <c:v>-106735.0551</c:v>
                </c:pt>
                <c:pt idx="1092">
                  <c:v>-106809.6532</c:v>
                </c:pt>
                <c:pt idx="1093">
                  <c:v>-106906.6577</c:v>
                </c:pt>
                <c:pt idx="1094">
                  <c:v>-106950.8734</c:v>
                </c:pt>
                <c:pt idx="1095">
                  <c:v>-106917.2352</c:v>
                </c:pt>
                <c:pt idx="1096">
                  <c:v>-106755.8125</c:v>
                </c:pt>
                <c:pt idx="1097">
                  <c:v>-106816.8713</c:v>
                </c:pt>
                <c:pt idx="1098">
                  <c:v>-106833.60920000001</c:v>
                </c:pt>
                <c:pt idx="1099">
                  <c:v>-106653.53939999999</c:v>
                </c:pt>
                <c:pt idx="1100">
                  <c:v>-106769.9228</c:v>
                </c:pt>
                <c:pt idx="1101">
                  <c:v>-106789.5099</c:v>
                </c:pt>
                <c:pt idx="1102">
                  <c:v>-106843.7104</c:v>
                </c:pt>
                <c:pt idx="1103">
                  <c:v>-106850.0909</c:v>
                </c:pt>
                <c:pt idx="1104">
                  <c:v>-106981.1225</c:v>
                </c:pt>
                <c:pt idx="1105">
                  <c:v>-106932.02899999999</c:v>
                </c:pt>
                <c:pt idx="1106">
                  <c:v>-106961.96460000001</c:v>
                </c:pt>
                <c:pt idx="1107">
                  <c:v>-106961.3121</c:v>
                </c:pt>
                <c:pt idx="1108">
                  <c:v>-106814.32249999999</c:v>
                </c:pt>
                <c:pt idx="1109">
                  <c:v>-106983.1684</c:v>
                </c:pt>
                <c:pt idx="1110">
                  <c:v>-106859.0036</c:v>
                </c:pt>
                <c:pt idx="1111">
                  <c:v>-106748.29519999999</c:v>
                </c:pt>
                <c:pt idx="1112">
                  <c:v>-106921.6914</c:v>
                </c:pt>
                <c:pt idx="1113">
                  <c:v>-106876.0212</c:v>
                </c:pt>
                <c:pt idx="1114">
                  <c:v>-106906.7605</c:v>
                </c:pt>
                <c:pt idx="1115">
                  <c:v>-106844.2951</c:v>
                </c:pt>
                <c:pt idx="1116">
                  <c:v>-106845.1838</c:v>
                </c:pt>
                <c:pt idx="1117">
                  <c:v>-106949.03170000001</c:v>
                </c:pt>
                <c:pt idx="1118">
                  <c:v>-106797.3547</c:v>
                </c:pt>
                <c:pt idx="1119">
                  <c:v>-106974.0879</c:v>
                </c:pt>
                <c:pt idx="1120">
                  <c:v>-106757.8757</c:v>
                </c:pt>
                <c:pt idx="1121">
                  <c:v>-106760.2423</c:v>
                </c:pt>
                <c:pt idx="1122">
                  <c:v>-106792.1312</c:v>
                </c:pt>
                <c:pt idx="1123">
                  <c:v>-106871.825</c:v>
                </c:pt>
                <c:pt idx="1124">
                  <c:v>-107014.43090000001</c:v>
                </c:pt>
                <c:pt idx="1125">
                  <c:v>-106795.0719</c:v>
                </c:pt>
                <c:pt idx="1126">
                  <c:v>-107018.1492</c:v>
                </c:pt>
                <c:pt idx="1127">
                  <c:v>-106777.40919999999</c:v>
                </c:pt>
                <c:pt idx="1128">
                  <c:v>-106823.17359999999</c:v>
                </c:pt>
                <c:pt idx="1129">
                  <c:v>-106716.2092</c:v>
                </c:pt>
                <c:pt idx="1130">
                  <c:v>-106838.62119999999</c:v>
                </c:pt>
                <c:pt idx="1131">
                  <c:v>-107035.23540000001</c:v>
                </c:pt>
                <c:pt idx="1132">
                  <c:v>-106976.80899999999</c:v>
                </c:pt>
                <c:pt idx="1133">
                  <c:v>-106882.1241</c:v>
                </c:pt>
                <c:pt idx="1134">
                  <c:v>-106775.959</c:v>
                </c:pt>
                <c:pt idx="1135">
                  <c:v>-107011.1198</c:v>
                </c:pt>
                <c:pt idx="1136">
                  <c:v>-106799.5471</c:v>
                </c:pt>
                <c:pt idx="1137">
                  <c:v>-107009.9388</c:v>
                </c:pt>
                <c:pt idx="1138">
                  <c:v>-106759.9112</c:v>
                </c:pt>
                <c:pt idx="1139">
                  <c:v>-106907.0019</c:v>
                </c:pt>
                <c:pt idx="1140">
                  <c:v>-106842.5307</c:v>
                </c:pt>
                <c:pt idx="1141">
                  <c:v>-106646.6942</c:v>
                </c:pt>
                <c:pt idx="1142">
                  <c:v>-106842.85860000001</c:v>
                </c:pt>
                <c:pt idx="1143">
                  <c:v>-106913.9305</c:v>
                </c:pt>
                <c:pt idx="1144">
                  <c:v>-106869.67419999999</c:v>
                </c:pt>
                <c:pt idx="1145">
                  <c:v>-106924.37880000001</c:v>
                </c:pt>
                <c:pt idx="1146">
                  <c:v>-106964.35129999999</c:v>
                </c:pt>
                <c:pt idx="1147">
                  <c:v>-106885.21189999999</c:v>
                </c:pt>
                <c:pt idx="1148">
                  <c:v>-106927.6605</c:v>
                </c:pt>
                <c:pt idx="1149">
                  <c:v>-107010.8075</c:v>
                </c:pt>
                <c:pt idx="1150">
                  <c:v>-106941.36229999999</c:v>
                </c:pt>
                <c:pt idx="1151">
                  <c:v>-106689.36870000001</c:v>
                </c:pt>
                <c:pt idx="1152">
                  <c:v>-106845.7736</c:v>
                </c:pt>
                <c:pt idx="1153">
                  <c:v>-106994.1336</c:v>
                </c:pt>
                <c:pt idx="1154">
                  <c:v>-107082.6292</c:v>
                </c:pt>
                <c:pt idx="1155">
                  <c:v>-106827.58869999999</c:v>
                </c:pt>
                <c:pt idx="1156">
                  <c:v>-106884.4188</c:v>
                </c:pt>
                <c:pt idx="1157">
                  <c:v>-106882.02710000001</c:v>
                </c:pt>
                <c:pt idx="1158">
                  <c:v>-106791.6158</c:v>
                </c:pt>
                <c:pt idx="1159">
                  <c:v>-106979.9124</c:v>
                </c:pt>
                <c:pt idx="1160">
                  <c:v>-106818.1339</c:v>
                </c:pt>
                <c:pt idx="1161">
                  <c:v>-106913.7767</c:v>
                </c:pt>
                <c:pt idx="1162">
                  <c:v>-106879.3845</c:v>
                </c:pt>
                <c:pt idx="1163">
                  <c:v>-106890.22040000001</c:v>
                </c:pt>
                <c:pt idx="1164">
                  <c:v>-106995.5845</c:v>
                </c:pt>
                <c:pt idx="1165">
                  <c:v>-106757.2493</c:v>
                </c:pt>
                <c:pt idx="1166">
                  <c:v>-106905.6281</c:v>
                </c:pt>
                <c:pt idx="1167">
                  <c:v>-106831.2978</c:v>
                </c:pt>
                <c:pt idx="1168">
                  <c:v>-106814.68769999999</c:v>
                </c:pt>
                <c:pt idx="1169">
                  <c:v>-106956.6707</c:v>
                </c:pt>
                <c:pt idx="1170">
                  <c:v>-106875.94160000001</c:v>
                </c:pt>
                <c:pt idx="1171">
                  <c:v>-107017.462</c:v>
                </c:pt>
                <c:pt idx="1172">
                  <c:v>-106872.29369999999</c:v>
                </c:pt>
                <c:pt idx="1173">
                  <c:v>-106887.83560000001</c:v>
                </c:pt>
                <c:pt idx="1174">
                  <c:v>-107030.15919999999</c:v>
                </c:pt>
                <c:pt idx="1175">
                  <c:v>-106816.85370000001</c:v>
                </c:pt>
                <c:pt idx="1176">
                  <c:v>-106949.5018</c:v>
                </c:pt>
                <c:pt idx="1177">
                  <c:v>-106960.6663</c:v>
                </c:pt>
                <c:pt idx="1178">
                  <c:v>-106789.8872</c:v>
                </c:pt>
                <c:pt idx="1179">
                  <c:v>-106831.2209</c:v>
                </c:pt>
                <c:pt idx="1180">
                  <c:v>-106875.2684</c:v>
                </c:pt>
                <c:pt idx="1181">
                  <c:v>-106811.0981</c:v>
                </c:pt>
                <c:pt idx="1182">
                  <c:v>-106762.78079999999</c:v>
                </c:pt>
                <c:pt idx="1183">
                  <c:v>-106805.7893</c:v>
                </c:pt>
                <c:pt idx="1184">
                  <c:v>-106882.666</c:v>
                </c:pt>
                <c:pt idx="1185">
                  <c:v>-106837.54029999999</c:v>
                </c:pt>
                <c:pt idx="1186">
                  <c:v>-106837.1743</c:v>
                </c:pt>
                <c:pt idx="1187">
                  <c:v>-107010.5925</c:v>
                </c:pt>
                <c:pt idx="1188">
                  <c:v>-106862.7858</c:v>
                </c:pt>
                <c:pt idx="1189">
                  <c:v>-106811.9345</c:v>
                </c:pt>
                <c:pt idx="1190">
                  <c:v>-106864.1078</c:v>
                </c:pt>
                <c:pt idx="1191">
                  <c:v>-106946.0209</c:v>
                </c:pt>
                <c:pt idx="1192">
                  <c:v>-106861.664</c:v>
                </c:pt>
                <c:pt idx="1193">
                  <c:v>-106799.7408</c:v>
                </c:pt>
                <c:pt idx="1194">
                  <c:v>-106786.4271</c:v>
                </c:pt>
                <c:pt idx="1195">
                  <c:v>-106772.91190000001</c:v>
                </c:pt>
                <c:pt idx="1196">
                  <c:v>-106892.03230000001</c:v>
                </c:pt>
                <c:pt idx="1197">
                  <c:v>-106888.8551</c:v>
                </c:pt>
                <c:pt idx="1198">
                  <c:v>-106896.4409</c:v>
                </c:pt>
                <c:pt idx="1199">
                  <c:v>-106736.6862</c:v>
                </c:pt>
                <c:pt idx="1200">
                  <c:v>-106717.91680000001</c:v>
                </c:pt>
                <c:pt idx="1201">
                  <c:v>-106853.6759</c:v>
                </c:pt>
                <c:pt idx="1202">
                  <c:v>-106824.37790000001</c:v>
                </c:pt>
                <c:pt idx="1203">
                  <c:v>-106844.6945</c:v>
                </c:pt>
                <c:pt idx="1204">
                  <c:v>-106817.70540000001</c:v>
                </c:pt>
                <c:pt idx="1205">
                  <c:v>-106817.745</c:v>
                </c:pt>
                <c:pt idx="1206">
                  <c:v>-106835.55349999999</c:v>
                </c:pt>
                <c:pt idx="1207">
                  <c:v>-106825.52989999999</c:v>
                </c:pt>
                <c:pt idx="1208">
                  <c:v>-106765.053</c:v>
                </c:pt>
                <c:pt idx="1209">
                  <c:v>-106903.2371</c:v>
                </c:pt>
                <c:pt idx="1210">
                  <c:v>-106882.936</c:v>
                </c:pt>
                <c:pt idx="1211">
                  <c:v>-106892.58319999999</c:v>
                </c:pt>
                <c:pt idx="1212">
                  <c:v>-106919.02</c:v>
                </c:pt>
                <c:pt idx="1213">
                  <c:v>-106869.9967</c:v>
                </c:pt>
                <c:pt idx="1214">
                  <c:v>-106867.1639</c:v>
                </c:pt>
                <c:pt idx="1215">
                  <c:v>-106945.3937</c:v>
                </c:pt>
                <c:pt idx="1216">
                  <c:v>-106815.53079999999</c:v>
                </c:pt>
                <c:pt idx="1217">
                  <c:v>-106828.80710000001</c:v>
                </c:pt>
                <c:pt idx="1218">
                  <c:v>-106926.1228</c:v>
                </c:pt>
                <c:pt idx="1219">
                  <c:v>-106833.61199999999</c:v>
                </c:pt>
                <c:pt idx="1220">
                  <c:v>-107034.5481</c:v>
                </c:pt>
                <c:pt idx="1221">
                  <c:v>-106898.7357</c:v>
                </c:pt>
                <c:pt idx="1222">
                  <c:v>-106982.8009</c:v>
                </c:pt>
                <c:pt idx="1223">
                  <c:v>-106742.42479999999</c:v>
                </c:pt>
                <c:pt idx="1224">
                  <c:v>-107177.96649999999</c:v>
                </c:pt>
                <c:pt idx="1225">
                  <c:v>-106924.86079999999</c:v>
                </c:pt>
                <c:pt idx="1226">
                  <c:v>-107043.8417</c:v>
                </c:pt>
                <c:pt idx="1227">
                  <c:v>-106778.6216</c:v>
                </c:pt>
                <c:pt idx="1228">
                  <c:v>-106883.66250000001</c:v>
                </c:pt>
                <c:pt idx="1229">
                  <c:v>-106978.3698</c:v>
                </c:pt>
                <c:pt idx="1230">
                  <c:v>-106728.4803</c:v>
                </c:pt>
                <c:pt idx="1231">
                  <c:v>-106596.28720000001</c:v>
                </c:pt>
                <c:pt idx="1232">
                  <c:v>-106966.66559999999</c:v>
                </c:pt>
                <c:pt idx="1233">
                  <c:v>-106805.27860000001</c:v>
                </c:pt>
                <c:pt idx="1234">
                  <c:v>-106949.0039</c:v>
                </c:pt>
                <c:pt idx="1235">
                  <c:v>-107009.0227</c:v>
                </c:pt>
                <c:pt idx="1236">
                  <c:v>-106948.99099999999</c:v>
                </c:pt>
                <c:pt idx="1237">
                  <c:v>-106954.52280000001</c:v>
                </c:pt>
                <c:pt idx="1238">
                  <c:v>-106852.9137</c:v>
                </c:pt>
                <c:pt idx="1239">
                  <c:v>-106953.1823</c:v>
                </c:pt>
                <c:pt idx="1240">
                  <c:v>-106837.30130000001</c:v>
                </c:pt>
                <c:pt idx="1241">
                  <c:v>-107090.86870000001</c:v>
                </c:pt>
                <c:pt idx="1242">
                  <c:v>-106883.62609999999</c:v>
                </c:pt>
                <c:pt idx="1243">
                  <c:v>-106897.88310000001</c:v>
                </c:pt>
                <c:pt idx="1244">
                  <c:v>-106854.8257</c:v>
                </c:pt>
                <c:pt idx="1245">
                  <c:v>-106869.81110000001</c:v>
                </c:pt>
                <c:pt idx="1246">
                  <c:v>-106667.48880000001</c:v>
                </c:pt>
                <c:pt idx="1247">
                  <c:v>-106726.8165</c:v>
                </c:pt>
                <c:pt idx="1248">
                  <c:v>-106783.5141</c:v>
                </c:pt>
                <c:pt idx="1249">
                  <c:v>-106767.5632</c:v>
                </c:pt>
                <c:pt idx="1250">
                  <c:v>-106887.5926</c:v>
                </c:pt>
                <c:pt idx="1251">
                  <c:v>-106775.38679999999</c:v>
                </c:pt>
                <c:pt idx="1252">
                  <c:v>-106899.8146</c:v>
                </c:pt>
                <c:pt idx="1253">
                  <c:v>-106904.5353</c:v>
                </c:pt>
                <c:pt idx="1254">
                  <c:v>-107220.4947</c:v>
                </c:pt>
                <c:pt idx="1255">
                  <c:v>-106994.52740000001</c:v>
                </c:pt>
                <c:pt idx="1256">
                  <c:v>-107019.7044</c:v>
                </c:pt>
                <c:pt idx="1257">
                  <c:v>-106874.12519999999</c:v>
                </c:pt>
                <c:pt idx="1258">
                  <c:v>-106925.1302</c:v>
                </c:pt>
                <c:pt idx="1259">
                  <c:v>-106842.54399999999</c:v>
                </c:pt>
                <c:pt idx="1260">
                  <c:v>-106955.0745</c:v>
                </c:pt>
                <c:pt idx="1261">
                  <c:v>-106693.3679</c:v>
                </c:pt>
                <c:pt idx="1262">
                  <c:v>-106878.37390000001</c:v>
                </c:pt>
                <c:pt idx="1263">
                  <c:v>-106986.1688</c:v>
                </c:pt>
                <c:pt idx="1264">
                  <c:v>-106973.25810000001</c:v>
                </c:pt>
                <c:pt idx="1265">
                  <c:v>-106974.1888</c:v>
                </c:pt>
                <c:pt idx="1266">
                  <c:v>-106916.3455</c:v>
                </c:pt>
                <c:pt idx="1267">
                  <c:v>-107159.4807</c:v>
                </c:pt>
                <c:pt idx="1268">
                  <c:v>-106999.5882</c:v>
                </c:pt>
                <c:pt idx="1269">
                  <c:v>-106957.90820000001</c:v>
                </c:pt>
                <c:pt idx="1270">
                  <c:v>-106785.13529999999</c:v>
                </c:pt>
                <c:pt idx="1271">
                  <c:v>-107150.548</c:v>
                </c:pt>
                <c:pt idx="1272">
                  <c:v>-106927.47410000001</c:v>
                </c:pt>
                <c:pt idx="1273">
                  <c:v>-106713.3079</c:v>
                </c:pt>
                <c:pt idx="1274">
                  <c:v>-106810.5276</c:v>
                </c:pt>
                <c:pt idx="1275">
                  <c:v>-106773.7884</c:v>
                </c:pt>
                <c:pt idx="1276">
                  <c:v>-106876.6149</c:v>
                </c:pt>
                <c:pt idx="1277">
                  <c:v>-106959.7873</c:v>
                </c:pt>
                <c:pt idx="1278">
                  <c:v>-106884.3052</c:v>
                </c:pt>
                <c:pt idx="1279">
                  <c:v>-106797.0836</c:v>
                </c:pt>
                <c:pt idx="1280">
                  <c:v>-106943.1151</c:v>
                </c:pt>
                <c:pt idx="1281">
                  <c:v>-106748.6473</c:v>
                </c:pt>
                <c:pt idx="1282">
                  <c:v>-106792.5873</c:v>
                </c:pt>
                <c:pt idx="1283">
                  <c:v>-106837.9681</c:v>
                </c:pt>
                <c:pt idx="1284">
                  <c:v>-106979.8263</c:v>
                </c:pt>
                <c:pt idx="1285">
                  <c:v>-107165.1384</c:v>
                </c:pt>
                <c:pt idx="1286">
                  <c:v>-106960.97990000001</c:v>
                </c:pt>
                <c:pt idx="1287">
                  <c:v>-106866.6684</c:v>
                </c:pt>
                <c:pt idx="1288">
                  <c:v>-107027.2311</c:v>
                </c:pt>
                <c:pt idx="1289">
                  <c:v>-107048.2087</c:v>
                </c:pt>
                <c:pt idx="1290">
                  <c:v>-106875.412</c:v>
                </c:pt>
                <c:pt idx="1291">
                  <c:v>-106803.37549999999</c:v>
                </c:pt>
                <c:pt idx="1292">
                  <c:v>-106910.9281</c:v>
                </c:pt>
                <c:pt idx="1293">
                  <c:v>-106683.2922</c:v>
                </c:pt>
                <c:pt idx="1294">
                  <c:v>-107019.974</c:v>
                </c:pt>
                <c:pt idx="1295">
                  <c:v>-106805.30899999999</c:v>
                </c:pt>
                <c:pt idx="1296">
                  <c:v>-106974.7418</c:v>
                </c:pt>
                <c:pt idx="1297">
                  <c:v>-107030.8691</c:v>
                </c:pt>
                <c:pt idx="1298">
                  <c:v>-106946.5134</c:v>
                </c:pt>
                <c:pt idx="1299">
                  <c:v>-106961.6963</c:v>
                </c:pt>
                <c:pt idx="1300">
                  <c:v>-107025.76390000001</c:v>
                </c:pt>
                <c:pt idx="1301">
                  <c:v>-106787.5384</c:v>
                </c:pt>
                <c:pt idx="1302">
                  <c:v>-107037.8553</c:v>
                </c:pt>
                <c:pt idx="1303">
                  <c:v>-106775.1532</c:v>
                </c:pt>
                <c:pt idx="1304">
                  <c:v>-106862.9038</c:v>
                </c:pt>
                <c:pt idx="1305">
                  <c:v>-106856.8953</c:v>
                </c:pt>
                <c:pt idx="1306">
                  <c:v>-106923.0895</c:v>
                </c:pt>
                <c:pt idx="1307">
                  <c:v>-106914.3521</c:v>
                </c:pt>
                <c:pt idx="1308">
                  <c:v>-106947.4031</c:v>
                </c:pt>
                <c:pt idx="1309">
                  <c:v>-106850.7963</c:v>
                </c:pt>
                <c:pt idx="1310">
                  <c:v>-106862.01850000001</c:v>
                </c:pt>
                <c:pt idx="1311">
                  <c:v>-107063.2957</c:v>
                </c:pt>
                <c:pt idx="1312">
                  <c:v>-106764.2447</c:v>
                </c:pt>
                <c:pt idx="1313">
                  <c:v>-106964.0466</c:v>
                </c:pt>
                <c:pt idx="1314">
                  <c:v>-106887.1418</c:v>
                </c:pt>
                <c:pt idx="1315">
                  <c:v>-107126.6863</c:v>
                </c:pt>
                <c:pt idx="1316">
                  <c:v>-106891.8796</c:v>
                </c:pt>
                <c:pt idx="1317">
                  <c:v>-106960.3164</c:v>
                </c:pt>
                <c:pt idx="1318">
                  <c:v>-106957.4267</c:v>
                </c:pt>
                <c:pt idx="1319">
                  <c:v>-106841.80590000001</c:v>
                </c:pt>
                <c:pt idx="1320">
                  <c:v>-106993.1969</c:v>
                </c:pt>
                <c:pt idx="1321">
                  <c:v>-106945.76029999999</c:v>
                </c:pt>
                <c:pt idx="1322">
                  <c:v>-106959.8588</c:v>
                </c:pt>
                <c:pt idx="1323">
                  <c:v>-107074.0485</c:v>
                </c:pt>
                <c:pt idx="1324">
                  <c:v>-106924.0714</c:v>
                </c:pt>
                <c:pt idx="1325">
                  <c:v>-106694.7003</c:v>
                </c:pt>
                <c:pt idx="1326">
                  <c:v>-106721.1672</c:v>
                </c:pt>
                <c:pt idx="1327">
                  <c:v>-106867.15360000001</c:v>
                </c:pt>
                <c:pt idx="1328">
                  <c:v>-106787.8446</c:v>
                </c:pt>
                <c:pt idx="1329">
                  <c:v>-106664.38129999999</c:v>
                </c:pt>
                <c:pt idx="1330">
                  <c:v>-106938.125</c:v>
                </c:pt>
                <c:pt idx="1331">
                  <c:v>-106822.18150000001</c:v>
                </c:pt>
                <c:pt idx="1332">
                  <c:v>-106901.02310000001</c:v>
                </c:pt>
                <c:pt idx="1333">
                  <c:v>-106842.25049999999</c:v>
                </c:pt>
                <c:pt idx="1334">
                  <c:v>-106742.5108</c:v>
                </c:pt>
                <c:pt idx="1335">
                  <c:v>-106977.6969</c:v>
                </c:pt>
                <c:pt idx="1336">
                  <c:v>-106793.7984</c:v>
                </c:pt>
                <c:pt idx="1337">
                  <c:v>-106951.8946</c:v>
                </c:pt>
                <c:pt idx="1338">
                  <c:v>-106983.8205</c:v>
                </c:pt>
                <c:pt idx="1339">
                  <c:v>-106963.6995</c:v>
                </c:pt>
                <c:pt idx="1340">
                  <c:v>-106887.5131</c:v>
                </c:pt>
                <c:pt idx="1341">
                  <c:v>-107014.38959999999</c:v>
                </c:pt>
                <c:pt idx="1342">
                  <c:v>-106801.5352</c:v>
                </c:pt>
                <c:pt idx="1343">
                  <c:v>-107042.30009999999</c:v>
                </c:pt>
                <c:pt idx="1344">
                  <c:v>-106945.1118</c:v>
                </c:pt>
                <c:pt idx="1345">
                  <c:v>-106927.6162</c:v>
                </c:pt>
                <c:pt idx="1346">
                  <c:v>-107023.4461</c:v>
                </c:pt>
                <c:pt idx="1347">
                  <c:v>-107041.39019999999</c:v>
                </c:pt>
                <c:pt idx="1348">
                  <c:v>-106990.35679999999</c:v>
                </c:pt>
                <c:pt idx="1349">
                  <c:v>-107007.21799999999</c:v>
                </c:pt>
                <c:pt idx="1350">
                  <c:v>-106832.89599999999</c:v>
                </c:pt>
                <c:pt idx="1351">
                  <c:v>-107036.96249999999</c:v>
                </c:pt>
                <c:pt idx="1352">
                  <c:v>-106823.6783</c:v>
                </c:pt>
                <c:pt idx="1353">
                  <c:v>-106905.2884</c:v>
                </c:pt>
                <c:pt idx="1354">
                  <c:v>-106875.48480000001</c:v>
                </c:pt>
                <c:pt idx="1355">
                  <c:v>-107016.6326</c:v>
                </c:pt>
                <c:pt idx="1356">
                  <c:v>-106989.4633</c:v>
                </c:pt>
                <c:pt idx="1357">
                  <c:v>-106847.6556</c:v>
                </c:pt>
                <c:pt idx="1358">
                  <c:v>-106813.65150000001</c:v>
                </c:pt>
                <c:pt idx="1359">
                  <c:v>-106917.4589</c:v>
                </c:pt>
                <c:pt idx="1360">
                  <c:v>-106818.0218</c:v>
                </c:pt>
                <c:pt idx="1361">
                  <c:v>-106985.4607</c:v>
                </c:pt>
                <c:pt idx="1362">
                  <c:v>-106901.7331</c:v>
                </c:pt>
                <c:pt idx="1363">
                  <c:v>-106836.1727</c:v>
                </c:pt>
                <c:pt idx="1364">
                  <c:v>-106831.46090000001</c:v>
                </c:pt>
                <c:pt idx="1365">
                  <c:v>-106815.8049</c:v>
                </c:pt>
                <c:pt idx="1366">
                  <c:v>-106917.63009999999</c:v>
                </c:pt>
                <c:pt idx="1367">
                  <c:v>-106808.50719999999</c:v>
                </c:pt>
                <c:pt idx="1368">
                  <c:v>-106773.9773</c:v>
                </c:pt>
                <c:pt idx="1369">
                  <c:v>-106784.8086</c:v>
                </c:pt>
                <c:pt idx="1370">
                  <c:v>-106805.48880000001</c:v>
                </c:pt>
                <c:pt idx="1371">
                  <c:v>-106872.8842</c:v>
                </c:pt>
                <c:pt idx="1372">
                  <c:v>-106718.56909999999</c:v>
                </c:pt>
                <c:pt idx="1373">
                  <c:v>-106812.9356</c:v>
                </c:pt>
                <c:pt idx="1374">
                  <c:v>-106790.72629999999</c:v>
                </c:pt>
                <c:pt idx="1375">
                  <c:v>-106960.1514</c:v>
                </c:pt>
                <c:pt idx="1376">
                  <c:v>-106912.4175</c:v>
                </c:pt>
                <c:pt idx="1377">
                  <c:v>-106999.1923</c:v>
                </c:pt>
                <c:pt idx="1378">
                  <c:v>-106863.4903</c:v>
                </c:pt>
                <c:pt idx="1379">
                  <c:v>-106836.93120000001</c:v>
                </c:pt>
                <c:pt idx="1380">
                  <c:v>-106795.8704</c:v>
                </c:pt>
                <c:pt idx="1381">
                  <c:v>-106792.87820000001</c:v>
                </c:pt>
                <c:pt idx="1382">
                  <c:v>-106811.44259999999</c:v>
                </c:pt>
                <c:pt idx="1383">
                  <c:v>-106902.5646</c:v>
                </c:pt>
                <c:pt idx="1384">
                  <c:v>-107027.63920000001</c:v>
                </c:pt>
                <c:pt idx="1385">
                  <c:v>-106987.2193</c:v>
                </c:pt>
                <c:pt idx="1386">
                  <c:v>-106902.6664</c:v>
                </c:pt>
                <c:pt idx="1387">
                  <c:v>-106900.8077</c:v>
                </c:pt>
                <c:pt idx="1388">
                  <c:v>-106891.02650000001</c:v>
                </c:pt>
                <c:pt idx="1389">
                  <c:v>-106971.28720000001</c:v>
                </c:pt>
                <c:pt idx="1390">
                  <c:v>-106773.9473</c:v>
                </c:pt>
                <c:pt idx="1391">
                  <c:v>-106674.2423</c:v>
                </c:pt>
                <c:pt idx="1392">
                  <c:v>-106785.1686</c:v>
                </c:pt>
                <c:pt idx="1393">
                  <c:v>-106833.4283</c:v>
                </c:pt>
                <c:pt idx="1394">
                  <c:v>-107005.3499</c:v>
                </c:pt>
                <c:pt idx="1395">
                  <c:v>-106824.8036</c:v>
                </c:pt>
                <c:pt idx="1396">
                  <c:v>-106658.0655</c:v>
                </c:pt>
                <c:pt idx="1397">
                  <c:v>-106933.7331</c:v>
                </c:pt>
                <c:pt idx="1398">
                  <c:v>-106904.5379</c:v>
                </c:pt>
                <c:pt idx="1399">
                  <c:v>-106811.962</c:v>
                </c:pt>
                <c:pt idx="1400">
                  <c:v>-106867.87880000001</c:v>
                </c:pt>
                <c:pt idx="1401">
                  <c:v>-106858.3579</c:v>
                </c:pt>
                <c:pt idx="1402">
                  <c:v>-106855.5992</c:v>
                </c:pt>
                <c:pt idx="1403">
                  <c:v>-106978.4771</c:v>
                </c:pt>
                <c:pt idx="1404">
                  <c:v>-106963.8698</c:v>
                </c:pt>
                <c:pt idx="1405">
                  <c:v>-106904.1168</c:v>
                </c:pt>
                <c:pt idx="1406">
                  <c:v>-107006.9385</c:v>
                </c:pt>
                <c:pt idx="1407">
                  <c:v>-106841.08289999999</c:v>
                </c:pt>
                <c:pt idx="1408">
                  <c:v>-106940.9786</c:v>
                </c:pt>
                <c:pt idx="1409">
                  <c:v>-106770.5068</c:v>
                </c:pt>
                <c:pt idx="1410">
                  <c:v>-106730.9666</c:v>
                </c:pt>
                <c:pt idx="1411">
                  <c:v>-106773.682</c:v>
                </c:pt>
                <c:pt idx="1412">
                  <c:v>-106824.6943</c:v>
                </c:pt>
                <c:pt idx="1413">
                  <c:v>-106869.19259999999</c:v>
                </c:pt>
                <c:pt idx="1414">
                  <c:v>-106850.5387</c:v>
                </c:pt>
                <c:pt idx="1415">
                  <c:v>-106920.81969999999</c:v>
                </c:pt>
                <c:pt idx="1416">
                  <c:v>-106930.921</c:v>
                </c:pt>
                <c:pt idx="1417">
                  <c:v>-106852.74159999999</c:v>
                </c:pt>
                <c:pt idx="1418">
                  <c:v>-106955.1925</c:v>
                </c:pt>
                <c:pt idx="1419">
                  <c:v>-107058.889</c:v>
                </c:pt>
                <c:pt idx="1420">
                  <c:v>-106923.9785</c:v>
                </c:pt>
                <c:pt idx="1421">
                  <c:v>-106985.951</c:v>
                </c:pt>
                <c:pt idx="1422">
                  <c:v>-106981.38959999999</c:v>
                </c:pt>
                <c:pt idx="1423">
                  <c:v>-106931.8137</c:v>
                </c:pt>
                <c:pt idx="1424">
                  <c:v>-107063.4485</c:v>
                </c:pt>
                <c:pt idx="1425">
                  <c:v>-106903.1087</c:v>
                </c:pt>
                <c:pt idx="1426">
                  <c:v>-106897.7243</c:v>
                </c:pt>
                <c:pt idx="1427">
                  <c:v>-106864.1863</c:v>
                </c:pt>
                <c:pt idx="1428">
                  <c:v>-107099.53479999999</c:v>
                </c:pt>
                <c:pt idx="1429">
                  <c:v>-107042.36259999999</c:v>
                </c:pt>
                <c:pt idx="1430">
                  <c:v>-106895.2733</c:v>
                </c:pt>
                <c:pt idx="1431">
                  <c:v>-107027.04459999999</c:v>
                </c:pt>
                <c:pt idx="1432">
                  <c:v>-106982.9737</c:v>
                </c:pt>
                <c:pt idx="1433">
                  <c:v>-107197.51880000001</c:v>
                </c:pt>
                <c:pt idx="1434">
                  <c:v>-107005.4157</c:v>
                </c:pt>
                <c:pt idx="1435">
                  <c:v>-106884.7504</c:v>
                </c:pt>
                <c:pt idx="1436">
                  <c:v>-107024.11289999999</c:v>
                </c:pt>
                <c:pt idx="1437">
                  <c:v>-106752.92539999999</c:v>
                </c:pt>
                <c:pt idx="1438">
                  <c:v>-106839.62519999999</c:v>
                </c:pt>
                <c:pt idx="1439">
                  <c:v>-106754.73910000001</c:v>
                </c:pt>
                <c:pt idx="1440">
                  <c:v>-106941.54790000001</c:v>
                </c:pt>
                <c:pt idx="1441">
                  <c:v>-106976.11629999999</c:v>
                </c:pt>
                <c:pt idx="1442">
                  <c:v>-106929.86569999999</c:v>
                </c:pt>
                <c:pt idx="1443">
                  <c:v>-106696.72070000001</c:v>
                </c:pt>
                <c:pt idx="1444">
                  <c:v>-106737.59970000001</c:v>
                </c:pt>
                <c:pt idx="1445">
                  <c:v>-106929.3245</c:v>
                </c:pt>
                <c:pt idx="1446">
                  <c:v>-106970.232</c:v>
                </c:pt>
                <c:pt idx="1447">
                  <c:v>-106889.77830000001</c:v>
                </c:pt>
                <c:pt idx="1448">
                  <c:v>-106900.5478</c:v>
                </c:pt>
                <c:pt idx="1449">
                  <c:v>-106891.62850000001</c:v>
                </c:pt>
                <c:pt idx="1450">
                  <c:v>-106952.5131</c:v>
                </c:pt>
                <c:pt idx="1451">
                  <c:v>-106921.8033</c:v>
                </c:pt>
                <c:pt idx="1452">
                  <c:v>-106949.3956</c:v>
                </c:pt>
                <c:pt idx="1453">
                  <c:v>-106940.5267</c:v>
                </c:pt>
                <c:pt idx="1454">
                  <c:v>-106910.0454</c:v>
                </c:pt>
                <c:pt idx="1455">
                  <c:v>-106806.35520000001</c:v>
                </c:pt>
                <c:pt idx="1456">
                  <c:v>-106755.1952</c:v>
                </c:pt>
                <c:pt idx="1457">
                  <c:v>-106934.02830000001</c:v>
                </c:pt>
                <c:pt idx="1458">
                  <c:v>-107125.3507</c:v>
                </c:pt>
                <c:pt idx="1459">
                  <c:v>-106858.5143</c:v>
                </c:pt>
                <c:pt idx="1460">
                  <c:v>-106995.6444</c:v>
                </c:pt>
                <c:pt idx="1461">
                  <c:v>-106915.47719999999</c:v>
                </c:pt>
                <c:pt idx="1462">
                  <c:v>-106919.60550000001</c:v>
                </c:pt>
                <c:pt idx="1463">
                  <c:v>-107061.9792</c:v>
                </c:pt>
                <c:pt idx="1464">
                  <c:v>-106818.1205</c:v>
                </c:pt>
                <c:pt idx="1465">
                  <c:v>-106959.67170000001</c:v>
                </c:pt>
                <c:pt idx="1466">
                  <c:v>-106799.4414</c:v>
                </c:pt>
                <c:pt idx="1467">
                  <c:v>-106814.58930000001</c:v>
                </c:pt>
                <c:pt idx="1468">
                  <c:v>-106881.24189999999</c:v>
                </c:pt>
                <c:pt idx="1469">
                  <c:v>-106923.4541</c:v>
                </c:pt>
                <c:pt idx="1470">
                  <c:v>-106896.14479999999</c:v>
                </c:pt>
                <c:pt idx="1471">
                  <c:v>-106868.0263</c:v>
                </c:pt>
                <c:pt idx="1472">
                  <c:v>-106801.6106</c:v>
                </c:pt>
                <c:pt idx="1473">
                  <c:v>-106952.4969</c:v>
                </c:pt>
                <c:pt idx="1474">
                  <c:v>-107025.63559999999</c:v>
                </c:pt>
                <c:pt idx="1475">
                  <c:v>-106884.7962</c:v>
                </c:pt>
                <c:pt idx="1476">
                  <c:v>-106960.47259999999</c:v>
                </c:pt>
                <c:pt idx="1477">
                  <c:v>-106985.3798</c:v>
                </c:pt>
                <c:pt idx="1478">
                  <c:v>-106920.224</c:v>
                </c:pt>
                <c:pt idx="1479">
                  <c:v>-106806.7663</c:v>
                </c:pt>
                <c:pt idx="1480">
                  <c:v>-106910.35920000001</c:v>
                </c:pt>
                <c:pt idx="1481">
                  <c:v>-106902.2292</c:v>
                </c:pt>
                <c:pt idx="1482">
                  <c:v>-106865.42260000001</c:v>
                </c:pt>
                <c:pt idx="1483">
                  <c:v>-106831.6894</c:v>
                </c:pt>
                <c:pt idx="1484">
                  <c:v>-106835.8011</c:v>
                </c:pt>
                <c:pt idx="1485">
                  <c:v>-106826.886</c:v>
                </c:pt>
                <c:pt idx="1486">
                  <c:v>-106887.0474</c:v>
                </c:pt>
                <c:pt idx="1487">
                  <c:v>-106939.0481</c:v>
                </c:pt>
                <c:pt idx="1488">
                  <c:v>-106888.98420000001</c:v>
                </c:pt>
                <c:pt idx="1489">
                  <c:v>-107037.9259</c:v>
                </c:pt>
                <c:pt idx="1490">
                  <c:v>-106918.21309999999</c:v>
                </c:pt>
                <c:pt idx="1491">
                  <c:v>-106845.86870000001</c:v>
                </c:pt>
                <c:pt idx="1492">
                  <c:v>-106995.68979999999</c:v>
                </c:pt>
                <c:pt idx="1493">
                  <c:v>-107039.90360000001</c:v>
                </c:pt>
                <c:pt idx="1494">
                  <c:v>-106871.8797</c:v>
                </c:pt>
                <c:pt idx="1495">
                  <c:v>-106946.1569</c:v>
                </c:pt>
                <c:pt idx="1496">
                  <c:v>-106956.17969999999</c:v>
                </c:pt>
                <c:pt idx="1497">
                  <c:v>-107019.8654</c:v>
                </c:pt>
                <c:pt idx="1498">
                  <c:v>-107049.5971</c:v>
                </c:pt>
                <c:pt idx="1499">
                  <c:v>-106796.561</c:v>
                </c:pt>
                <c:pt idx="1500">
                  <c:v>-106903.64780000001</c:v>
                </c:pt>
                <c:pt idx="1501">
                  <c:v>-106924.9363</c:v>
                </c:pt>
                <c:pt idx="1502">
                  <c:v>-106688.63</c:v>
                </c:pt>
                <c:pt idx="1503">
                  <c:v>-107015.71</c:v>
                </c:pt>
                <c:pt idx="1504">
                  <c:v>-106800.5868</c:v>
                </c:pt>
                <c:pt idx="1505">
                  <c:v>-106917.3156</c:v>
                </c:pt>
                <c:pt idx="1506">
                  <c:v>-106882.6939</c:v>
                </c:pt>
                <c:pt idx="1507">
                  <c:v>-106892.12450000001</c:v>
                </c:pt>
                <c:pt idx="1508">
                  <c:v>-106934.6318</c:v>
                </c:pt>
                <c:pt idx="1509">
                  <c:v>-106755.844</c:v>
                </c:pt>
                <c:pt idx="1510">
                  <c:v>-106888.26549999999</c:v>
                </c:pt>
                <c:pt idx="1511">
                  <c:v>-106935.5704</c:v>
                </c:pt>
                <c:pt idx="1512">
                  <c:v>-106804.3265</c:v>
                </c:pt>
                <c:pt idx="1513">
                  <c:v>-106796.1669</c:v>
                </c:pt>
                <c:pt idx="1514">
                  <c:v>-106877.2663</c:v>
                </c:pt>
                <c:pt idx="1515">
                  <c:v>-106763.624</c:v>
                </c:pt>
                <c:pt idx="1516">
                  <c:v>-106808.65089999999</c:v>
                </c:pt>
                <c:pt idx="1517">
                  <c:v>-106845.4696</c:v>
                </c:pt>
                <c:pt idx="1518">
                  <c:v>-106939.8707</c:v>
                </c:pt>
                <c:pt idx="1519">
                  <c:v>-106756.94379999999</c:v>
                </c:pt>
                <c:pt idx="1520">
                  <c:v>-106888.54700000001</c:v>
                </c:pt>
                <c:pt idx="1521">
                  <c:v>-106812.09420000001</c:v>
                </c:pt>
                <c:pt idx="1522">
                  <c:v>-106944.5364</c:v>
                </c:pt>
                <c:pt idx="1523">
                  <c:v>-106997.9163</c:v>
                </c:pt>
                <c:pt idx="1524">
                  <c:v>-106995.9136</c:v>
                </c:pt>
                <c:pt idx="1525">
                  <c:v>-107054.36930000001</c:v>
                </c:pt>
                <c:pt idx="1526">
                  <c:v>-106923.6764</c:v>
                </c:pt>
                <c:pt idx="1527">
                  <c:v>-106912.8248</c:v>
                </c:pt>
                <c:pt idx="1528">
                  <c:v>-106932.5246</c:v>
                </c:pt>
                <c:pt idx="1529">
                  <c:v>-106904.9402</c:v>
                </c:pt>
                <c:pt idx="1530">
                  <c:v>-107022.5168</c:v>
                </c:pt>
                <c:pt idx="1531">
                  <c:v>-106822.67290000001</c:v>
                </c:pt>
                <c:pt idx="1532">
                  <c:v>-106723.1036</c:v>
                </c:pt>
                <c:pt idx="1533">
                  <c:v>-106903.15760000001</c:v>
                </c:pt>
                <c:pt idx="1534">
                  <c:v>-106880.4299</c:v>
                </c:pt>
                <c:pt idx="1535">
                  <c:v>-106689.2715</c:v>
                </c:pt>
                <c:pt idx="1536">
                  <c:v>-106840.92879999999</c:v>
                </c:pt>
                <c:pt idx="1537">
                  <c:v>-106880.5668</c:v>
                </c:pt>
                <c:pt idx="1538">
                  <c:v>-106763.087</c:v>
                </c:pt>
                <c:pt idx="1539">
                  <c:v>-107025.16710000001</c:v>
                </c:pt>
                <c:pt idx="1540">
                  <c:v>-106985.1712</c:v>
                </c:pt>
                <c:pt idx="1541">
                  <c:v>-106867.5962</c:v>
                </c:pt>
                <c:pt idx="1542">
                  <c:v>-106849.0819</c:v>
                </c:pt>
                <c:pt idx="1543">
                  <c:v>-106884.7899</c:v>
                </c:pt>
                <c:pt idx="1544">
                  <c:v>-106900.60060000001</c:v>
                </c:pt>
                <c:pt idx="1545">
                  <c:v>-106905.59639999999</c:v>
                </c:pt>
                <c:pt idx="1546">
                  <c:v>-106909.5344</c:v>
                </c:pt>
                <c:pt idx="1547">
                  <c:v>-106978.1715</c:v>
                </c:pt>
                <c:pt idx="1548">
                  <c:v>-106860.98510000001</c:v>
                </c:pt>
                <c:pt idx="1549">
                  <c:v>-106792.5027</c:v>
                </c:pt>
                <c:pt idx="1550">
                  <c:v>-106916.9011</c:v>
                </c:pt>
                <c:pt idx="1551">
                  <c:v>-106991.867</c:v>
                </c:pt>
                <c:pt idx="1552">
                  <c:v>-106862.3918</c:v>
                </c:pt>
                <c:pt idx="1553">
                  <c:v>-106897.1695</c:v>
                </c:pt>
                <c:pt idx="1554">
                  <c:v>-107124.64509999999</c:v>
                </c:pt>
                <c:pt idx="1555">
                  <c:v>-106945.9452</c:v>
                </c:pt>
                <c:pt idx="1556">
                  <c:v>-106949.9308</c:v>
                </c:pt>
                <c:pt idx="1557">
                  <c:v>-106874.2199</c:v>
                </c:pt>
                <c:pt idx="1558">
                  <c:v>-106985.3756</c:v>
                </c:pt>
                <c:pt idx="1559">
                  <c:v>-106957.6436</c:v>
                </c:pt>
                <c:pt idx="1560">
                  <c:v>-106954.10219999999</c:v>
                </c:pt>
                <c:pt idx="1561">
                  <c:v>-106966.16130000001</c:v>
                </c:pt>
                <c:pt idx="1562">
                  <c:v>-107016.2723</c:v>
                </c:pt>
                <c:pt idx="1563">
                  <c:v>-106787.91379999999</c:v>
                </c:pt>
                <c:pt idx="1564">
                  <c:v>-107006.0523</c:v>
                </c:pt>
                <c:pt idx="1565">
                  <c:v>-106826.1061</c:v>
                </c:pt>
                <c:pt idx="1566">
                  <c:v>-106924.1056</c:v>
                </c:pt>
                <c:pt idx="1567">
                  <c:v>-106815.5655</c:v>
                </c:pt>
                <c:pt idx="1568">
                  <c:v>-107092.5531</c:v>
                </c:pt>
                <c:pt idx="1569">
                  <c:v>-107089.391</c:v>
                </c:pt>
                <c:pt idx="1570">
                  <c:v>-106822.3766</c:v>
                </c:pt>
                <c:pt idx="1571">
                  <c:v>-106958.5775</c:v>
                </c:pt>
                <c:pt idx="1572">
                  <c:v>-106690.7963</c:v>
                </c:pt>
                <c:pt idx="1573">
                  <c:v>-106879.0105</c:v>
                </c:pt>
                <c:pt idx="1574">
                  <c:v>-106798.2781</c:v>
                </c:pt>
                <c:pt idx="1575">
                  <c:v>-106684.3527</c:v>
                </c:pt>
                <c:pt idx="1576">
                  <c:v>-106757.7099</c:v>
                </c:pt>
                <c:pt idx="1577">
                  <c:v>-106915.4357</c:v>
                </c:pt>
                <c:pt idx="1578">
                  <c:v>-106737.2059</c:v>
                </c:pt>
                <c:pt idx="1579">
                  <c:v>-106760.3132</c:v>
                </c:pt>
                <c:pt idx="1580">
                  <c:v>-106701.5653</c:v>
                </c:pt>
                <c:pt idx="1581">
                  <c:v>-106827.88</c:v>
                </c:pt>
                <c:pt idx="1582">
                  <c:v>-106673.3331</c:v>
                </c:pt>
                <c:pt idx="1583">
                  <c:v>-106956.7478</c:v>
                </c:pt>
                <c:pt idx="1584">
                  <c:v>-106761.9501</c:v>
                </c:pt>
                <c:pt idx="1585">
                  <c:v>-106826.5077</c:v>
                </c:pt>
                <c:pt idx="1586">
                  <c:v>-106939.808</c:v>
                </c:pt>
                <c:pt idx="1587">
                  <c:v>-106791.0101</c:v>
                </c:pt>
                <c:pt idx="1588">
                  <c:v>-106793.97749999999</c:v>
                </c:pt>
                <c:pt idx="1589">
                  <c:v>-106803.0765</c:v>
                </c:pt>
                <c:pt idx="1590">
                  <c:v>-107004.5347</c:v>
                </c:pt>
                <c:pt idx="1591">
                  <c:v>-106752.82120000001</c:v>
                </c:pt>
                <c:pt idx="1592">
                  <c:v>-106982.7677</c:v>
                </c:pt>
                <c:pt idx="1593">
                  <c:v>-106848.66559999999</c:v>
                </c:pt>
                <c:pt idx="1594">
                  <c:v>-106897.8458</c:v>
                </c:pt>
                <c:pt idx="1595">
                  <c:v>-106841.1021</c:v>
                </c:pt>
                <c:pt idx="1596">
                  <c:v>-107010.1059</c:v>
                </c:pt>
                <c:pt idx="1597">
                  <c:v>-106794.6302</c:v>
                </c:pt>
                <c:pt idx="1598">
                  <c:v>-106836.84729999999</c:v>
                </c:pt>
                <c:pt idx="1599">
                  <c:v>-106910.973</c:v>
                </c:pt>
                <c:pt idx="1600">
                  <c:v>-106961.0129</c:v>
                </c:pt>
                <c:pt idx="1601">
                  <c:v>-106872.1219</c:v>
                </c:pt>
                <c:pt idx="1602">
                  <c:v>-106811.8502</c:v>
                </c:pt>
                <c:pt idx="1603">
                  <c:v>-106836.55989999999</c:v>
                </c:pt>
                <c:pt idx="1604">
                  <c:v>-106983.6415</c:v>
                </c:pt>
                <c:pt idx="1605">
                  <c:v>-106883.21709999999</c:v>
                </c:pt>
                <c:pt idx="1606">
                  <c:v>-106735.25440000001</c:v>
                </c:pt>
                <c:pt idx="1607">
                  <c:v>-106911.76420000001</c:v>
                </c:pt>
                <c:pt idx="1608">
                  <c:v>-106866.93889999999</c:v>
                </c:pt>
                <c:pt idx="1609">
                  <c:v>-106917.31510000001</c:v>
                </c:pt>
                <c:pt idx="1610">
                  <c:v>-106815.8484</c:v>
                </c:pt>
                <c:pt idx="1611">
                  <c:v>-106713.3259</c:v>
                </c:pt>
                <c:pt idx="1612">
                  <c:v>-106903.36259999999</c:v>
                </c:pt>
                <c:pt idx="1613">
                  <c:v>-106996.6004</c:v>
                </c:pt>
                <c:pt idx="1614">
                  <c:v>-106904.799</c:v>
                </c:pt>
                <c:pt idx="1615">
                  <c:v>-106791.6689</c:v>
                </c:pt>
                <c:pt idx="1616">
                  <c:v>-106829.7234</c:v>
                </c:pt>
                <c:pt idx="1617">
                  <c:v>-106947.97</c:v>
                </c:pt>
                <c:pt idx="1618">
                  <c:v>-106687.46859999999</c:v>
                </c:pt>
                <c:pt idx="1619">
                  <c:v>-106729.41989999999</c:v>
                </c:pt>
                <c:pt idx="1620">
                  <c:v>-106924.9685</c:v>
                </c:pt>
                <c:pt idx="1621">
                  <c:v>-106912.4216</c:v>
                </c:pt>
                <c:pt idx="1622">
                  <c:v>-106767.671</c:v>
                </c:pt>
                <c:pt idx="1623">
                  <c:v>-106963.7608</c:v>
                </c:pt>
                <c:pt idx="1624">
                  <c:v>-106891.5218</c:v>
                </c:pt>
                <c:pt idx="1625">
                  <c:v>-106866.3472</c:v>
                </c:pt>
                <c:pt idx="1626">
                  <c:v>-106841.2623</c:v>
                </c:pt>
                <c:pt idx="1627">
                  <c:v>-106798.47349999999</c:v>
                </c:pt>
                <c:pt idx="1628">
                  <c:v>-106896.5833</c:v>
                </c:pt>
                <c:pt idx="1629">
                  <c:v>-107020.001</c:v>
                </c:pt>
                <c:pt idx="1630">
                  <c:v>-106921.8236</c:v>
                </c:pt>
                <c:pt idx="1631">
                  <c:v>-107022.33010000001</c:v>
                </c:pt>
                <c:pt idx="1632">
                  <c:v>-106912.48</c:v>
                </c:pt>
                <c:pt idx="1633">
                  <c:v>-106991.9902</c:v>
                </c:pt>
                <c:pt idx="1634">
                  <c:v>-106946.85890000001</c:v>
                </c:pt>
                <c:pt idx="1635">
                  <c:v>-106912.0686</c:v>
                </c:pt>
                <c:pt idx="1636">
                  <c:v>-106720.8581</c:v>
                </c:pt>
                <c:pt idx="1637">
                  <c:v>-106840.804</c:v>
                </c:pt>
                <c:pt idx="1638">
                  <c:v>-106733.7923</c:v>
                </c:pt>
                <c:pt idx="1639">
                  <c:v>-106698.4721</c:v>
                </c:pt>
                <c:pt idx="1640">
                  <c:v>-106678.12790000001</c:v>
                </c:pt>
                <c:pt idx="1641">
                  <c:v>-106805.9304</c:v>
                </c:pt>
                <c:pt idx="1642">
                  <c:v>-106807.8636</c:v>
                </c:pt>
                <c:pt idx="1643">
                  <c:v>-106864.74679999999</c:v>
                </c:pt>
                <c:pt idx="1644">
                  <c:v>-106905.34970000001</c:v>
                </c:pt>
                <c:pt idx="1645">
                  <c:v>-106848.2078</c:v>
                </c:pt>
                <c:pt idx="1646">
                  <c:v>-107073.9687</c:v>
                </c:pt>
                <c:pt idx="1647">
                  <c:v>-106916.1001</c:v>
                </c:pt>
                <c:pt idx="1648">
                  <c:v>-106993.5085</c:v>
                </c:pt>
                <c:pt idx="1649">
                  <c:v>-106872.3383</c:v>
                </c:pt>
                <c:pt idx="1650">
                  <c:v>-106834.8483</c:v>
                </c:pt>
                <c:pt idx="1651">
                  <c:v>-106831.60279999999</c:v>
                </c:pt>
                <c:pt idx="1652">
                  <c:v>-106769.17110000001</c:v>
                </c:pt>
                <c:pt idx="1653">
                  <c:v>-106811.9814</c:v>
                </c:pt>
                <c:pt idx="1654">
                  <c:v>-107004.4945</c:v>
                </c:pt>
                <c:pt idx="1655">
                  <c:v>-107036.6344</c:v>
                </c:pt>
                <c:pt idx="1656">
                  <c:v>-106899.6652</c:v>
                </c:pt>
                <c:pt idx="1657">
                  <c:v>-106762.8833</c:v>
                </c:pt>
                <c:pt idx="1658">
                  <c:v>-106983.58689999999</c:v>
                </c:pt>
                <c:pt idx="1659">
                  <c:v>-106794.30319999999</c:v>
                </c:pt>
                <c:pt idx="1660">
                  <c:v>-106841.56359999999</c:v>
                </c:pt>
                <c:pt idx="1661">
                  <c:v>-106793.95080000001</c:v>
                </c:pt>
                <c:pt idx="1662">
                  <c:v>-106885.4921</c:v>
                </c:pt>
                <c:pt idx="1663">
                  <c:v>-106971.0094</c:v>
                </c:pt>
                <c:pt idx="1664">
                  <c:v>-106900.1884</c:v>
                </c:pt>
                <c:pt idx="1665">
                  <c:v>-106793.74920000001</c:v>
                </c:pt>
                <c:pt idx="1666">
                  <c:v>-106930.8354</c:v>
                </c:pt>
                <c:pt idx="1667">
                  <c:v>-106973.549</c:v>
                </c:pt>
                <c:pt idx="1668">
                  <c:v>-106957.37669999999</c:v>
                </c:pt>
                <c:pt idx="1669">
                  <c:v>-107034.04730000001</c:v>
                </c:pt>
                <c:pt idx="1670">
                  <c:v>-106950.49770000001</c:v>
                </c:pt>
                <c:pt idx="1671">
                  <c:v>-106860.1731</c:v>
                </c:pt>
                <c:pt idx="1672">
                  <c:v>-106948.6293</c:v>
                </c:pt>
                <c:pt idx="1673">
                  <c:v>-106943.7718</c:v>
                </c:pt>
                <c:pt idx="1674">
                  <c:v>-106915.35460000001</c:v>
                </c:pt>
                <c:pt idx="1675">
                  <c:v>-106948.1265</c:v>
                </c:pt>
                <c:pt idx="1676">
                  <c:v>-106949.65210000001</c:v>
                </c:pt>
                <c:pt idx="1677">
                  <c:v>-106977.3263</c:v>
                </c:pt>
                <c:pt idx="1678">
                  <c:v>-106862.97319999999</c:v>
                </c:pt>
                <c:pt idx="1679">
                  <c:v>-106781.5248</c:v>
                </c:pt>
                <c:pt idx="1680">
                  <c:v>-106704.0327</c:v>
                </c:pt>
                <c:pt idx="1681">
                  <c:v>-106775.2948</c:v>
                </c:pt>
                <c:pt idx="1682">
                  <c:v>-106859.30250000001</c:v>
                </c:pt>
                <c:pt idx="1683">
                  <c:v>-106887.32829999999</c:v>
                </c:pt>
                <c:pt idx="1684">
                  <c:v>-106981.3587</c:v>
                </c:pt>
                <c:pt idx="1685">
                  <c:v>-106900.338</c:v>
                </c:pt>
                <c:pt idx="1686">
                  <c:v>-107007.94809999999</c:v>
                </c:pt>
                <c:pt idx="1687">
                  <c:v>-106782.1741</c:v>
                </c:pt>
                <c:pt idx="1688">
                  <c:v>-106537.95849999999</c:v>
                </c:pt>
                <c:pt idx="1689">
                  <c:v>-106934.6103</c:v>
                </c:pt>
                <c:pt idx="1690">
                  <c:v>-107001.8731</c:v>
                </c:pt>
                <c:pt idx="1691">
                  <c:v>-106895.1491</c:v>
                </c:pt>
                <c:pt idx="1692">
                  <c:v>-106848.8458</c:v>
                </c:pt>
                <c:pt idx="1693">
                  <c:v>-106939.5681</c:v>
                </c:pt>
                <c:pt idx="1694">
                  <c:v>-106929.5542</c:v>
                </c:pt>
                <c:pt idx="1695">
                  <c:v>-106869.52190000001</c:v>
                </c:pt>
                <c:pt idx="1696">
                  <c:v>-106676.5316</c:v>
                </c:pt>
                <c:pt idx="1697">
                  <c:v>-106876.29150000001</c:v>
                </c:pt>
                <c:pt idx="1698">
                  <c:v>-106936.9228</c:v>
                </c:pt>
                <c:pt idx="1699">
                  <c:v>-106853.6447</c:v>
                </c:pt>
                <c:pt idx="1700">
                  <c:v>-106881.48639999999</c:v>
                </c:pt>
                <c:pt idx="1701">
                  <c:v>-106814.63559999999</c:v>
                </c:pt>
                <c:pt idx="1702">
                  <c:v>-106660.56939999999</c:v>
                </c:pt>
                <c:pt idx="1703">
                  <c:v>-106759.621</c:v>
                </c:pt>
                <c:pt idx="1704">
                  <c:v>-106899.9388</c:v>
                </c:pt>
                <c:pt idx="1705">
                  <c:v>-106889.2053</c:v>
                </c:pt>
                <c:pt idx="1706">
                  <c:v>-106733.929</c:v>
                </c:pt>
                <c:pt idx="1707">
                  <c:v>-106700.49280000001</c:v>
                </c:pt>
                <c:pt idx="1708">
                  <c:v>-106819.2994</c:v>
                </c:pt>
                <c:pt idx="1709">
                  <c:v>-106742.61810000001</c:v>
                </c:pt>
                <c:pt idx="1710">
                  <c:v>-106823.1682</c:v>
                </c:pt>
                <c:pt idx="1711">
                  <c:v>-106640.96920000001</c:v>
                </c:pt>
                <c:pt idx="1712">
                  <c:v>-106811.18580000001</c:v>
                </c:pt>
                <c:pt idx="1713">
                  <c:v>-106942.18520000001</c:v>
                </c:pt>
                <c:pt idx="1714">
                  <c:v>-106881.1856</c:v>
                </c:pt>
                <c:pt idx="1715">
                  <c:v>-106942.4332</c:v>
                </c:pt>
                <c:pt idx="1716">
                  <c:v>-106813.6762</c:v>
                </c:pt>
                <c:pt idx="1717">
                  <c:v>-106939.6385</c:v>
                </c:pt>
                <c:pt idx="1718">
                  <c:v>-106810.5377</c:v>
                </c:pt>
                <c:pt idx="1719">
                  <c:v>-106903.54919999999</c:v>
                </c:pt>
                <c:pt idx="1720">
                  <c:v>-106868.3058</c:v>
                </c:pt>
                <c:pt idx="1721">
                  <c:v>-106847.2341</c:v>
                </c:pt>
                <c:pt idx="1722">
                  <c:v>-106894.60460000001</c:v>
                </c:pt>
                <c:pt idx="1723">
                  <c:v>-106799.5603</c:v>
                </c:pt>
                <c:pt idx="1724">
                  <c:v>-106963.3903</c:v>
                </c:pt>
                <c:pt idx="1725">
                  <c:v>-106886.3033</c:v>
                </c:pt>
                <c:pt idx="1726">
                  <c:v>-106966.5716</c:v>
                </c:pt>
                <c:pt idx="1727">
                  <c:v>-106830.8925</c:v>
                </c:pt>
                <c:pt idx="1728">
                  <c:v>-107004.3368</c:v>
                </c:pt>
                <c:pt idx="1729">
                  <c:v>-106722.9501</c:v>
                </c:pt>
                <c:pt idx="1730">
                  <c:v>-106800.3898</c:v>
                </c:pt>
                <c:pt idx="1731">
                  <c:v>-106834.3919</c:v>
                </c:pt>
                <c:pt idx="1732">
                  <c:v>-106872.9684</c:v>
                </c:pt>
                <c:pt idx="1733">
                  <c:v>-106929.59910000001</c:v>
                </c:pt>
                <c:pt idx="1734">
                  <c:v>-106913.7858</c:v>
                </c:pt>
                <c:pt idx="1735">
                  <c:v>-106917.5604</c:v>
                </c:pt>
                <c:pt idx="1736">
                  <c:v>-106918.8976</c:v>
                </c:pt>
                <c:pt idx="1737">
                  <c:v>-106984.6446</c:v>
                </c:pt>
                <c:pt idx="1738">
                  <c:v>-106908.1354</c:v>
                </c:pt>
                <c:pt idx="1739">
                  <c:v>-106820.51880000001</c:v>
                </c:pt>
                <c:pt idx="1740">
                  <c:v>-106906.8189</c:v>
                </c:pt>
                <c:pt idx="1741">
                  <c:v>-106973.5906</c:v>
                </c:pt>
                <c:pt idx="1742">
                  <c:v>-106613.6286</c:v>
                </c:pt>
                <c:pt idx="1743">
                  <c:v>-106973.09269999999</c:v>
                </c:pt>
                <c:pt idx="1744">
                  <c:v>-106897.2776</c:v>
                </c:pt>
                <c:pt idx="1745">
                  <c:v>-106978.2686</c:v>
                </c:pt>
                <c:pt idx="1746">
                  <c:v>-106931.39720000001</c:v>
                </c:pt>
                <c:pt idx="1747">
                  <c:v>-106971.83809999999</c:v>
                </c:pt>
                <c:pt idx="1748">
                  <c:v>-107051.96309999999</c:v>
                </c:pt>
                <c:pt idx="1749">
                  <c:v>-106900.2439</c:v>
                </c:pt>
                <c:pt idx="1750">
                  <c:v>-106892.7876</c:v>
                </c:pt>
                <c:pt idx="1751">
                  <c:v>-106722.723</c:v>
                </c:pt>
                <c:pt idx="1752">
                  <c:v>-106882.4402</c:v>
                </c:pt>
                <c:pt idx="1753">
                  <c:v>-106873.93979999999</c:v>
                </c:pt>
                <c:pt idx="1754">
                  <c:v>-106998.4477</c:v>
                </c:pt>
                <c:pt idx="1755">
                  <c:v>-106848.2196</c:v>
                </c:pt>
                <c:pt idx="1756">
                  <c:v>-106795.7087</c:v>
                </c:pt>
                <c:pt idx="1757">
                  <c:v>-106944.88129999999</c:v>
                </c:pt>
                <c:pt idx="1758">
                  <c:v>-106804.74340000001</c:v>
                </c:pt>
                <c:pt idx="1759">
                  <c:v>-106853.05070000001</c:v>
                </c:pt>
                <c:pt idx="1760">
                  <c:v>-106721.1119</c:v>
                </c:pt>
                <c:pt idx="1761">
                  <c:v>-106937.179</c:v>
                </c:pt>
                <c:pt idx="1762">
                  <c:v>-106930.9449</c:v>
                </c:pt>
                <c:pt idx="1763">
                  <c:v>-106963.82670000001</c:v>
                </c:pt>
                <c:pt idx="1764">
                  <c:v>-106858.29240000001</c:v>
                </c:pt>
                <c:pt idx="1765">
                  <c:v>-107087.8976</c:v>
                </c:pt>
                <c:pt idx="1766">
                  <c:v>-106806.1918</c:v>
                </c:pt>
                <c:pt idx="1767">
                  <c:v>-107088.3352</c:v>
                </c:pt>
                <c:pt idx="1768">
                  <c:v>-106862.19929999999</c:v>
                </c:pt>
                <c:pt idx="1769">
                  <c:v>-106869.7387</c:v>
                </c:pt>
                <c:pt idx="1770">
                  <c:v>-106928.4042</c:v>
                </c:pt>
                <c:pt idx="1771">
                  <c:v>-106816.2173</c:v>
                </c:pt>
                <c:pt idx="1772">
                  <c:v>-107047.4422</c:v>
                </c:pt>
                <c:pt idx="1773">
                  <c:v>-106834.8416</c:v>
                </c:pt>
                <c:pt idx="1774">
                  <c:v>-106984.9605</c:v>
                </c:pt>
                <c:pt idx="1775">
                  <c:v>-106877.2438</c:v>
                </c:pt>
                <c:pt idx="1776">
                  <c:v>-106942.7905</c:v>
                </c:pt>
                <c:pt idx="1777">
                  <c:v>-106934.4553</c:v>
                </c:pt>
                <c:pt idx="1778">
                  <c:v>-106953.7706</c:v>
                </c:pt>
                <c:pt idx="1779">
                  <c:v>-107000.32769999999</c:v>
                </c:pt>
                <c:pt idx="1780">
                  <c:v>-106932.5324</c:v>
                </c:pt>
                <c:pt idx="1781">
                  <c:v>-106999.5153</c:v>
                </c:pt>
                <c:pt idx="1782">
                  <c:v>-106937.0439</c:v>
                </c:pt>
                <c:pt idx="1783">
                  <c:v>-106995.3863</c:v>
                </c:pt>
                <c:pt idx="1784">
                  <c:v>-106820.26360000001</c:v>
                </c:pt>
                <c:pt idx="1785">
                  <c:v>-106745.6903</c:v>
                </c:pt>
                <c:pt idx="1786">
                  <c:v>-106761.675</c:v>
                </c:pt>
                <c:pt idx="1787">
                  <c:v>-106830.0736</c:v>
                </c:pt>
                <c:pt idx="1788">
                  <c:v>-106834.2586</c:v>
                </c:pt>
                <c:pt idx="1789">
                  <c:v>-106954.9117</c:v>
                </c:pt>
                <c:pt idx="1790">
                  <c:v>-106968.81660000001</c:v>
                </c:pt>
                <c:pt idx="1791">
                  <c:v>-106962.5052</c:v>
                </c:pt>
                <c:pt idx="1792">
                  <c:v>-106784.2208</c:v>
                </c:pt>
                <c:pt idx="1793">
                  <c:v>-106924.98609999999</c:v>
                </c:pt>
                <c:pt idx="1794">
                  <c:v>-107017.3029</c:v>
                </c:pt>
                <c:pt idx="1795">
                  <c:v>-106684.8725</c:v>
                </c:pt>
                <c:pt idx="1796">
                  <c:v>-106866.9388</c:v>
                </c:pt>
                <c:pt idx="1797">
                  <c:v>-106837.9154</c:v>
                </c:pt>
                <c:pt idx="1798">
                  <c:v>-106814.6805</c:v>
                </c:pt>
                <c:pt idx="1799">
                  <c:v>-106604.4494</c:v>
                </c:pt>
                <c:pt idx="1800">
                  <c:v>-106811.6149</c:v>
                </c:pt>
                <c:pt idx="1801">
                  <c:v>-106951.2378</c:v>
                </c:pt>
                <c:pt idx="1802">
                  <c:v>-106723.0408</c:v>
                </c:pt>
                <c:pt idx="1803">
                  <c:v>-106839.2847</c:v>
                </c:pt>
                <c:pt idx="1804">
                  <c:v>-106848.36350000001</c:v>
                </c:pt>
                <c:pt idx="1805">
                  <c:v>-106842.25229999999</c:v>
                </c:pt>
                <c:pt idx="1806">
                  <c:v>-106969.9169</c:v>
                </c:pt>
                <c:pt idx="1807">
                  <c:v>-106894.4902</c:v>
                </c:pt>
                <c:pt idx="1808">
                  <c:v>-106814.21859999999</c:v>
                </c:pt>
                <c:pt idx="1809">
                  <c:v>-106744.3811</c:v>
                </c:pt>
                <c:pt idx="1810">
                  <c:v>-106873.2712</c:v>
                </c:pt>
                <c:pt idx="1811">
                  <c:v>-106941.3172</c:v>
                </c:pt>
                <c:pt idx="1812">
                  <c:v>-106936.872</c:v>
                </c:pt>
                <c:pt idx="1813">
                  <c:v>-106958.1718</c:v>
                </c:pt>
                <c:pt idx="1814">
                  <c:v>-106743.3968</c:v>
                </c:pt>
                <c:pt idx="1815">
                  <c:v>-106887.4713</c:v>
                </c:pt>
                <c:pt idx="1816">
                  <c:v>-106971.0496</c:v>
                </c:pt>
                <c:pt idx="1817">
                  <c:v>-106851.64049999999</c:v>
                </c:pt>
                <c:pt idx="1818">
                  <c:v>-106823.7936</c:v>
                </c:pt>
                <c:pt idx="1819">
                  <c:v>-107145.1483</c:v>
                </c:pt>
                <c:pt idx="1820">
                  <c:v>-106895.1686</c:v>
                </c:pt>
                <c:pt idx="1821">
                  <c:v>-106949.336</c:v>
                </c:pt>
                <c:pt idx="1822">
                  <c:v>-106814.3596</c:v>
                </c:pt>
                <c:pt idx="1823">
                  <c:v>-106964.0775</c:v>
                </c:pt>
                <c:pt idx="1824">
                  <c:v>-106970.01149999999</c:v>
                </c:pt>
                <c:pt idx="1825">
                  <c:v>-106897.2142</c:v>
                </c:pt>
                <c:pt idx="1826">
                  <c:v>-106930.3567</c:v>
                </c:pt>
                <c:pt idx="1827">
                  <c:v>-106938.67260000001</c:v>
                </c:pt>
                <c:pt idx="1828">
                  <c:v>-106956.11079999999</c:v>
                </c:pt>
                <c:pt idx="1829">
                  <c:v>-106983.9654</c:v>
                </c:pt>
                <c:pt idx="1830">
                  <c:v>-106897.9872</c:v>
                </c:pt>
                <c:pt idx="1831">
                  <c:v>-107044.6437</c:v>
                </c:pt>
                <c:pt idx="1832">
                  <c:v>-107013.235</c:v>
                </c:pt>
                <c:pt idx="1833">
                  <c:v>-107050.6197</c:v>
                </c:pt>
                <c:pt idx="1834">
                  <c:v>-107099.9826</c:v>
                </c:pt>
                <c:pt idx="1835">
                  <c:v>-107083.4434</c:v>
                </c:pt>
                <c:pt idx="1836">
                  <c:v>-106822.6862</c:v>
                </c:pt>
                <c:pt idx="1837">
                  <c:v>-107183.61780000001</c:v>
                </c:pt>
                <c:pt idx="1838">
                  <c:v>-106912.15640000001</c:v>
                </c:pt>
                <c:pt idx="1839">
                  <c:v>-107065.247</c:v>
                </c:pt>
                <c:pt idx="1840">
                  <c:v>-106964.07309999999</c:v>
                </c:pt>
                <c:pt idx="1841">
                  <c:v>-107013.87179999999</c:v>
                </c:pt>
                <c:pt idx="1842">
                  <c:v>-106945.755</c:v>
                </c:pt>
                <c:pt idx="1843">
                  <c:v>-106777.13129999999</c:v>
                </c:pt>
                <c:pt idx="1844">
                  <c:v>-106891.70050000001</c:v>
                </c:pt>
                <c:pt idx="1845">
                  <c:v>-107020.3365</c:v>
                </c:pt>
                <c:pt idx="1846">
                  <c:v>-106792.9696</c:v>
                </c:pt>
                <c:pt idx="1847">
                  <c:v>-106900.8501</c:v>
                </c:pt>
                <c:pt idx="1848">
                  <c:v>-106943.0732</c:v>
                </c:pt>
                <c:pt idx="1849">
                  <c:v>-106878.4599</c:v>
                </c:pt>
                <c:pt idx="1850">
                  <c:v>-106965.0796</c:v>
                </c:pt>
                <c:pt idx="1851">
                  <c:v>-106928.0577</c:v>
                </c:pt>
                <c:pt idx="1852">
                  <c:v>-106950.2032</c:v>
                </c:pt>
                <c:pt idx="1853">
                  <c:v>-106746.5662</c:v>
                </c:pt>
                <c:pt idx="1854">
                  <c:v>-106808.2766</c:v>
                </c:pt>
                <c:pt idx="1855">
                  <c:v>-106743.6621</c:v>
                </c:pt>
                <c:pt idx="1856">
                  <c:v>-106953.96649999999</c:v>
                </c:pt>
                <c:pt idx="1857">
                  <c:v>-106864.61930000001</c:v>
                </c:pt>
                <c:pt idx="1858">
                  <c:v>-106750.67110000001</c:v>
                </c:pt>
                <c:pt idx="1859">
                  <c:v>-106992.1378</c:v>
                </c:pt>
                <c:pt idx="1860">
                  <c:v>-106798.4572</c:v>
                </c:pt>
                <c:pt idx="1861">
                  <c:v>-107019.3178</c:v>
                </c:pt>
                <c:pt idx="1862">
                  <c:v>-106808.251</c:v>
                </c:pt>
                <c:pt idx="1863">
                  <c:v>-106751.5641</c:v>
                </c:pt>
                <c:pt idx="1864">
                  <c:v>-106990.0643</c:v>
                </c:pt>
                <c:pt idx="1865">
                  <c:v>-106830.2978</c:v>
                </c:pt>
                <c:pt idx="1866">
                  <c:v>-106934.6128</c:v>
                </c:pt>
                <c:pt idx="1867">
                  <c:v>-107001.9274</c:v>
                </c:pt>
                <c:pt idx="1868">
                  <c:v>-107008.4265</c:v>
                </c:pt>
                <c:pt idx="1869">
                  <c:v>-106917.4093</c:v>
                </c:pt>
                <c:pt idx="1870">
                  <c:v>-106759.713</c:v>
                </c:pt>
                <c:pt idx="1871">
                  <c:v>-106982.17690000001</c:v>
                </c:pt>
                <c:pt idx="1872">
                  <c:v>-107046.8365</c:v>
                </c:pt>
                <c:pt idx="1873">
                  <c:v>-106941.1453</c:v>
                </c:pt>
                <c:pt idx="1874">
                  <c:v>-106900.28109999999</c:v>
                </c:pt>
                <c:pt idx="1875">
                  <c:v>-106810.6778</c:v>
                </c:pt>
                <c:pt idx="1876">
                  <c:v>-106919.0263</c:v>
                </c:pt>
                <c:pt idx="1877">
                  <c:v>-106795.5984</c:v>
                </c:pt>
                <c:pt idx="1878">
                  <c:v>-106925.8505</c:v>
                </c:pt>
                <c:pt idx="1879">
                  <c:v>-107028.5566</c:v>
                </c:pt>
                <c:pt idx="1880">
                  <c:v>-107028.4593</c:v>
                </c:pt>
                <c:pt idx="1881">
                  <c:v>-106949.5145</c:v>
                </c:pt>
                <c:pt idx="1882">
                  <c:v>-107008.42479999999</c:v>
                </c:pt>
                <c:pt idx="1883">
                  <c:v>-107020.246</c:v>
                </c:pt>
                <c:pt idx="1884">
                  <c:v>-106758.0812</c:v>
                </c:pt>
                <c:pt idx="1885">
                  <c:v>-106909.3679</c:v>
                </c:pt>
                <c:pt idx="1886">
                  <c:v>-106767.3515</c:v>
                </c:pt>
                <c:pt idx="1887">
                  <c:v>-106813.6308</c:v>
                </c:pt>
                <c:pt idx="1888">
                  <c:v>-106750.1891</c:v>
                </c:pt>
                <c:pt idx="1889">
                  <c:v>-106957.9525</c:v>
                </c:pt>
                <c:pt idx="1890">
                  <c:v>-106829.5812</c:v>
                </c:pt>
                <c:pt idx="1891">
                  <c:v>-106678.71799999999</c:v>
                </c:pt>
                <c:pt idx="1892">
                  <c:v>-106884.4681</c:v>
                </c:pt>
                <c:pt idx="1893">
                  <c:v>-106639.4555</c:v>
                </c:pt>
                <c:pt idx="1894">
                  <c:v>-106804.31510000001</c:v>
                </c:pt>
                <c:pt idx="1895">
                  <c:v>-106814.1257</c:v>
                </c:pt>
                <c:pt idx="1896">
                  <c:v>-106877.6035</c:v>
                </c:pt>
                <c:pt idx="1897">
                  <c:v>-106806.5148</c:v>
                </c:pt>
                <c:pt idx="1898">
                  <c:v>-106763.7828</c:v>
                </c:pt>
                <c:pt idx="1899">
                  <c:v>-106812.3732</c:v>
                </c:pt>
                <c:pt idx="1900">
                  <c:v>-106691.9901</c:v>
                </c:pt>
                <c:pt idx="1901">
                  <c:v>-106845.7785</c:v>
                </c:pt>
                <c:pt idx="1902">
                  <c:v>-106764.2141</c:v>
                </c:pt>
                <c:pt idx="1903">
                  <c:v>-106842.6247</c:v>
                </c:pt>
                <c:pt idx="1904">
                  <c:v>-106702.8815</c:v>
                </c:pt>
                <c:pt idx="1905">
                  <c:v>-106679.8342</c:v>
                </c:pt>
                <c:pt idx="1906">
                  <c:v>-106858.8633</c:v>
                </c:pt>
                <c:pt idx="1907">
                  <c:v>-106816.1173</c:v>
                </c:pt>
                <c:pt idx="1908">
                  <c:v>-106905.1596</c:v>
                </c:pt>
                <c:pt idx="1909">
                  <c:v>-106971.1051</c:v>
                </c:pt>
                <c:pt idx="1910">
                  <c:v>-106764.53660000001</c:v>
                </c:pt>
                <c:pt idx="1911">
                  <c:v>-106868.5325</c:v>
                </c:pt>
                <c:pt idx="1912">
                  <c:v>-107009.6779</c:v>
                </c:pt>
                <c:pt idx="1913">
                  <c:v>-106892.3983</c:v>
                </c:pt>
                <c:pt idx="1914">
                  <c:v>-106904.617</c:v>
                </c:pt>
                <c:pt idx="1915">
                  <c:v>-106945.8414</c:v>
                </c:pt>
                <c:pt idx="1916">
                  <c:v>-106784.11010000001</c:v>
                </c:pt>
                <c:pt idx="1917">
                  <c:v>-106936.7205</c:v>
                </c:pt>
                <c:pt idx="1918">
                  <c:v>-107136.72259999999</c:v>
                </c:pt>
                <c:pt idx="1919">
                  <c:v>-106779.1057</c:v>
                </c:pt>
                <c:pt idx="1920">
                  <c:v>-107167.0714</c:v>
                </c:pt>
                <c:pt idx="1921">
                  <c:v>-106947.6197</c:v>
                </c:pt>
                <c:pt idx="1922">
                  <c:v>-107175.37699999999</c:v>
                </c:pt>
                <c:pt idx="1923">
                  <c:v>-106915.41099999999</c:v>
                </c:pt>
                <c:pt idx="1924">
                  <c:v>-106846.76119999999</c:v>
                </c:pt>
                <c:pt idx="1925">
                  <c:v>-107023.58470000001</c:v>
                </c:pt>
                <c:pt idx="1926">
                  <c:v>-106835.3383</c:v>
                </c:pt>
                <c:pt idx="1927">
                  <c:v>-106913.9746</c:v>
                </c:pt>
                <c:pt idx="1928">
                  <c:v>-106886.54670000001</c:v>
                </c:pt>
                <c:pt idx="1929">
                  <c:v>-106975.9448</c:v>
                </c:pt>
                <c:pt idx="1930">
                  <c:v>-106847.66039999999</c:v>
                </c:pt>
                <c:pt idx="1931">
                  <c:v>-106857.46219999999</c:v>
                </c:pt>
                <c:pt idx="1932">
                  <c:v>-106899.9139</c:v>
                </c:pt>
                <c:pt idx="1933">
                  <c:v>-106797.80250000001</c:v>
                </c:pt>
                <c:pt idx="1934">
                  <c:v>-106748.8211</c:v>
                </c:pt>
                <c:pt idx="1935">
                  <c:v>-107179.34420000001</c:v>
                </c:pt>
                <c:pt idx="1936">
                  <c:v>-106905.5015</c:v>
                </c:pt>
                <c:pt idx="1937">
                  <c:v>-106974.6173</c:v>
                </c:pt>
                <c:pt idx="1938">
                  <c:v>-106892.5232</c:v>
                </c:pt>
                <c:pt idx="1939">
                  <c:v>-106931.4795</c:v>
                </c:pt>
                <c:pt idx="1940">
                  <c:v>-106858.8036</c:v>
                </c:pt>
                <c:pt idx="1941">
                  <c:v>-106868.9605</c:v>
                </c:pt>
                <c:pt idx="1942">
                  <c:v>-106865.73179999999</c:v>
                </c:pt>
                <c:pt idx="1943">
                  <c:v>-106912.2142</c:v>
                </c:pt>
                <c:pt idx="1944">
                  <c:v>-106951.7809</c:v>
                </c:pt>
                <c:pt idx="1945">
                  <c:v>-107016.6185</c:v>
                </c:pt>
                <c:pt idx="1946">
                  <c:v>-106883.7592</c:v>
                </c:pt>
                <c:pt idx="1947">
                  <c:v>-106849.0824</c:v>
                </c:pt>
                <c:pt idx="1948">
                  <c:v>-106760.6666</c:v>
                </c:pt>
                <c:pt idx="1949">
                  <c:v>-106810.4801</c:v>
                </c:pt>
                <c:pt idx="1950">
                  <c:v>-106988.0677</c:v>
                </c:pt>
                <c:pt idx="1951">
                  <c:v>-106970.2344</c:v>
                </c:pt>
                <c:pt idx="1952">
                  <c:v>-106787.0762</c:v>
                </c:pt>
                <c:pt idx="1953">
                  <c:v>-107081.10679999999</c:v>
                </c:pt>
                <c:pt idx="1954">
                  <c:v>-106887.8073</c:v>
                </c:pt>
                <c:pt idx="1955">
                  <c:v>-106771.3472</c:v>
                </c:pt>
                <c:pt idx="1956">
                  <c:v>-106873.8544</c:v>
                </c:pt>
                <c:pt idx="1957">
                  <c:v>-106963.15029999999</c:v>
                </c:pt>
                <c:pt idx="1958">
                  <c:v>-106872.3474</c:v>
                </c:pt>
                <c:pt idx="1959">
                  <c:v>-106942.598</c:v>
                </c:pt>
                <c:pt idx="1960">
                  <c:v>-106943.2954</c:v>
                </c:pt>
                <c:pt idx="1961">
                  <c:v>-106837.93520000001</c:v>
                </c:pt>
                <c:pt idx="1962">
                  <c:v>-106954.8011</c:v>
                </c:pt>
                <c:pt idx="1963">
                  <c:v>-107078.3135</c:v>
                </c:pt>
                <c:pt idx="1964">
                  <c:v>-107088.4366</c:v>
                </c:pt>
                <c:pt idx="1965">
                  <c:v>-106868.7896</c:v>
                </c:pt>
                <c:pt idx="1966">
                  <c:v>-106987.785</c:v>
                </c:pt>
                <c:pt idx="1967">
                  <c:v>-106866.0367</c:v>
                </c:pt>
                <c:pt idx="1968">
                  <c:v>-106844.8697</c:v>
                </c:pt>
                <c:pt idx="1969">
                  <c:v>-106921.6909</c:v>
                </c:pt>
                <c:pt idx="1970">
                  <c:v>-106787.4369</c:v>
                </c:pt>
                <c:pt idx="1971">
                  <c:v>-106807.9218</c:v>
                </c:pt>
                <c:pt idx="1972">
                  <c:v>-106992.704</c:v>
                </c:pt>
                <c:pt idx="1973">
                  <c:v>-106911.11040000001</c:v>
                </c:pt>
                <c:pt idx="1974">
                  <c:v>-106968.21550000001</c:v>
                </c:pt>
                <c:pt idx="1975">
                  <c:v>-107045.231</c:v>
                </c:pt>
                <c:pt idx="1976">
                  <c:v>-106780.4161</c:v>
                </c:pt>
                <c:pt idx="1977">
                  <c:v>-106768.7864</c:v>
                </c:pt>
                <c:pt idx="1978">
                  <c:v>-106985.46460000001</c:v>
                </c:pt>
                <c:pt idx="1979">
                  <c:v>-106936.8208</c:v>
                </c:pt>
                <c:pt idx="1980">
                  <c:v>-107162.0102</c:v>
                </c:pt>
                <c:pt idx="1981">
                  <c:v>-107169.0206</c:v>
                </c:pt>
                <c:pt idx="1982">
                  <c:v>-106887.34849999999</c:v>
                </c:pt>
                <c:pt idx="1983">
                  <c:v>-106982.71030000001</c:v>
                </c:pt>
                <c:pt idx="1984">
                  <c:v>-106962.7543</c:v>
                </c:pt>
                <c:pt idx="1985">
                  <c:v>-106878.1116</c:v>
                </c:pt>
                <c:pt idx="1986">
                  <c:v>-106810.0537</c:v>
                </c:pt>
                <c:pt idx="1987">
                  <c:v>-106973.90700000001</c:v>
                </c:pt>
                <c:pt idx="1988">
                  <c:v>-106976.00049999999</c:v>
                </c:pt>
                <c:pt idx="1989">
                  <c:v>-106908.1715</c:v>
                </c:pt>
                <c:pt idx="1990">
                  <c:v>-106976.91069999999</c:v>
                </c:pt>
                <c:pt idx="1991">
                  <c:v>-106787.28720000001</c:v>
                </c:pt>
                <c:pt idx="1992">
                  <c:v>-106967.96950000001</c:v>
                </c:pt>
                <c:pt idx="1993">
                  <c:v>-106800.15210000001</c:v>
                </c:pt>
                <c:pt idx="1994">
                  <c:v>-107086.84020000001</c:v>
                </c:pt>
                <c:pt idx="1995">
                  <c:v>-107029.24950000001</c:v>
                </c:pt>
                <c:pt idx="1996">
                  <c:v>-106766.5659</c:v>
                </c:pt>
                <c:pt idx="1997">
                  <c:v>-106831.62089999999</c:v>
                </c:pt>
                <c:pt idx="1998">
                  <c:v>-106998.97930000001</c:v>
                </c:pt>
                <c:pt idx="1999">
                  <c:v>-107064.6833</c:v>
                </c:pt>
                <c:pt idx="2000">
                  <c:v>-106966.8174</c:v>
                </c:pt>
                <c:pt idx="2001">
                  <c:v>-106886.6284</c:v>
                </c:pt>
                <c:pt idx="2002">
                  <c:v>-106798.3251</c:v>
                </c:pt>
                <c:pt idx="2003">
                  <c:v>-106723.09699999999</c:v>
                </c:pt>
                <c:pt idx="2004">
                  <c:v>-106879.2632</c:v>
                </c:pt>
                <c:pt idx="2005">
                  <c:v>-106882.40240000001</c:v>
                </c:pt>
                <c:pt idx="2006">
                  <c:v>-106970.6746</c:v>
                </c:pt>
                <c:pt idx="2007">
                  <c:v>-106783.4841</c:v>
                </c:pt>
                <c:pt idx="2008">
                  <c:v>-106764.9941</c:v>
                </c:pt>
                <c:pt idx="2009">
                  <c:v>-106840.194</c:v>
                </c:pt>
                <c:pt idx="2010">
                  <c:v>-107116.3694</c:v>
                </c:pt>
                <c:pt idx="2011">
                  <c:v>-106891.33289999999</c:v>
                </c:pt>
                <c:pt idx="2012">
                  <c:v>-107015.4135</c:v>
                </c:pt>
                <c:pt idx="2013">
                  <c:v>-107185.03539999999</c:v>
                </c:pt>
                <c:pt idx="2014">
                  <c:v>-106791.8377</c:v>
                </c:pt>
                <c:pt idx="2015">
                  <c:v>-106837.69040000001</c:v>
                </c:pt>
                <c:pt idx="2016">
                  <c:v>-106778.1603</c:v>
                </c:pt>
                <c:pt idx="2017">
                  <c:v>-106897.88370000001</c:v>
                </c:pt>
                <c:pt idx="2018">
                  <c:v>-106831.8947</c:v>
                </c:pt>
                <c:pt idx="2019">
                  <c:v>-106944.8345</c:v>
                </c:pt>
                <c:pt idx="2020">
                  <c:v>-106806.5864</c:v>
                </c:pt>
                <c:pt idx="2021">
                  <c:v>-107000.4133</c:v>
                </c:pt>
                <c:pt idx="2022">
                  <c:v>-107157.83590000001</c:v>
                </c:pt>
                <c:pt idx="2023">
                  <c:v>-106997.1419</c:v>
                </c:pt>
                <c:pt idx="2024">
                  <c:v>-106775.007</c:v>
                </c:pt>
                <c:pt idx="2025">
                  <c:v>-106764.12850000001</c:v>
                </c:pt>
                <c:pt idx="2026">
                  <c:v>-106697.0091</c:v>
                </c:pt>
                <c:pt idx="2027">
                  <c:v>-106706.36840000001</c:v>
                </c:pt>
                <c:pt idx="2028">
                  <c:v>-106781.88559999999</c:v>
                </c:pt>
                <c:pt idx="2029">
                  <c:v>-106820.55220000001</c:v>
                </c:pt>
                <c:pt idx="2030">
                  <c:v>-106769.655</c:v>
                </c:pt>
                <c:pt idx="2031">
                  <c:v>-106892.4562</c:v>
                </c:pt>
                <c:pt idx="2032">
                  <c:v>-106826.0745</c:v>
                </c:pt>
                <c:pt idx="2033">
                  <c:v>-106708.3463</c:v>
                </c:pt>
                <c:pt idx="2034">
                  <c:v>-106692.9923</c:v>
                </c:pt>
                <c:pt idx="2035">
                  <c:v>-106677.4832</c:v>
                </c:pt>
                <c:pt idx="2036">
                  <c:v>-106962.75290000001</c:v>
                </c:pt>
                <c:pt idx="2037">
                  <c:v>-106689.39169999999</c:v>
                </c:pt>
                <c:pt idx="2038">
                  <c:v>-106689.00930000001</c:v>
                </c:pt>
                <c:pt idx="2039">
                  <c:v>-106848.3812</c:v>
                </c:pt>
                <c:pt idx="2040">
                  <c:v>-106801.5695</c:v>
                </c:pt>
                <c:pt idx="2041">
                  <c:v>-106551.05220000001</c:v>
                </c:pt>
                <c:pt idx="2042">
                  <c:v>-106999.7948</c:v>
                </c:pt>
                <c:pt idx="2043">
                  <c:v>-106819.9338</c:v>
                </c:pt>
                <c:pt idx="2044">
                  <c:v>-106712.24400000001</c:v>
                </c:pt>
                <c:pt idx="2045">
                  <c:v>-106932.5848</c:v>
                </c:pt>
                <c:pt idx="2046">
                  <c:v>-106860.71400000001</c:v>
                </c:pt>
                <c:pt idx="2047">
                  <c:v>-106654.41009999999</c:v>
                </c:pt>
                <c:pt idx="2048">
                  <c:v>-106890.0444</c:v>
                </c:pt>
                <c:pt idx="2049">
                  <c:v>-106991.99189999999</c:v>
                </c:pt>
                <c:pt idx="2050">
                  <c:v>-106775.68829999999</c:v>
                </c:pt>
                <c:pt idx="2051">
                  <c:v>-106976.9852</c:v>
                </c:pt>
                <c:pt idx="2052">
                  <c:v>-106915.13959999999</c:v>
                </c:pt>
                <c:pt idx="2053">
                  <c:v>-106767.9276</c:v>
                </c:pt>
                <c:pt idx="2054">
                  <c:v>-106886.2901</c:v>
                </c:pt>
                <c:pt idx="2055">
                  <c:v>-106969.3204</c:v>
                </c:pt>
                <c:pt idx="2056">
                  <c:v>-106918.8443</c:v>
                </c:pt>
                <c:pt idx="2057">
                  <c:v>-107036.2224</c:v>
                </c:pt>
                <c:pt idx="2058">
                  <c:v>-106923.9702</c:v>
                </c:pt>
                <c:pt idx="2059">
                  <c:v>-106884.7705</c:v>
                </c:pt>
                <c:pt idx="2060">
                  <c:v>-106779.64629999999</c:v>
                </c:pt>
                <c:pt idx="2061">
                  <c:v>-106985.4207</c:v>
                </c:pt>
                <c:pt idx="2062">
                  <c:v>-106792.8481</c:v>
                </c:pt>
                <c:pt idx="2063">
                  <c:v>-106835.1781</c:v>
                </c:pt>
                <c:pt idx="2064">
                  <c:v>-107015.1318</c:v>
                </c:pt>
                <c:pt idx="2065">
                  <c:v>-106820.30100000001</c:v>
                </c:pt>
                <c:pt idx="2066">
                  <c:v>-106882.1171</c:v>
                </c:pt>
                <c:pt idx="2067">
                  <c:v>-106847.97689999999</c:v>
                </c:pt>
                <c:pt idx="2068">
                  <c:v>-106914.84699999999</c:v>
                </c:pt>
                <c:pt idx="2069">
                  <c:v>-106963.40700000001</c:v>
                </c:pt>
                <c:pt idx="2070">
                  <c:v>-106913.48669999999</c:v>
                </c:pt>
                <c:pt idx="2071">
                  <c:v>-106888.32799999999</c:v>
                </c:pt>
                <c:pt idx="2072">
                  <c:v>-106956.8045</c:v>
                </c:pt>
                <c:pt idx="2073">
                  <c:v>-106855.71580000001</c:v>
                </c:pt>
                <c:pt idx="2074">
                  <c:v>-106977.72990000001</c:v>
                </c:pt>
                <c:pt idx="2075">
                  <c:v>-106618.2496</c:v>
                </c:pt>
                <c:pt idx="2076">
                  <c:v>-106923.33100000001</c:v>
                </c:pt>
                <c:pt idx="2077">
                  <c:v>-106967.63370000001</c:v>
                </c:pt>
                <c:pt idx="2078">
                  <c:v>-106815.178</c:v>
                </c:pt>
                <c:pt idx="2079">
                  <c:v>-106906.58379999999</c:v>
                </c:pt>
                <c:pt idx="2080">
                  <c:v>-106900.90489999999</c:v>
                </c:pt>
                <c:pt idx="2081">
                  <c:v>-106951.8809</c:v>
                </c:pt>
                <c:pt idx="2082">
                  <c:v>-106777.4143</c:v>
                </c:pt>
                <c:pt idx="2083">
                  <c:v>-106852.5353</c:v>
                </c:pt>
                <c:pt idx="2084">
                  <c:v>-106898.10709999999</c:v>
                </c:pt>
                <c:pt idx="2085">
                  <c:v>-106992.2899</c:v>
                </c:pt>
                <c:pt idx="2086">
                  <c:v>-106804.6591</c:v>
                </c:pt>
                <c:pt idx="2087">
                  <c:v>-106634.88280000001</c:v>
                </c:pt>
                <c:pt idx="2088">
                  <c:v>-106894.67449999999</c:v>
                </c:pt>
                <c:pt idx="2089">
                  <c:v>-106983.8962</c:v>
                </c:pt>
                <c:pt idx="2090">
                  <c:v>-107022.9599</c:v>
                </c:pt>
                <c:pt idx="2091">
                  <c:v>-106888.2089</c:v>
                </c:pt>
                <c:pt idx="2092">
                  <c:v>-106915.68</c:v>
                </c:pt>
                <c:pt idx="2093">
                  <c:v>-106957.24860000001</c:v>
                </c:pt>
                <c:pt idx="2094">
                  <c:v>-107020.061</c:v>
                </c:pt>
                <c:pt idx="2095">
                  <c:v>-106942.4526</c:v>
                </c:pt>
                <c:pt idx="2096">
                  <c:v>-107020.4841</c:v>
                </c:pt>
                <c:pt idx="2097">
                  <c:v>-106791.51850000001</c:v>
                </c:pt>
                <c:pt idx="2098">
                  <c:v>-106790.8153</c:v>
                </c:pt>
                <c:pt idx="2099">
                  <c:v>-106925.24280000001</c:v>
                </c:pt>
                <c:pt idx="2100">
                  <c:v>-106811.48</c:v>
                </c:pt>
                <c:pt idx="2101">
                  <c:v>-106783.22840000001</c:v>
                </c:pt>
                <c:pt idx="2102">
                  <c:v>-106835.5468</c:v>
                </c:pt>
                <c:pt idx="2103">
                  <c:v>-106827.2053</c:v>
                </c:pt>
                <c:pt idx="2104">
                  <c:v>-106883.4232</c:v>
                </c:pt>
                <c:pt idx="2105">
                  <c:v>-106826.1459</c:v>
                </c:pt>
                <c:pt idx="2106">
                  <c:v>-106767.01639999999</c:v>
                </c:pt>
                <c:pt idx="2107">
                  <c:v>-106787.52860000001</c:v>
                </c:pt>
                <c:pt idx="2108">
                  <c:v>-106849.3633</c:v>
                </c:pt>
                <c:pt idx="2109">
                  <c:v>-106877.9268</c:v>
                </c:pt>
                <c:pt idx="2110">
                  <c:v>-106871.06269999999</c:v>
                </c:pt>
                <c:pt idx="2111">
                  <c:v>-106651.90489999999</c:v>
                </c:pt>
                <c:pt idx="2112">
                  <c:v>-106903.7326</c:v>
                </c:pt>
                <c:pt idx="2113">
                  <c:v>-106727.3933</c:v>
                </c:pt>
                <c:pt idx="2114">
                  <c:v>-106874.0374</c:v>
                </c:pt>
                <c:pt idx="2115">
                  <c:v>-106993.8262</c:v>
                </c:pt>
                <c:pt idx="2116">
                  <c:v>-106837.4246</c:v>
                </c:pt>
                <c:pt idx="2117">
                  <c:v>-106924.05839999999</c:v>
                </c:pt>
                <c:pt idx="2118">
                  <c:v>-106886.8771</c:v>
                </c:pt>
                <c:pt idx="2119">
                  <c:v>-107015.30009999999</c:v>
                </c:pt>
                <c:pt idx="2120">
                  <c:v>-106816.91680000001</c:v>
                </c:pt>
                <c:pt idx="2121">
                  <c:v>-106847.6759</c:v>
                </c:pt>
                <c:pt idx="2122">
                  <c:v>-106739.8692</c:v>
                </c:pt>
                <c:pt idx="2123">
                  <c:v>-106970.8613</c:v>
                </c:pt>
                <c:pt idx="2124">
                  <c:v>-106826.31759999999</c:v>
                </c:pt>
                <c:pt idx="2125">
                  <c:v>-106865.5353</c:v>
                </c:pt>
                <c:pt idx="2126">
                  <c:v>-106941.2874</c:v>
                </c:pt>
                <c:pt idx="2127">
                  <c:v>-106825.4308</c:v>
                </c:pt>
                <c:pt idx="2128">
                  <c:v>-106906.5554</c:v>
                </c:pt>
                <c:pt idx="2129">
                  <c:v>-107045.7087</c:v>
                </c:pt>
                <c:pt idx="2130">
                  <c:v>-106905.2316</c:v>
                </c:pt>
                <c:pt idx="2131">
                  <c:v>-106837.84390000001</c:v>
                </c:pt>
                <c:pt idx="2132">
                  <c:v>-106836.05959999999</c:v>
                </c:pt>
                <c:pt idx="2133">
                  <c:v>-106733.0693</c:v>
                </c:pt>
                <c:pt idx="2134">
                  <c:v>-106713.8612</c:v>
                </c:pt>
                <c:pt idx="2135">
                  <c:v>-106855.7435</c:v>
                </c:pt>
                <c:pt idx="2136">
                  <c:v>-106748.2009</c:v>
                </c:pt>
                <c:pt idx="2137">
                  <c:v>-106966.4863</c:v>
                </c:pt>
                <c:pt idx="2138">
                  <c:v>-106771.31479999999</c:v>
                </c:pt>
                <c:pt idx="2139">
                  <c:v>-106745.4725</c:v>
                </c:pt>
                <c:pt idx="2140">
                  <c:v>-106800.5125</c:v>
                </c:pt>
                <c:pt idx="2141">
                  <c:v>-106853.8723</c:v>
                </c:pt>
                <c:pt idx="2142">
                  <c:v>-106791.3064</c:v>
                </c:pt>
                <c:pt idx="2143">
                  <c:v>-106919.92509999999</c:v>
                </c:pt>
                <c:pt idx="2144">
                  <c:v>-106940.98820000001</c:v>
                </c:pt>
                <c:pt idx="2145">
                  <c:v>-106898.37089999999</c:v>
                </c:pt>
                <c:pt idx="2146">
                  <c:v>-107076.8749</c:v>
                </c:pt>
                <c:pt idx="2147">
                  <c:v>-106935.4255</c:v>
                </c:pt>
                <c:pt idx="2148">
                  <c:v>-106793.69040000001</c:v>
                </c:pt>
                <c:pt idx="2149">
                  <c:v>-107025.8538</c:v>
                </c:pt>
                <c:pt idx="2150">
                  <c:v>-106854.5769</c:v>
                </c:pt>
                <c:pt idx="2151">
                  <c:v>-106863.25199999999</c:v>
                </c:pt>
                <c:pt idx="2152">
                  <c:v>-107025.5157</c:v>
                </c:pt>
                <c:pt idx="2153">
                  <c:v>-106810.7657</c:v>
                </c:pt>
                <c:pt idx="2154">
                  <c:v>-106868.3548</c:v>
                </c:pt>
                <c:pt idx="2155">
                  <c:v>-106813.8345</c:v>
                </c:pt>
                <c:pt idx="2156">
                  <c:v>-106932.4614</c:v>
                </c:pt>
                <c:pt idx="2157">
                  <c:v>-106872.2055</c:v>
                </c:pt>
                <c:pt idx="2158">
                  <c:v>-106712.2012</c:v>
                </c:pt>
                <c:pt idx="2159">
                  <c:v>-106966.04790000001</c:v>
                </c:pt>
                <c:pt idx="2160">
                  <c:v>-106895.9268</c:v>
                </c:pt>
                <c:pt idx="2161">
                  <c:v>-106787.0695</c:v>
                </c:pt>
                <c:pt idx="2162">
                  <c:v>-106698.71520000001</c:v>
                </c:pt>
                <c:pt idx="2163">
                  <c:v>-106770.5191</c:v>
                </c:pt>
                <c:pt idx="2164">
                  <c:v>-106775.3288</c:v>
                </c:pt>
                <c:pt idx="2165">
                  <c:v>-106759.5145</c:v>
                </c:pt>
                <c:pt idx="2166">
                  <c:v>-106739.96769999999</c:v>
                </c:pt>
                <c:pt idx="2167">
                  <c:v>-106805.2402</c:v>
                </c:pt>
                <c:pt idx="2168">
                  <c:v>-106866.8931</c:v>
                </c:pt>
                <c:pt idx="2169">
                  <c:v>-106779.49739999999</c:v>
                </c:pt>
                <c:pt idx="2170">
                  <c:v>-106934.9786</c:v>
                </c:pt>
                <c:pt idx="2171">
                  <c:v>-106847.41529999999</c:v>
                </c:pt>
                <c:pt idx="2172">
                  <c:v>-106894.5174</c:v>
                </c:pt>
                <c:pt idx="2173">
                  <c:v>-106753.019</c:v>
                </c:pt>
                <c:pt idx="2174">
                  <c:v>-106744.4038</c:v>
                </c:pt>
                <c:pt idx="2175">
                  <c:v>-106777.04059999999</c:v>
                </c:pt>
                <c:pt idx="2176">
                  <c:v>-106787.57150000001</c:v>
                </c:pt>
                <c:pt idx="2177">
                  <c:v>-107041.0284</c:v>
                </c:pt>
                <c:pt idx="2178">
                  <c:v>-106870.6753</c:v>
                </c:pt>
                <c:pt idx="2179">
                  <c:v>-106799.8242</c:v>
                </c:pt>
                <c:pt idx="2180">
                  <c:v>-106722.5414</c:v>
                </c:pt>
                <c:pt idx="2181">
                  <c:v>-106801.2934</c:v>
                </c:pt>
                <c:pt idx="2182">
                  <c:v>-106660.1113</c:v>
                </c:pt>
                <c:pt idx="2183">
                  <c:v>-106744.71309999999</c:v>
                </c:pt>
                <c:pt idx="2184">
                  <c:v>-106777.39939999999</c:v>
                </c:pt>
                <c:pt idx="2185">
                  <c:v>-106724.1021</c:v>
                </c:pt>
                <c:pt idx="2186">
                  <c:v>-106896.0349</c:v>
                </c:pt>
                <c:pt idx="2187">
                  <c:v>-106790.8171</c:v>
                </c:pt>
                <c:pt idx="2188">
                  <c:v>-106831.3606</c:v>
                </c:pt>
                <c:pt idx="2189">
                  <c:v>-106938.0432</c:v>
                </c:pt>
                <c:pt idx="2190">
                  <c:v>-106921.5387</c:v>
                </c:pt>
                <c:pt idx="2191">
                  <c:v>-107005.6526</c:v>
                </c:pt>
                <c:pt idx="2192">
                  <c:v>-106832.0313</c:v>
                </c:pt>
                <c:pt idx="2193">
                  <c:v>-106859.4408</c:v>
                </c:pt>
                <c:pt idx="2194">
                  <c:v>-106860.7659</c:v>
                </c:pt>
                <c:pt idx="2195">
                  <c:v>-106865.2901</c:v>
                </c:pt>
                <c:pt idx="2196">
                  <c:v>-106979.81389999999</c:v>
                </c:pt>
                <c:pt idx="2197">
                  <c:v>-106893.2023</c:v>
                </c:pt>
                <c:pt idx="2198">
                  <c:v>-107082.22440000001</c:v>
                </c:pt>
                <c:pt idx="2199">
                  <c:v>-106787.3798</c:v>
                </c:pt>
                <c:pt idx="2200">
                  <c:v>-106889.43309999999</c:v>
                </c:pt>
                <c:pt idx="2201">
                  <c:v>-106951.03939999999</c:v>
                </c:pt>
                <c:pt idx="2202">
                  <c:v>-106844.80989999999</c:v>
                </c:pt>
                <c:pt idx="2203">
                  <c:v>-106664.1774</c:v>
                </c:pt>
                <c:pt idx="2204">
                  <c:v>-106965.1689</c:v>
                </c:pt>
                <c:pt idx="2205">
                  <c:v>-106863.7598</c:v>
                </c:pt>
                <c:pt idx="2206">
                  <c:v>-106772.8654</c:v>
                </c:pt>
                <c:pt idx="2207">
                  <c:v>-106951.92630000001</c:v>
                </c:pt>
                <c:pt idx="2208">
                  <c:v>-106805.3193</c:v>
                </c:pt>
                <c:pt idx="2209">
                  <c:v>-106781.4455</c:v>
                </c:pt>
                <c:pt idx="2210">
                  <c:v>-106708.0466</c:v>
                </c:pt>
                <c:pt idx="2211">
                  <c:v>-106813.8471</c:v>
                </c:pt>
                <c:pt idx="2212">
                  <c:v>-106800.1887</c:v>
                </c:pt>
                <c:pt idx="2213">
                  <c:v>-106835.1097</c:v>
                </c:pt>
                <c:pt idx="2214">
                  <c:v>-106888.2827</c:v>
                </c:pt>
                <c:pt idx="2215">
                  <c:v>-107041.7412</c:v>
                </c:pt>
                <c:pt idx="2216">
                  <c:v>-106925.6504</c:v>
                </c:pt>
                <c:pt idx="2217">
                  <c:v>-106936.1632</c:v>
                </c:pt>
                <c:pt idx="2218">
                  <c:v>-106852.6393</c:v>
                </c:pt>
                <c:pt idx="2219">
                  <c:v>-106884.35550000001</c:v>
                </c:pt>
                <c:pt idx="2220">
                  <c:v>-106727.32859999999</c:v>
                </c:pt>
                <c:pt idx="2221">
                  <c:v>-106992.0197</c:v>
                </c:pt>
                <c:pt idx="2222">
                  <c:v>-106827.874</c:v>
                </c:pt>
                <c:pt idx="2223">
                  <c:v>-106964.1876</c:v>
                </c:pt>
                <c:pt idx="2224">
                  <c:v>-106892.867</c:v>
                </c:pt>
                <c:pt idx="2225">
                  <c:v>-106989.20909999999</c:v>
                </c:pt>
                <c:pt idx="2226">
                  <c:v>-106903.0756</c:v>
                </c:pt>
                <c:pt idx="2227">
                  <c:v>-106884.9241</c:v>
                </c:pt>
                <c:pt idx="2228">
                  <c:v>-106671.1265</c:v>
                </c:pt>
                <c:pt idx="2229">
                  <c:v>-106862.5946</c:v>
                </c:pt>
                <c:pt idx="2230">
                  <c:v>-106731.3817</c:v>
                </c:pt>
                <c:pt idx="2231">
                  <c:v>-106938.3452</c:v>
                </c:pt>
                <c:pt idx="2232">
                  <c:v>-106746.1453</c:v>
                </c:pt>
                <c:pt idx="2233">
                  <c:v>-106975.23759999999</c:v>
                </c:pt>
                <c:pt idx="2234">
                  <c:v>-106961.2303</c:v>
                </c:pt>
                <c:pt idx="2235">
                  <c:v>-106994.3002</c:v>
                </c:pt>
                <c:pt idx="2236">
                  <c:v>-106900.45299999999</c:v>
                </c:pt>
                <c:pt idx="2237">
                  <c:v>-106942.65300000001</c:v>
                </c:pt>
                <c:pt idx="2238">
                  <c:v>-106800.85129999999</c:v>
                </c:pt>
                <c:pt idx="2239">
                  <c:v>-106834.4865</c:v>
                </c:pt>
                <c:pt idx="2240">
                  <c:v>-106878.836</c:v>
                </c:pt>
                <c:pt idx="2241">
                  <c:v>-106851.7006</c:v>
                </c:pt>
                <c:pt idx="2242">
                  <c:v>-106670.336</c:v>
                </c:pt>
                <c:pt idx="2243">
                  <c:v>-106879.97779999999</c:v>
                </c:pt>
                <c:pt idx="2244">
                  <c:v>-106681.58</c:v>
                </c:pt>
                <c:pt idx="2245">
                  <c:v>-106920.75689999999</c:v>
                </c:pt>
                <c:pt idx="2246">
                  <c:v>-106855.07670000001</c:v>
                </c:pt>
                <c:pt idx="2247">
                  <c:v>-106855.5312</c:v>
                </c:pt>
                <c:pt idx="2248">
                  <c:v>-106747.7365</c:v>
                </c:pt>
                <c:pt idx="2249">
                  <c:v>-106781.9559</c:v>
                </c:pt>
                <c:pt idx="2250">
                  <c:v>-106947.9566</c:v>
                </c:pt>
                <c:pt idx="2251">
                  <c:v>-106829.6145</c:v>
                </c:pt>
                <c:pt idx="2252">
                  <c:v>-107002.5865</c:v>
                </c:pt>
                <c:pt idx="2253">
                  <c:v>-106865.3962</c:v>
                </c:pt>
                <c:pt idx="2254">
                  <c:v>-106929.4181</c:v>
                </c:pt>
                <c:pt idx="2255">
                  <c:v>-106956.5778</c:v>
                </c:pt>
                <c:pt idx="2256">
                  <c:v>-106995.17080000001</c:v>
                </c:pt>
                <c:pt idx="2257">
                  <c:v>-106983.90670000001</c:v>
                </c:pt>
                <c:pt idx="2258">
                  <c:v>-106759.35219999999</c:v>
                </c:pt>
                <c:pt idx="2259">
                  <c:v>-106955.3869</c:v>
                </c:pt>
                <c:pt idx="2260">
                  <c:v>-107003.4743</c:v>
                </c:pt>
                <c:pt idx="2261">
                  <c:v>-106760.84329999999</c:v>
                </c:pt>
                <c:pt idx="2262">
                  <c:v>-106896.1416</c:v>
                </c:pt>
                <c:pt idx="2263">
                  <c:v>-106666.26700000001</c:v>
                </c:pt>
                <c:pt idx="2264">
                  <c:v>-106853.14</c:v>
                </c:pt>
                <c:pt idx="2265">
                  <c:v>-106797.3959</c:v>
                </c:pt>
                <c:pt idx="2266">
                  <c:v>-106951.95570000001</c:v>
                </c:pt>
                <c:pt idx="2267">
                  <c:v>-106950.621</c:v>
                </c:pt>
                <c:pt idx="2268">
                  <c:v>-106956.2568</c:v>
                </c:pt>
                <c:pt idx="2269">
                  <c:v>-106901.5462</c:v>
                </c:pt>
                <c:pt idx="2270">
                  <c:v>-106999.3858</c:v>
                </c:pt>
                <c:pt idx="2271">
                  <c:v>-106913.27899999999</c:v>
                </c:pt>
                <c:pt idx="2272">
                  <c:v>-106977.6431</c:v>
                </c:pt>
                <c:pt idx="2273">
                  <c:v>-106846.4627</c:v>
                </c:pt>
                <c:pt idx="2274">
                  <c:v>-106835.54029999999</c:v>
                </c:pt>
                <c:pt idx="2275">
                  <c:v>-106885.92479999999</c:v>
                </c:pt>
                <c:pt idx="2276">
                  <c:v>-106819.1378</c:v>
                </c:pt>
                <c:pt idx="2277">
                  <c:v>-106867.7102</c:v>
                </c:pt>
                <c:pt idx="2278">
                  <c:v>-106741.1146</c:v>
                </c:pt>
                <c:pt idx="2279">
                  <c:v>-106749.8259</c:v>
                </c:pt>
                <c:pt idx="2280">
                  <c:v>-106919.9991</c:v>
                </c:pt>
                <c:pt idx="2281">
                  <c:v>-106932.78879999999</c:v>
                </c:pt>
                <c:pt idx="2282">
                  <c:v>-106871.7218</c:v>
                </c:pt>
                <c:pt idx="2283">
                  <c:v>-106654.73360000001</c:v>
                </c:pt>
                <c:pt idx="2284">
                  <c:v>-106740.7452</c:v>
                </c:pt>
                <c:pt idx="2285">
                  <c:v>-106963.4237</c:v>
                </c:pt>
                <c:pt idx="2286">
                  <c:v>-106684.4846</c:v>
                </c:pt>
                <c:pt idx="2287">
                  <c:v>-106899.2026</c:v>
                </c:pt>
                <c:pt idx="2288">
                  <c:v>-106730.401</c:v>
                </c:pt>
                <c:pt idx="2289">
                  <c:v>-106915.5883</c:v>
                </c:pt>
                <c:pt idx="2290">
                  <c:v>-106870.03449999999</c:v>
                </c:pt>
                <c:pt idx="2291">
                  <c:v>-106931.5445</c:v>
                </c:pt>
                <c:pt idx="2292">
                  <c:v>-107037.00930000001</c:v>
                </c:pt>
                <c:pt idx="2293">
                  <c:v>-106949.8878</c:v>
                </c:pt>
                <c:pt idx="2294">
                  <c:v>-106847.1691</c:v>
                </c:pt>
                <c:pt idx="2295">
                  <c:v>-106762.81759999999</c:v>
                </c:pt>
                <c:pt idx="2296">
                  <c:v>-106830.139</c:v>
                </c:pt>
                <c:pt idx="2297">
                  <c:v>-106809.5459</c:v>
                </c:pt>
                <c:pt idx="2298">
                  <c:v>-106904.6698</c:v>
                </c:pt>
                <c:pt idx="2299">
                  <c:v>-106987.4114</c:v>
                </c:pt>
                <c:pt idx="2300">
                  <c:v>-106856.25840000001</c:v>
                </c:pt>
                <c:pt idx="2301">
                  <c:v>-106837.6376</c:v>
                </c:pt>
                <c:pt idx="2302">
                  <c:v>-106916.10860000001</c:v>
                </c:pt>
                <c:pt idx="2303">
                  <c:v>-106812.6841</c:v>
                </c:pt>
                <c:pt idx="2304">
                  <c:v>-106815.06299999999</c:v>
                </c:pt>
                <c:pt idx="2305">
                  <c:v>-106825.5857</c:v>
                </c:pt>
                <c:pt idx="2306">
                  <c:v>-106866.2789</c:v>
                </c:pt>
                <c:pt idx="2307">
                  <c:v>-106903.4042</c:v>
                </c:pt>
                <c:pt idx="2308">
                  <c:v>-106869.77340000001</c:v>
                </c:pt>
                <c:pt idx="2309">
                  <c:v>-107017.0857</c:v>
                </c:pt>
                <c:pt idx="2310">
                  <c:v>-107023.6596</c:v>
                </c:pt>
                <c:pt idx="2311">
                  <c:v>-107033.7061</c:v>
                </c:pt>
                <c:pt idx="2312">
                  <c:v>-106967.78320000001</c:v>
                </c:pt>
                <c:pt idx="2313">
                  <c:v>-107029.9256</c:v>
                </c:pt>
                <c:pt idx="2314">
                  <c:v>-106883.3622</c:v>
                </c:pt>
                <c:pt idx="2315">
                  <c:v>-106803.2806</c:v>
                </c:pt>
                <c:pt idx="2316">
                  <c:v>-106739.8156</c:v>
                </c:pt>
                <c:pt idx="2317">
                  <c:v>-107000.57150000001</c:v>
                </c:pt>
                <c:pt idx="2318">
                  <c:v>-106936.06879999999</c:v>
                </c:pt>
                <c:pt idx="2319">
                  <c:v>-106949.4638</c:v>
                </c:pt>
                <c:pt idx="2320">
                  <c:v>-106924.8557</c:v>
                </c:pt>
                <c:pt idx="2321">
                  <c:v>-106943.58590000001</c:v>
                </c:pt>
                <c:pt idx="2322">
                  <c:v>-106906.583</c:v>
                </c:pt>
                <c:pt idx="2323">
                  <c:v>-107016.0389</c:v>
                </c:pt>
                <c:pt idx="2324">
                  <c:v>-106943.3429</c:v>
                </c:pt>
                <c:pt idx="2325">
                  <c:v>-106825.41250000001</c:v>
                </c:pt>
                <c:pt idx="2326">
                  <c:v>-107039.96090000001</c:v>
                </c:pt>
                <c:pt idx="2327">
                  <c:v>-106894.6059</c:v>
                </c:pt>
                <c:pt idx="2328">
                  <c:v>-106821.2089</c:v>
                </c:pt>
                <c:pt idx="2329">
                  <c:v>-106939.7237</c:v>
                </c:pt>
                <c:pt idx="2330">
                  <c:v>-106921.86380000001</c:v>
                </c:pt>
                <c:pt idx="2331">
                  <c:v>-106997.3443</c:v>
                </c:pt>
                <c:pt idx="2332">
                  <c:v>-107084.3952</c:v>
                </c:pt>
                <c:pt idx="2333">
                  <c:v>-107007.1643</c:v>
                </c:pt>
                <c:pt idx="2334">
                  <c:v>-107013.4828</c:v>
                </c:pt>
                <c:pt idx="2335">
                  <c:v>-106951.21030000001</c:v>
                </c:pt>
                <c:pt idx="2336">
                  <c:v>-106704.68</c:v>
                </c:pt>
                <c:pt idx="2337">
                  <c:v>-106877.8806</c:v>
                </c:pt>
                <c:pt idx="2338">
                  <c:v>-106830.4449</c:v>
                </c:pt>
                <c:pt idx="2339">
                  <c:v>-106929.7476</c:v>
                </c:pt>
                <c:pt idx="2340">
                  <c:v>-106906.14449999999</c:v>
                </c:pt>
                <c:pt idx="2341">
                  <c:v>-106884.4572</c:v>
                </c:pt>
                <c:pt idx="2342">
                  <c:v>-106891.9516</c:v>
                </c:pt>
                <c:pt idx="2343">
                  <c:v>-106922.49490000001</c:v>
                </c:pt>
                <c:pt idx="2344">
                  <c:v>-106902.0659</c:v>
                </c:pt>
                <c:pt idx="2345">
                  <c:v>-106980.8066</c:v>
                </c:pt>
                <c:pt idx="2346">
                  <c:v>-107068.4495</c:v>
                </c:pt>
                <c:pt idx="2347">
                  <c:v>-106743.8275</c:v>
                </c:pt>
                <c:pt idx="2348">
                  <c:v>-106815.6153</c:v>
                </c:pt>
                <c:pt idx="2349">
                  <c:v>-106919.4197</c:v>
                </c:pt>
                <c:pt idx="2350">
                  <c:v>-106797.5819</c:v>
                </c:pt>
                <c:pt idx="2351">
                  <c:v>-106764.7249</c:v>
                </c:pt>
                <c:pt idx="2352">
                  <c:v>-106850.9488</c:v>
                </c:pt>
                <c:pt idx="2353">
                  <c:v>-106783.6305</c:v>
                </c:pt>
                <c:pt idx="2354">
                  <c:v>-106974.19500000001</c:v>
                </c:pt>
                <c:pt idx="2355">
                  <c:v>-106747.4785</c:v>
                </c:pt>
                <c:pt idx="2356">
                  <c:v>-106791.3958</c:v>
                </c:pt>
                <c:pt idx="2357">
                  <c:v>-106910.2785</c:v>
                </c:pt>
                <c:pt idx="2358">
                  <c:v>-107058.47259999999</c:v>
                </c:pt>
                <c:pt idx="2359">
                  <c:v>-106972.1358</c:v>
                </c:pt>
                <c:pt idx="2360">
                  <c:v>-106903.8178</c:v>
                </c:pt>
                <c:pt idx="2361">
                  <c:v>-106861.1805</c:v>
                </c:pt>
                <c:pt idx="2362">
                  <c:v>-106986.8125</c:v>
                </c:pt>
                <c:pt idx="2363">
                  <c:v>-106640.8419</c:v>
                </c:pt>
                <c:pt idx="2364">
                  <c:v>-106888.52190000001</c:v>
                </c:pt>
                <c:pt idx="2365">
                  <c:v>-106884.93550000001</c:v>
                </c:pt>
                <c:pt idx="2366">
                  <c:v>-106952.1805</c:v>
                </c:pt>
                <c:pt idx="2367">
                  <c:v>-106992.41099999999</c:v>
                </c:pt>
                <c:pt idx="2368">
                  <c:v>-107033.43429999999</c:v>
                </c:pt>
                <c:pt idx="2369">
                  <c:v>-106971.0384</c:v>
                </c:pt>
                <c:pt idx="2370">
                  <c:v>-106802.8895</c:v>
                </c:pt>
                <c:pt idx="2371">
                  <c:v>-106807.2494</c:v>
                </c:pt>
                <c:pt idx="2372">
                  <c:v>-106926.823</c:v>
                </c:pt>
                <c:pt idx="2373">
                  <c:v>-106770.0297</c:v>
                </c:pt>
                <c:pt idx="2374">
                  <c:v>-106982.0454</c:v>
                </c:pt>
                <c:pt idx="2375">
                  <c:v>-107106.3223</c:v>
                </c:pt>
                <c:pt idx="2376">
                  <c:v>-107010.6281</c:v>
                </c:pt>
                <c:pt idx="2377">
                  <c:v>-106995.54640000001</c:v>
                </c:pt>
                <c:pt idx="2378">
                  <c:v>-107025.9028</c:v>
                </c:pt>
                <c:pt idx="2379">
                  <c:v>-106935.5673</c:v>
                </c:pt>
                <c:pt idx="2380">
                  <c:v>-106766.22530000001</c:v>
                </c:pt>
                <c:pt idx="2381">
                  <c:v>-106873.9129</c:v>
                </c:pt>
                <c:pt idx="2382">
                  <c:v>-106889.0045</c:v>
                </c:pt>
                <c:pt idx="2383">
                  <c:v>-106943.0641</c:v>
                </c:pt>
                <c:pt idx="2384">
                  <c:v>-106846.5496</c:v>
                </c:pt>
                <c:pt idx="2385">
                  <c:v>-106734.0932</c:v>
                </c:pt>
                <c:pt idx="2386">
                  <c:v>-106885.4378</c:v>
                </c:pt>
                <c:pt idx="2387">
                  <c:v>-106816.7585</c:v>
                </c:pt>
                <c:pt idx="2388">
                  <c:v>-106741.5154</c:v>
                </c:pt>
                <c:pt idx="2389">
                  <c:v>-106907.0279</c:v>
                </c:pt>
                <c:pt idx="2390">
                  <c:v>-106905.0472</c:v>
                </c:pt>
                <c:pt idx="2391">
                  <c:v>-106927.8787</c:v>
                </c:pt>
                <c:pt idx="2392">
                  <c:v>-106885.92600000001</c:v>
                </c:pt>
                <c:pt idx="2393">
                  <c:v>-106838.59639999999</c:v>
                </c:pt>
                <c:pt idx="2394">
                  <c:v>-106880.8921</c:v>
                </c:pt>
                <c:pt idx="2395">
                  <c:v>-106766.4204</c:v>
                </c:pt>
                <c:pt idx="2396">
                  <c:v>-106957.1732</c:v>
                </c:pt>
                <c:pt idx="2397">
                  <c:v>-106911.046</c:v>
                </c:pt>
                <c:pt idx="2398">
                  <c:v>-106905.6295</c:v>
                </c:pt>
                <c:pt idx="2399">
                  <c:v>-106922.0499</c:v>
                </c:pt>
                <c:pt idx="2400">
                  <c:v>-106862.878</c:v>
                </c:pt>
                <c:pt idx="2401">
                  <c:v>-106945.6311</c:v>
                </c:pt>
                <c:pt idx="2402">
                  <c:v>-106850.3051</c:v>
                </c:pt>
                <c:pt idx="2403">
                  <c:v>-106952.2209</c:v>
                </c:pt>
                <c:pt idx="2404">
                  <c:v>-106821.46309999999</c:v>
                </c:pt>
                <c:pt idx="2405">
                  <c:v>-106810.7975</c:v>
                </c:pt>
                <c:pt idx="2406">
                  <c:v>-106860.4142</c:v>
                </c:pt>
                <c:pt idx="2407">
                  <c:v>-106752.5033</c:v>
                </c:pt>
                <c:pt idx="2408">
                  <c:v>-106913.93060000001</c:v>
                </c:pt>
                <c:pt idx="2409">
                  <c:v>-106894.38310000001</c:v>
                </c:pt>
                <c:pt idx="2410">
                  <c:v>-107093.5615</c:v>
                </c:pt>
                <c:pt idx="2411">
                  <c:v>-106844.2718</c:v>
                </c:pt>
                <c:pt idx="2412">
                  <c:v>-107006.2573</c:v>
                </c:pt>
                <c:pt idx="2413">
                  <c:v>-106838.3468</c:v>
                </c:pt>
                <c:pt idx="2414">
                  <c:v>-106869.24709999999</c:v>
                </c:pt>
                <c:pt idx="2415">
                  <c:v>-106927.18180000001</c:v>
                </c:pt>
                <c:pt idx="2416">
                  <c:v>-106887.234</c:v>
                </c:pt>
                <c:pt idx="2417">
                  <c:v>-106888.1676</c:v>
                </c:pt>
                <c:pt idx="2418">
                  <c:v>-106881.49219999999</c:v>
                </c:pt>
                <c:pt idx="2419">
                  <c:v>-106752.9065</c:v>
                </c:pt>
                <c:pt idx="2420">
                  <c:v>-106927.952</c:v>
                </c:pt>
                <c:pt idx="2421">
                  <c:v>-106876.0309</c:v>
                </c:pt>
                <c:pt idx="2422">
                  <c:v>-106902.95050000001</c:v>
                </c:pt>
                <c:pt idx="2423">
                  <c:v>-107001.7542</c:v>
                </c:pt>
                <c:pt idx="2424">
                  <c:v>-106675.62</c:v>
                </c:pt>
                <c:pt idx="2425">
                  <c:v>-106717.55349999999</c:v>
                </c:pt>
                <c:pt idx="2426">
                  <c:v>-106802.6652</c:v>
                </c:pt>
                <c:pt idx="2427">
                  <c:v>-106998.5393</c:v>
                </c:pt>
                <c:pt idx="2428">
                  <c:v>-106850.0557</c:v>
                </c:pt>
                <c:pt idx="2429">
                  <c:v>-107025.2298</c:v>
                </c:pt>
                <c:pt idx="2430">
                  <c:v>-106854.9706</c:v>
                </c:pt>
                <c:pt idx="2431">
                  <c:v>-107200.5619</c:v>
                </c:pt>
                <c:pt idx="2432">
                  <c:v>-106878.7338</c:v>
                </c:pt>
                <c:pt idx="2433">
                  <c:v>-106924.43859999999</c:v>
                </c:pt>
                <c:pt idx="2434">
                  <c:v>-106885.3719</c:v>
                </c:pt>
                <c:pt idx="2435">
                  <c:v>-106961.1297</c:v>
                </c:pt>
                <c:pt idx="2436">
                  <c:v>-106904.65919999999</c:v>
                </c:pt>
                <c:pt idx="2437">
                  <c:v>-107068.0377</c:v>
                </c:pt>
                <c:pt idx="2438">
                  <c:v>-107064.73910000001</c:v>
                </c:pt>
                <c:pt idx="2439">
                  <c:v>-106817.1685</c:v>
                </c:pt>
                <c:pt idx="2440">
                  <c:v>-106750.81140000001</c:v>
                </c:pt>
                <c:pt idx="2441">
                  <c:v>-106785.1557</c:v>
                </c:pt>
                <c:pt idx="2442">
                  <c:v>-106967.6341</c:v>
                </c:pt>
                <c:pt idx="2443">
                  <c:v>-107042.9341</c:v>
                </c:pt>
                <c:pt idx="2444">
                  <c:v>-106921.8077</c:v>
                </c:pt>
                <c:pt idx="2445">
                  <c:v>-106976.81200000001</c:v>
                </c:pt>
                <c:pt idx="2446">
                  <c:v>-106846.25629999999</c:v>
                </c:pt>
                <c:pt idx="2447">
                  <c:v>-106834.232</c:v>
                </c:pt>
                <c:pt idx="2448">
                  <c:v>-106939.66099999999</c:v>
                </c:pt>
                <c:pt idx="2449">
                  <c:v>-106973.61350000001</c:v>
                </c:pt>
                <c:pt idx="2450">
                  <c:v>-106705.6067</c:v>
                </c:pt>
                <c:pt idx="2451">
                  <c:v>-106828.6455</c:v>
                </c:pt>
                <c:pt idx="2452">
                  <c:v>-106886.3781</c:v>
                </c:pt>
                <c:pt idx="2453">
                  <c:v>-106749.4323</c:v>
                </c:pt>
                <c:pt idx="2454">
                  <c:v>-107029.6683</c:v>
                </c:pt>
                <c:pt idx="2455">
                  <c:v>-107013.4409</c:v>
                </c:pt>
                <c:pt idx="2456">
                  <c:v>-106764.3501</c:v>
                </c:pt>
                <c:pt idx="2457">
                  <c:v>-106920.1588</c:v>
                </c:pt>
                <c:pt idx="2458">
                  <c:v>-106846.61079999999</c:v>
                </c:pt>
                <c:pt idx="2459">
                  <c:v>-106792.9997</c:v>
                </c:pt>
                <c:pt idx="2460">
                  <c:v>-106869.26459999999</c:v>
                </c:pt>
                <c:pt idx="2461">
                  <c:v>-106983.6639</c:v>
                </c:pt>
                <c:pt idx="2462">
                  <c:v>-106831.2023</c:v>
                </c:pt>
                <c:pt idx="2463">
                  <c:v>-106875.1851</c:v>
                </c:pt>
                <c:pt idx="2464">
                  <c:v>-106936.8337</c:v>
                </c:pt>
                <c:pt idx="2465">
                  <c:v>-106831.0316</c:v>
                </c:pt>
                <c:pt idx="2466">
                  <c:v>-106828.6588</c:v>
                </c:pt>
                <c:pt idx="2467">
                  <c:v>-106754.375</c:v>
                </c:pt>
                <c:pt idx="2468">
                  <c:v>-106897.6609</c:v>
                </c:pt>
                <c:pt idx="2469">
                  <c:v>-106884.7151</c:v>
                </c:pt>
                <c:pt idx="2470">
                  <c:v>-106826.77370000001</c:v>
                </c:pt>
                <c:pt idx="2471">
                  <c:v>-106835.6918</c:v>
                </c:pt>
                <c:pt idx="2472">
                  <c:v>-106784.8686</c:v>
                </c:pt>
                <c:pt idx="2473">
                  <c:v>-106891.0113</c:v>
                </c:pt>
                <c:pt idx="2474">
                  <c:v>-106877.9951</c:v>
                </c:pt>
                <c:pt idx="2475">
                  <c:v>-106867.2901</c:v>
                </c:pt>
                <c:pt idx="2476">
                  <c:v>-106800.5468</c:v>
                </c:pt>
                <c:pt idx="2477">
                  <c:v>-106827.3514</c:v>
                </c:pt>
                <c:pt idx="2478">
                  <c:v>-106871.871</c:v>
                </c:pt>
                <c:pt idx="2479">
                  <c:v>-106963.77830000001</c:v>
                </c:pt>
                <c:pt idx="2480">
                  <c:v>-106864.2081</c:v>
                </c:pt>
                <c:pt idx="2481">
                  <c:v>-106821.9843</c:v>
                </c:pt>
                <c:pt idx="2482">
                  <c:v>-106841.75199999999</c:v>
                </c:pt>
                <c:pt idx="2483">
                  <c:v>-106793.1223</c:v>
                </c:pt>
                <c:pt idx="2484">
                  <c:v>-106835.8609</c:v>
                </c:pt>
                <c:pt idx="2485">
                  <c:v>-106681.99159999999</c:v>
                </c:pt>
                <c:pt idx="2486">
                  <c:v>-106721.2181</c:v>
                </c:pt>
                <c:pt idx="2487">
                  <c:v>-106930.52099999999</c:v>
                </c:pt>
                <c:pt idx="2488">
                  <c:v>-106902.6583</c:v>
                </c:pt>
                <c:pt idx="2489">
                  <c:v>-106919.20819999999</c:v>
                </c:pt>
                <c:pt idx="2490">
                  <c:v>-107064.56299999999</c:v>
                </c:pt>
                <c:pt idx="2491">
                  <c:v>-106953.3336</c:v>
                </c:pt>
                <c:pt idx="2492">
                  <c:v>-106790.1841</c:v>
                </c:pt>
                <c:pt idx="2493">
                  <c:v>-106949.40399999999</c:v>
                </c:pt>
                <c:pt idx="2494">
                  <c:v>-106857.23420000001</c:v>
                </c:pt>
                <c:pt idx="2495">
                  <c:v>-106801.8919</c:v>
                </c:pt>
                <c:pt idx="2496">
                  <c:v>-106854.7865</c:v>
                </c:pt>
                <c:pt idx="2497">
                  <c:v>-106682.45540000001</c:v>
                </c:pt>
                <c:pt idx="2498">
                  <c:v>-106892.2015</c:v>
                </c:pt>
                <c:pt idx="2499">
                  <c:v>-106837.0692</c:v>
                </c:pt>
                <c:pt idx="2500">
                  <c:v>-106881.88159999999</c:v>
                </c:pt>
                <c:pt idx="2501">
                  <c:v>-106783.4181</c:v>
                </c:pt>
                <c:pt idx="2502">
                  <c:v>-106723.2245</c:v>
                </c:pt>
                <c:pt idx="2503">
                  <c:v>-106677.9679</c:v>
                </c:pt>
                <c:pt idx="2504">
                  <c:v>-106900.43829999999</c:v>
                </c:pt>
                <c:pt idx="2505">
                  <c:v>-106916.522</c:v>
                </c:pt>
                <c:pt idx="2506">
                  <c:v>-106783.14629999999</c:v>
                </c:pt>
                <c:pt idx="2507">
                  <c:v>-106799.376</c:v>
                </c:pt>
                <c:pt idx="2508">
                  <c:v>-106806.8936</c:v>
                </c:pt>
                <c:pt idx="2509">
                  <c:v>-106733.8876</c:v>
                </c:pt>
                <c:pt idx="2510">
                  <c:v>-106600.40300000001</c:v>
                </c:pt>
                <c:pt idx="2511">
                  <c:v>-106904.4289</c:v>
                </c:pt>
                <c:pt idx="2512">
                  <c:v>-106729.2935</c:v>
                </c:pt>
                <c:pt idx="2513">
                  <c:v>-106931.5922</c:v>
                </c:pt>
                <c:pt idx="2514">
                  <c:v>-106764.8979</c:v>
                </c:pt>
                <c:pt idx="2515">
                  <c:v>-106909.86569999999</c:v>
                </c:pt>
                <c:pt idx="2516">
                  <c:v>-106848.8388</c:v>
                </c:pt>
                <c:pt idx="2517">
                  <c:v>-106861.132</c:v>
                </c:pt>
                <c:pt idx="2518">
                  <c:v>-106795.9886</c:v>
                </c:pt>
                <c:pt idx="2519">
                  <c:v>-106838.1082</c:v>
                </c:pt>
                <c:pt idx="2520">
                  <c:v>-106763.1401</c:v>
                </c:pt>
                <c:pt idx="2521">
                  <c:v>-106897.2378</c:v>
                </c:pt>
                <c:pt idx="2522">
                  <c:v>-106786.4088</c:v>
                </c:pt>
                <c:pt idx="2523">
                  <c:v>-107043.3422</c:v>
                </c:pt>
                <c:pt idx="2524">
                  <c:v>-106838.6269</c:v>
                </c:pt>
                <c:pt idx="2525">
                  <c:v>-106966.8125</c:v>
                </c:pt>
                <c:pt idx="2526">
                  <c:v>-106789.0098</c:v>
                </c:pt>
                <c:pt idx="2527">
                  <c:v>-106877.5278</c:v>
                </c:pt>
                <c:pt idx="2528">
                  <c:v>-106777.6746</c:v>
                </c:pt>
                <c:pt idx="2529">
                  <c:v>-106805.2213</c:v>
                </c:pt>
                <c:pt idx="2530">
                  <c:v>-106991.4473</c:v>
                </c:pt>
                <c:pt idx="2531">
                  <c:v>-106863.61380000001</c:v>
                </c:pt>
                <c:pt idx="2532">
                  <c:v>-106752.11990000001</c:v>
                </c:pt>
                <c:pt idx="2533">
                  <c:v>-106756.36960000001</c:v>
                </c:pt>
                <c:pt idx="2534">
                  <c:v>-106686.05250000001</c:v>
                </c:pt>
                <c:pt idx="2535">
                  <c:v>-106870.3818</c:v>
                </c:pt>
                <c:pt idx="2536">
                  <c:v>-106798.2221</c:v>
                </c:pt>
                <c:pt idx="2537">
                  <c:v>-106932.54859999999</c:v>
                </c:pt>
                <c:pt idx="2538">
                  <c:v>-106850.23540000001</c:v>
                </c:pt>
                <c:pt idx="2539">
                  <c:v>-106858.5227</c:v>
                </c:pt>
                <c:pt idx="2540">
                  <c:v>-106841.39109999999</c:v>
                </c:pt>
                <c:pt idx="2541">
                  <c:v>-106693.3664</c:v>
                </c:pt>
                <c:pt idx="2542">
                  <c:v>-106811.2582</c:v>
                </c:pt>
                <c:pt idx="2543">
                  <c:v>-106945.8741</c:v>
                </c:pt>
                <c:pt idx="2544">
                  <c:v>-106819.0616</c:v>
                </c:pt>
                <c:pt idx="2545">
                  <c:v>-106711.4452</c:v>
                </c:pt>
                <c:pt idx="2546">
                  <c:v>-106828.5138</c:v>
                </c:pt>
                <c:pt idx="2547">
                  <c:v>-106822.61350000001</c:v>
                </c:pt>
                <c:pt idx="2548">
                  <c:v>-106975.1679</c:v>
                </c:pt>
                <c:pt idx="2549">
                  <c:v>-106868.768</c:v>
                </c:pt>
                <c:pt idx="2550">
                  <c:v>-106840.8392</c:v>
                </c:pt>
                <c:pt idx="2551">
                  <c:v>-106881.4157</c:v>
                </c:pt>
                <c:pt idx="2552">
                  <c:v>-107004.37519999999</c:v>
                </c:pt>
                <c:pt idx="2553">
                  <c:v>-106886.7234</c:v>
                </c:pt>
                <c:pt idx="2554">
                  <c:v>-106795.067</c:v>
                </c:pt>
                <c:pt idx="2555">
                  <c:v>-106855.8034</c:v>
                </c:pt>
                <c:pt idx="2556">
                  <c:v>-106812.2037</c:v>
                </c:pt>
                <c:pt idx="2557">
                  <c:v>-106772.8076</c:v>
                </c:pt>
                <c:pt idx="2558">
                  <c:v>-106806.9336</c:v>
                </c:pt>
                <c:pt idx="2559">
                  <c:v>-106718.7708</c:v>
                </c:pt>
                <c:pt idx="2560">
                  <c:v>-106657.4102</c:v>
                </c:pt>
                <c:pt idx="2561">
                  <c:v>-106817.867</c:v>
                </c:pt>
                <c:pt idx="2562">
                  <c:v>-106924.62390000001</c:v>
                </c:pt>
                <c:pt idx="2563">
                  <c:v>-106860.91650000001</c:v>
                </c:pt>
                <c:pt idx="2564">
                  <c:v>-106940.5074</c:v>
                </c:pt>
                <c:pt idx="2565">
                  <c:v>-106829.5027</c:v>
                </c:pt>
                <c:pt idx="2566">
                  <c:v>-106937.8689</c:v>
                </c:pt>
                <c:pt idx="2567">
                  <c:v>-106892.65270000001</c:v>
                </c:pt>
                <c:pt idx="2568">
                  <c:v>-106873.2427</c:v>
                </c:pt>
                <c:pt idx="2569">
                  <c:v>-106907.1483</c:v>
                </c:pt>
                <c:pt idx="2570">
                  <c:v>-106946.83960000001</c:v>
                </c:pt>
                <c:pt idx="2571">
                  <c:v>-106885.7274</c:v>
                </c:pt>
                <c:pt idx="2572">
                  <c:v>-106877.9676</c:v>
                </c:pt>
                <c:pt idx="2573">
                  <c:v>-106822.6636</c:v>
                </c:pt>
                <c:pt idx="2574">
                  <c:v>-106840.1384</c:v>
                </c:pt>
                <c:pt idx="2575">
                  <c:v>-106849.8667</c:v>
                </c:pt>
                <c:pt idx="2576">
                  <c:v>-106890.1496</c:v>
                </c:pt>
                <c:pt idx="2577">
                  <c:v>-106797.3275</c:v>
                </c:pt>
                <c:pt idx="2578">
                  <c:v>-106848.6591</c:v>
                </c:pt>
                <c:pt idx="2579">
                  <c:v>-106808.72440000001</c:v>
                </c:pt>
                <c:pt idx="2580">
                  <c:v>-107036.4091</c:v>
                </c:pt>
                <c:pt idx="2581">
                  <c:v>-107009.1979</c:v>
                </c:pt>
                <c:pt idx="2582">
                  <c:v>-107120.6324</c:v>
                </c:pt>
                <c:pt idx="2583">
                  <c:v>-106709.826</c:v>
                </c:pt>
                <c:pt idx="2584">
                  <c:v>-106814.68090000001</c:v>
                </c:pt>
                <c:pt idx="2585">
                  <c:v>-106730.42539999999</c:v>
                </c:pt>
                <c:pt idx="2586">
                  <c:v>-106791.0708</c:v>
                </c:pt>
                <c:pt idx="2587">
                  <c:v>-106893.77770000001</c:v>
                </c:pt>
                <c:pt idx="2588">
                  <c:v>-106734.69379999999</c:v>
                </c:pt>
                <c:pt idx="2589">
                  <c:v>-106861.3137</c:v>
                </c:pt>
                <c:pt idx="2590">
                  <c:v>-106958.79919999999</c:v>
                </c:pt>
                <c:pt idx="2591">
                  <c:v>-106960.8795</c:v>
                </c:pt>
                <c:pt idx="2592">
                  <c:v>-106866.16250000001</c:v>
                </c:pt>
                <c:pt idx="2593">
                  <c:v>-106877.2711</c:v>
                </c:pt>
                <c:pt idx="2594">
                  <c:v>-106920.1277</c:v>
                </c:pt>
                <c:pt idx="2595">
                  <c:v>-106964.4238</c:v>
                </c:pt>
                <c:pt idx="2596">
                  <c:v>-106865.6125</c:v>
                </c:pt>
                <c:pt idx="2597">
                  <c:v>-107018.9975</c:v>
                </c:pt>
                <c:pt idx="2598">
                  <c:v>-106925.3594</c:v>
                </c:pt>
                <c:pt idx="2599">
                  <c:v>-106911.3103</c:v>
                </c:pt>
                <c:pt idx="2600">
                  <c:v>-106891.3781</c:v>
                </c:pt>
                <c:pt idx="2601">
                  <c:v>-106909.8401</c:v>
                </c:pt>
                <c:pt idx="2602">
                  <c:v>-106815.1946</c:v>
                </c:pt>
                <c:pt idx="2603">
                  <c:v>-106905.3288</c:v>
                </c:pt>
                <c:pt idx="2604">
                  <c:v>-106898.2065</c:v>
                </c:pt>
                <c:pt idx="2605">
                  <c:v>-106950.7392</c:v>
                </c:pt>
                <c:pt idx="2606">
                  <c:v>-107066.1113</c:v>
                </c:pt>
                <c:pt idx="2607">
                  <c:v>-107047.5612</c:v>
                </c:pt>
                <c:pt idx="2608">
                  <c:v>-106779.86350000001</c:v>
                </c:pt>
                <c:pt idx="2609">
                  <c:v>-106996.9558</c:v>
                </c:pt>
                <c:pt idx="2610">
                  <c:v>-107076.01669999999</c:v>
                </c:pt>
                <c:pt idx="2611">
                  <c:v>-106725.8131</c:v>
                </c:pt>
                <c:pt idx="2612">
                  <c:v>-106894.1728</c:v>
                </c:pt>
                <c:pt idx="2613">
                  <c:v>-106672.7148</c:v>
                </c:pt>
                <c:pt idx="2614">
                  <c:v>-106884.4872</c:v>
                </c:pt>
                <c:pt idx="2615">
                  <c:v>-106902.602</c:v>
                </c:pt>
                <c:pt idx="2616">
                  <c:v>-106819.2049</c:v>
                </c:pt>
                <c:pt idx="2617">
                  <c:v>-106880.28389999999</c:v>
                </c:pt>
                <c:pt idx="2618">
                  <c:v>-107025.9768</c:v>
                </c:pt>
                <c:pt idx="2619">
                  <c:v>-106780.77310000001</c:v>
                </c:pt>
                <c:pt idx="2620">
                  <c:v>-106740.9284</c:v>
                </c:pt>
                <c:pt idx="2621">
                  <c:v>-106786.2099</c:v>
                </c:pt>
                <c:pt idx="2622">
                  <c:v>-106882.4797</c:v>
                </c:pt>
                <c:pt idx="2623">
                  <c:v>-106818.9804</c:v>
                </c:pt>
                <c:pt idx="2624">
                  <c:v>-106838.3403</c:v>
                </c:pt>
                <c:pt idx="2625">
                  <c:v>-106792.83229999999</c:v>
                </c:pt>
                <c:pt idx="2626">
                  <c:v>-106927.2565</c:v>
                </c:pt>
                <c:pt idx="2627">
                  <c:v>-106815.3645</c:v>
                </c:pt>
                <c:pt idx="2628">
                  <c:v>-106688.93520000001</c:v>
                </c:pt>
                <c:pt idx="2629">
                  <c:v>-106761.3738</c:v>
                </c:pt>
                <c:pt idx="2630">
                  <c:v>-106848.1254</c:v>
                </c:pt>
                <c:pt idx="2631">
                  <c:v>-106841.762</c:v>
                </c:pt>
                <c:pt idx="2632">
                  <c:v>-107107.9909</c:v>
                </c:pt>
                <c:pt idx="2633">
                  <c:v>-106851.4702</c:v>
                </c:pt>
                <c:pt idx="2634">
                  <c:v>-106843.09269999999</c:v>
                </c:pt>
                <c:pt idx="2635">
                  <c:v>-106830.3266</c:v>
                </c:pt>
                <c:pt idx="2636">
                  <c:v>-106852.82640000001</c:v>
                </c:pt>
                <c:pt idx="2637">
                  <c:v>-106839.0475</c:v>
                </c:pt>
                <c:pt idx="2638">
                  <c:v>-106839.70630000001</c:v>
                </c:pt>
                <c:pt idx="2639">
                  <c:v>-106789.87880000001</c:v>
                </c:pt>
                <c:pt idx="2640">
                  <c:v>-106845.9921</c:v>
                </c:pt>
                <c:pt idx="2641">
                  <c:v>-106786.3463</c:v>
                </c:pt>
                <c:pt idx="2642">
                  <c:v>-106937.91899999999</c:v>
                </c:pt>
                <c:pt idx="2643">
                  <c:v>-106874.02069999999</c:v>
                </c:pt>
                <c:pt idx="2644">
                  <c:v>-106682.1871</c:v>
                </c:pt>
                <c:pt idx="2645">
                  <c:v>-106917.74219999999</c:v>
                </c:pt>
                <c:pt idx="2646">
                  <c:v>-106947.01210000001</c:v>
                </c:pt>
                <c:pt idx="2647">
                  <c:v>-106828.2164</c:v>
                </c:pt>
                <c:pt idx="2648">
                  <c:v>-106830.6069</c:v>
                </c:pt>
                <c:pt idx="2649">
                  <c:v>-106954.4146</c:v>
                </c:pt>
                <c:pt idx="2650">
                  <c:v>-106936.8505</c:v>
                </c:pt>
                <c:pt idx="2651">
                  <c:v>-106843.0785</c:v>
                </c:pt>
                <c:pt idx="2652">
                  <c:v>-106829.6633</c:v>
                </c:pt>
                <c:pt idx="2653">
                  <c:v>-106931.28909999999</c:v>
                </c:pt>
                <c:pt idx="2654">
                  <c:v>-106988.6482</c:v>
                </c:pt>
                <c:pt idx="2655">
                  <c:v>-106910.2108</c:v>
                </c:pt>
                <c:pt idx="2656">
                  <c:v>-106832.1256</c:v>
                </c:pt>
                <c:pt idx="2657">
                  <c:v>-106913.58749999999</c:v>
                </c:pt>
                <c:pt idx="2658">
                  <c:v>-106893.38860000001</c:v>
                </c:pt>
                <c:pt idx="2659">
                  <c:v>-106890.21120000001</c:v>
                </c:pt>
                <c:pt idx="2660">
                  <c:v>-106755.8327</c:v>
                </c:pt>
                <c:pt idx="2661">
                  <c:v>-106801.3189</c:v>
                </c:pt>
                <c:pt idx="2662">
                  <c:v>-106946.45600000001</c:v>
                </c:pt>
                <c:pt idx="2663">
                  <c:v>-106814.9633</c:v>
                </c:pt>
                <c:pt idx="2664">
                  <c:v>-106893.15850000001</c:v>
                </c:pt>
                <c:pt idx="2665">
                  <c:v>-106797.34110000001</c:v>
                </c:pt>
                <c:pt idx="2666">
                  <c:v>-106911.3863</c:v>
                </c:pt>
                <c:pt idx="2667">
                  <c:v>-106792.7467</c:v>
                </c:pt>
                <c:pt idx="2668">
                  <c:v>-106759.7709</c:v>
                </c:pt>
                <c:pt idx="2669">
                  <c:v>-106747.683</c:v>
                </c:pt>
                <c:pt idx="2670">
                  <c:v>-106790.5235</c:v>
                </c:pt>
                <c:pt idx="2671">
                  <c:v>-106905.8841</c:v>
                </c:pt>
                <c:pt idx="2672">
                  <c:v>-106733.61139999999</c:v>
                </c:pt>
                <c:pt idx="2673">
                  <c:v>-106804.6274</c:v>
                </c:pt>
                <c:pt idx="2674">
                  <c:v>-106950.1627</c:v>
                </c:pt>
                <c:pt idx="2675">
                  <c:v>-106841.3707</c:v>
                </c:pt>
                <c:pt idx="2676">
                  <c:v>-106843.7691</c:v>
                </c:pt>
                <c:pt idx="2677">
                  <c:v>-106902.94319999999</c:v>
                </c:pt>
                <c:pt idx="2678">
                  <c:v>-106890.54240000001</c:v>
                </c:pt>
                <c:pt idx="2679">
                  <c:v>-106666.9906</c:v>
                </c:pt>
                <c:pt idx="2680">
                  <c:v>-106802.7944</c:v>
                </c:pt>
                <c:pt idx="2681">
                  <c:v>-106926.1642</c:v>
                </c:pt>
                <c:pt idx="2682">
                  <c:v>-106679.0733</c:v>
                </c:pt>
                <c:pt idx="2683">
                  <c:v>-106840.73759999999</c:v>
                </c:pt>
                <c:pt idx="2684">
                  <c:v>-106863.6551</c:v>
                </c:pt>
                <c:pt idx="2685">
                  <c:v>-106852.9314</c:v>
                </c:pt>
                <c:pt idx="2686">
                  <c:v>-106847.3591</c:v>
                </c:pt>
                <c:pt idx="2687">
                  <c:v>-106882.99400000001</c:v>
                </c:pt>
                <c:pt idx="2688">
                  <c:v>-107008.26549999999</c:v>
                </c:pt>
                <c:pt idx="2689">
                  <c:v>-107080.3873</c:v>
                </c:pt>
                <c:pt idx="2690">
                  <c:v>-106776.5493</c:v>
                </c:pt>
                <c:pt idx="2691">
                  <c:v>-107047.5159</c:v>
                </c:pt>
                <c:pt idx="2692">
                  <c:v>-106908.52800000001</c:v>
                </c:pt>
                <c:pt idx="2693">
                  <c:v>-106856.66989999999</c:v>
                </c:pt>
                <c:pt idx="2694">
                  <c:v>-106872.2939</c:v>
                </c:pt>
                <c:pt idx="2695">
                  <c:v>-106914.41250000001</c:v>
                </c:pt>
                <c:pt idx="2696">
                  <c:v>-106915.3959</c:v>
                </c:pt>
                <c:pt idx="2697">
                  <c:v>-106805.53539999999</c:v>
                </c:pt>
                <c:pt idx="2698">
                  <c:v>-106739.15609999999</c:v>
                </c:pt>
                <c:pt idx="2699">
                  <c:v>-106851.5868</c:v>
                </c:pt>
                <c:pt idx="2700">
                  <c:v>-106867.8443</c:v>
                </c:pt>
                <c:pt idx="2701">
                  <c:v>-106857.2199</c:v>
                </c:pt>
                <c:pt idx="2702">
                  <c:v>-106797.9944</c:v>
                </c:pt>
                <c:pt idx="2703">
                  <c:v>-106878.1666</c:v>
                </c:pt>
                <c:pt idx="2704">
                  <c:v>-106897.9317</c:v>
                </c:pt>
                <c:pt idx="2705">
                  <c:v>-106869.155</c:v>
                </c:pt>
                <c:pt idx="2706">
                  <c:v>-106796.73759999999</c:v>
                </c:pt>
                <c:pt idx="2707">
                  <c:v>-106814.20759999999</c:v>
                </c:pt>
                <c:pt idx="2708">
                  <c:v>-106800.3799</c:v>
                </c:pt>
                <c:pt idx="2709">
                  <c:v>-106851.1605</c:v>
                </c:pt>
                <c:pt idx="2710">
                  <c:v>-106975.2191</c:v>
                </c:pt>
                <c:pt idx="2711">
                  <c:v>-106838.85709999999</c:v>
                </c:pt>
                <c:pt idx="2712">
                  <c:v>-107014.182</c:v>
                </c:pt>
                <c:pt idx="2713">
                  <c:v>-106828.2362</c:v>
                </c:pt>
                <c:pt idx="2714">
                  <c:v>-106955.89</c:v>
                </c:pt>
                <c:pt idx="2715">
                  <c:v>-106906.95080000001</c:v>
                </c:pt>
                <c:pt idx="2716">
                  <c:v>-106862.659</c:v>
                </c:pt>
                <c:pt idx="2717">
                  <c:v>-106910.0217</c:v>
                </c:pt>
                <c:pt idx="2718">
                  <c:v>-106904.25689999999</c:v>
                </c:pt>
                <c:pt idx="2719">
                  <c:v>-106954.9546</c:v>
                </c:pt>
                <c:pt idx="2720">
                  <c:v>-106935.732</c:v>
                </c:pt>
                <c:pt idx="2721">
                  <c:v>-107043.6321</c:v>
                </c:pt>
                <c:pt idx="2722">
                  <c:v>-106883.17</c:v>
                </c:pt>
                <c:pt idx="2723">
                  <c:v>-107081.6851</c:v>
                </c:pt>
                <c:pt idx="2724">
                  <c:v>-106991.909</c:v>
                </c:pt>
                <c:pt idx="2725">
                  <c:v>-106986.81939999999</c:v>
                </c:pt>
                <c:pt idx="2726">
                  <c:v>-107120.6419</c:v>
                </c:pt>
                <c:pt idx="2727">
                  <c:v>-106907.3351</c:v>
                </c:pt>
                <c:pt idx="2728">
                  <c:v>-106985.9693</c:v>
                </c:pt>
                <c:pt idx="2729">
                  <c:v>-106833.753</c:v>
                </c:pt>
                <c:pt idx="2730">
                  <c:v>-106818.7369</c:v>
                </c:pt>
                <c:pt idx="2731">
                  <c:v>-106888.823</c:v>
                </c:pt>
                <c:pt idx="2732">
                  <c:v>-106618.4227</c:v>
                </c:pt>
                <c:pt idx="2733">
                  <c:v>-106939.9135</c:v>
                </c:pt>
                <c:pt idx="2734">
                  <c:v>-106940.3146</c:v>
                </c:pt>
                <c:pt idx="2735">
                  <c:v>-106824.62089999999</c:v>
                </c:pt>
                <c:pt idx="2736">
                  <c:v>-106795.56200000001</c:v>
                </c:pt>
                <c:pt idx="2737">
                  <c:v>-106942.1185</c:v>
                </c:pt>
                <c:pt idx="2738">
                  <c:v>-107028.38039999999</c:v>
                </c:pt>
                <c:pt idx="2739">
                  <c:v>-106900.7699</c:v>
                </c:pt>
                <c:pt idx="2740">
                  <c:v>-106897.8017</c:v>
                </c:pt>
                <c:pt idx="2741">
                  <c:v>-106797.0465</c:v>
                </c:pt>
                <c:pt idx="2742">
                  <c:v>-106777.85189999999</c:v>
                </c:pt>
                <c:pt idx="2743">
                  <c:v>-106798.6642</c:v>
                </c:pt>
                <c:pt idx="2744">
                  <c:v>-106782.977</c:v>
                </c:pt>
                <c:pt idx="2745">
                  <c:v>-106905.0082</c:v>
                </c:pt>
                <c:pt idx="2746">
                  <c:v>-106645.33560000001</c:v>
                </c:pt>
                <c:pt idx="2747">
                  <c:v>-106657.4504</c:v>
                </c:pt>
                <c:pt idx="2748">
                  <c:v>-106795.8694</c:v>
                </c:pt>
                <c:pt idx="2749">
                  <c:v>-106681.45699999999</c:v>
                </c:pt>
                <c:pt idx="2750">
                  <c:v>-106833.57520000001</c:v>
                </c:pt>
                <c:pt idx="2751">
                  <c:v>-106815.19409999999</c:v>
                </c:pt>
                <c:pt idx="2752">
                  <c:v>-106850.3603</c:v>
                </c:pt>
                <c:pt idx="2753">
                  <c:v>-106775.53200000001</c:v>
                </c:pt>
                <c:pt idx="2754">
                  <c:v>-106634.91959999999</c:v>
                </c:pt>
                <c:pt idx="2755">
                  <c:v>-106888.7648</c:v>
                </c:pt>
                <c:pt idx="2756">
                  <c:v>-106706.4405</c:v>
                </c:pt>
                <c:pt idx="2757">
                  <c:v>-106742.44289999999</c:v>
                </c:pt>
                <c:pt idx="2758">
                  <c:v>-106928.33409999999</c:v>
                </c:pt>
                <c:pt idx="2759">
                  <c:v>-106680.1998</c:v>
                </c:pt>
                <c:pt idx="2760">
                  <c:v>-106885.6118</c:v>
                </c:pt>
                <c:pt idx="2761">
                  <c:v>-106910.9387</c:v>
                </c:pt>
                <c:pt idx="2762">
                  <c:v>-106880.29240000001</c:v>
                </c:pt>
                <c:pt idx="2763">
                  <c:v>-106990.5974</c:v>
                </c:pt>
                <c:pt idx="2764">
                  <c:v>-106799.8073</c:v>
                </c:pt>
                <c:pt idx="2765">
                  <c:v>-106980.6759</c:v>
                </c:pt>
                <c:pt idx="2766">
                  <c:v>-106953.3302</c:v>
                </c:pt>
                <c:pt idx="2767">
                  <c:v>-107091.4094</c:v>
                </c:pt>
                <c:pt idx="2768">
                  <c:v>-106929.5843</c:v>
                </c:pt>
                <c:pt idx="2769">
                  <c:v>-106947.88649999999</c:v>
                </c:pt>
                <c:pt idx="2770">
                  <c:v>-107002.92600000001</c:v>
                </c:pt>
                <c:pt idx="2771">
                  <c:v>-106875.7882</c:v>
                </c:pt>
                <c:pt idx="2772">
                  <c:v>-106738.6681</c:v>
                </c:pt>
                <c:pt idx="2773">
                  <c:v>-106750.0931</c:v>
                </c:pt>
                <c:pt idx="2774">
                  <c:v>-106734.6249</c:v>
                </c:pt>
                <c:pt idx="2775">
                  <c:v>-106762.302</c:v>
                </c:pt>
                <c:pt idx="2776">
                  <c:v>-106995.24589999999</c:v>
                </c:pt>
                <c:pt idx="2777">
                  <c:v>-106918.9409</c:v>
                </c:pt>
                <c:pt idx="2778">
                  <c:v>-107078.87729999999</c:v>
                </c:pt>
                <c:pt idx="2779">
                  <c:v>-106627.8413</c:v>
                </c:pt>
                <c:pt idx="2780">
                  <c:v>-106887.86229999999</c:v>
                </c:pt>
                <c:pt idx="2781">
                  <c:v>-106964.1728</c:v>
                </c:pt>
                <c:pt idx="2782">
                  <c:v>-106913.527</c:v>
                </c:pt>
                <c:pt idx="2783">
                  <c:v>-106879.37450000001</c:v>
                </c:pt>
                <c:pt idx="2784">
                  <c:v>-106915.22010000001</c:v>
                </c:pt>
                <c:pt idx="2785">
                  <c:v>-106948.0091</c:v>
                </c:pt>
                <c:pt idx="2786">
                  <c:v>-106698.8211</c:v>
                </c:pt>
                <c:pt idx="2787">
                  <c:v>-106860.4206</c:v>
                </c:pt>
                <c:pt idx="2788">
                  <c:v>-107017.4206</c:v>
                </c:pt>
                <c:pt idx="2789">
                  <c:v>-106829.4979</c:v>
                </c:pt>
                <c:pt idx="2790">
                  <c:v>-106734.71309999999</c:v>
                </c:pt>
                <c:pt idx="2791">
                  <c:v>-106923.2172</c:v>
                </c:pt>
                <c:pt idx="2792">
                  <c:v>-106952.8746</c:v>
                </c:pt>
                <c:pt idx="2793">
                  <c:v>-106900.067</c:v>
                </c:pt>
                <c:pt idx="2794">
                  <c:v>-107019.8835</c:v>
                </c:pt>
                <c:pt idx="2795">
                  <c:v>-106985.9466</c:v>
                </c:pt>
                <c:pt idx="2796">
                  <c:v>-106844.6035</c:v>
                </c:pt>
                <c:pt idx="2797">
                  <c:v>-106922.45080000001</c:v>
                </c:pt>
                <c:pt idx="2798">
                  <c:v>-106922.9924</c:v>
                </c:pt>
                <c:pt idx="2799">
                  <c:v>-106937.9838</c:v>
                </c:pt>
                <c:pt idx="2800">
                  <c:v>-107083.0321</c:v>
                </c:pt>
                <c:pt idx="2801">
                  <c:v>-107108.9942</c:v>
                </c:pt>
                <c:pt idx="2802">
                  <c:v>-106963.5169</c:v>
                </c:pt>
                <c:pt idx="2803">
                  <c:v>-106941.423</c:v>
                </c:pt>
                <c:pt idx="2804">
                  <c:v>-106934.98510000001</c:v>
                </c:pt>
                <c:pt idx="2805">
                  <c:v>-106932.3749</c:v>
                </c:pt>
                <c:pt idx="2806">
                  <c:v>-106682.1655</c:v>
                </c:pt>
                <c:pt idx="2807">
                  <c:v>-106997.1781</c:v>
                </c:pt>
                <c:pt idx="2808">
                  <c:v>-106943.0432</c:v>
                </c:pt>
                <c:pt idx="2809">
                  <c:v>-106901.6341</c:v>
                </c:pt>
                <c:pt idx="2810">
                  <c:v>-106944.65579999999</c:v>
                </c:pt>
                <c:pt idx="2811">
                  <c:v>-106921.0399</c:v>
                </c:pt>
                <c:pt idx="2812">
                  <c:v>-106974.9137</c:v>
                </c:pt>
                <c:pt idx="2813">
                  <c:v>-107024.8558</c:v>
                </c:pt>
                <c:pt idx="2814">
                  <c:v>-106933.29640000001</c:v>
                </c:pt>
                <c:pt idx="2815">
                  <c:v>-107014.2248</c:v>
                </c:pt>
                <c:pt idx="2816">
                  <c:v>-107015.9899</c:v>
                </c:pt>
                <c:pt idx="2817">
                  <c:v>-106813.51119999999</c:v>
                </c:pt>
                <c:pt idx="2818">
                  <c:v>-106977.9681</c:v>
                </c:pt>
                <c:pt idx="2819">
                  <c:v>-107007.84329999999</c:v>
                </c:pt>
                <c:pt idx="2820">
                  <c:v>-106962.96709999999</c:v>
                </c:pt>
                <c:pt idx="2821">
                  <c:v>-106829.55160000001</c:v>
                </c:pt>
                <c:pt idx="2822">
                  <c:v>-107066.33500000001</c:v>
                </c:pt>
                <c:pt idx="2823">
                  <c:v>-107114.3624</c:v>
                </c:pt>
                <c:pt idx="2824">
                  <c:v>-106892.92049999999</c:v>
                </c:pt>
                <c:pt idx="2825">
                  <c:v>-107016.66310000001</c:v>
                </c:pt>
                <c:pt idx="2826">
                  <c:v>-106770.768</c:v>
                </c:pt>
                <c:pt idx="2827">
                  <c:v>-106882.6315</c:v>
                </c:pt>
                <c:pt idx="2828">
                  <c:v>-106985.6151</c:v>
                </c:pt>
                <c:pt idx="2829">
                  <c:v>-106969.9402</c:v>
                </c:pt>
                <c:pt idx="2830">
                  <c:v>-106979.94650000001</c:v>
                </c:pt>
                <c:pt idx="2831">
                  <c:v>-106989.9385</c:v>
                </c:pt>
                <c:pt idx="2832">
                  <c:v>-106912.5215</c:v>
                </c:pt>
                <c:pt idx="2833">
                  <c:v>-106937.5022</c:v>
                </c:pt>
                <c:pt idx="2834">
                  <c:v>-107019.9473</c:v>
                </c:pt>
                <c:pt idx="2835">
                  <c:v>-106905.0478</c:v>
                </c:pt>
                <c:pt idx="2836">
                  <c:v>-107014.1427</c:v>
                </c:pt>
                <c:pt idx="2837">
                  <c:v>-107042.5897</c:v>
                </c:pt>
                <c:pt idx="2838">
                  <c:v>-106947.5965</c:v>
                </c:pt>
                <c:pt idx="2839">
                  <c:v>-106852.9617</c:v>
                </c:pt>
                <c:pt idx="2840">
                  <c:v>-106894.01639999999</c:v>
                </c:pt>
                <c:pt idx="2841">
                  <c:v>-106796.4494</c:v>
                </c:pt>
                <c:pt idx="2842">
                  <c:v>-106957.0496</c:v>
                </c:pt>
                <c:pt idx="2843">
                  <c:v>-106849.53879999999</c:v>
                </c:pt>
                <c:pt idx="2844">
                  <c:v>-107017.00900000001</c:v>
                </c:pt>
                <c:pt idx="2845">
                  <c:v>-106870.82980000001</c:v>
                </c:pt>
                <c:pt idx="2846">
                  <c:v>-106766.4391</c:v>
                </c:pt>
                <c:pt idx="2847">
                  <c:v>-106838.4338</c:v>
                </c:pt>
                <c:pt idx="2848">
                  <c:v>-106821.3351</c:v>
                </c:pt>
                <c:pt idx="2849">
                  <c:v>-106965.3722</c:v>
                </c:pt>
                <c:pt idx="2850">
                  <c:v>-106792.63189999999</c:v>
                </c:pt>
                <c:pt idx="2851">
                  <c:v>-106818.79399999999</c:v>
                </c:pt>
                <c:pt idx="2852">
                  <c:v>-106790.59699999999</c:v>
                </c:pt>
                <c:pt idx="2853">
                  <c:v>-106895.02099999999</c:v>
                </c:pt>
                <c:pt idx="2854">
                  <c:v>-106829.24980000001</c:v>
                </c:pt>
                <c:pt idx="2855">
                  <c:v>-106912.13959999999</c:v>
                </c:pt>
                <c:pt idx="2856">
                  <c:v>-106814.9411</c:v>
                </c:pt>
                <c:pt idx="2857">
                  <c:v>-106863.99709999999</c:v>
                </c:pt>
                <c:pt idx="2858">
                  <c:v>-106989.6857</c:v>
                </c:pt>
                <c:pt idx="2859">
                  <c:v>-106856.81570000001</c:v>
                </c:pt>
                <c:pt idx="2860">
                  <c:v>-107003.7919</c:v>
                </c:pt>
                <c:pt idx="2861">
                  <c:v>-106919.0236</c:v>
                </c:pt>
                <c:pt idx="2862">
                  <c:v>-106942.85460000001</c:v>
                </c:pt>
                <c:pt idx="2863">
                  <c:v>-106829.10129999999</c:v>
                </c:pt>
                <c:pt idx="2864">
                  <c:v>-106910.53449999999</c:v>
                </c:pt>
                <c:pt idx="2865">
                  <c:v>-106845.01979999999</c:v>
                </c:pt>
                <c:pt idx="2866">
                  <c:v>-107042.66220000001</c:v>
                </c:pt>
                <c:pt idx="2867">
                  <c:v>-106957.0843</c:v>
                </c:pt>
                <c:pt idx="2868">
                  <c:v>-106931.2714</c:v>
                </c:pt>
                <c:pt idx="2869">
                  <c:v>-106852.372</c:v>
                </c:pt>
                <c:pt idx="2870">
                  <c:v>-106855.58349999999</c:v>
                </c:pt>
                <c:pt idx="2871">
                  <c:v>-106961.6908</c:v>
                </c:pt>
                <c:pt idx="2872">
                  <c:v>-106946.8979</c:v>
                </c:pt>
                <c:pt idx="2873">
                  <c:v>-106943.946</c:v>
                </c:pt>
                <c:pt idx="2874">
                  <c:v>-106846.5612</c:v>
                </c:pt>
                <c:pt idx="2875">
                  <c:v>-106784.7417</c:v>
                </c:pt>
                <c:pt idx="2876">
                  <c:v>-106801.8409</c:v>
                </c:pt>
                <c:pt idx="2877">
                  <c:v>-106931.0367</c:v>
                </c:pt>
                <c:pt idx="2878">
                  <c:v>-106949.3453</c:v>
                </c:pt>
                <c:pt idx="2879">
                  <c:v>-106936.3291</c:v>
                </c:pt>
                <c:pt idx="2880">
                  <c:v>-106916.1254</c:v>
                </c:pt>
                <c:pt idx="2881">
                  <c:v>-106811.9589</c:v>
                </c:pt>
                <c:pt idx="2882">
                  <c:v>-106955.5505</c:v>
                </c:pt>
                <c:pt idx="2883">
                  <c:v>-106920.9184</c:v>
                </c:pt>
                <c:pt idx="2884">
                  <c:v>-106716.3799</c:v>
                </c:pt>
                <c:pt idx="2885">
                  <c:v>-106754.46430000001</c:v>
                </c:pt>
                <c:pt idx="2886">
                  <c:v>-106955.3686</c:v>
                </c:pt>
                <c:pt idx="2887">
                  <c:v>-106986.1373</c:v>
                </c:pt>
                <c:pt idx="2888">
                  <c:v>-106824.4972</c:v>
                </c:pt>
                <c:pt idx="2889">
                  <c:v>-106749.167</c:v>
                </c:pt>
                <c:pt idx="2890">
                  <c:v>-106724.3401</c:v>
                </c:pt>
                <c:pt idx="2891">
                  <c:v>-106809.9473</c:v>
                </c:pt>
                <c:pt idx="2892">
                  <c:v>-107043.5295</c:v>
                </c:pt>
                <c:pt idx="2893">
                  <c:v>-106862.9281</c:v>
                </c:pt>
                <c:pt idx="2894">
                  <c:v>-106904.51459999999</c:v>
                </c:pt>
                <c:pt idx="2895">
                  <c:v>-106786.0529</c:v>
                </c:pt>
                <c:pt idx="2896">
                  <c:v>-106949.606</c:v>
                </c:pt>
                <c:pt idx="2897">
                  <c:v>-106742.5404</c:v>
                </c:pt>
                <c:pt idx="2898">
                  <c:v>-106870.5239</c:v>
                </c:pt>
                <c:pt idx="2899">
                  <c:v>-106884.2212</c:v>
                </c:pt>
                <c:pt idx="2900">
                  <c:v>-106857.6091</c:v>
                </c:pt>
                <c:pt idx="2901">
                  <c:v>-106892.14690000001</c:v>
                </c:pt>
                <c:pt idx="2902">
                  <c:v>-106988.97229999999</c:v>
                </c:pt>
                <c:pt idx="2903">
                  <c:v>-107060.49280000001</c:v>
                </c:pt>
                <c:pt idx="2904">
                  <c:v>-106811.9173</c:v>
                </c:pt>
                <c:pt idx="2905">
                  <c:v>-107003.0825</c:v>
                </c:pt>
                <c:pt idx="2906">
                  <c:v>-107010.4544</c:v>
                </c:pt>
                <c:pt idx="2907">
                  <c:v>-106965.9376</c:v>
                </c:pt>
                <c:pt idx="2908">
                  <c:v>-106968.9142</c:v>
                </c:pt>
                <c:pt idx="2909">
                  <c:v>-107048.33070000001</c:v>
                </c:pt>
                <c:pt idx="2910">
                  <c:v>-106785.10249999999</c:v>
                </c:pt>
                <c:pt idx="2911">
                  <c:v>-106972.6779</c:v>
                </c:pt>
                <c:pt idx="2912">
                  <c:v>-106802.6079</c:v>
                </c:pt>
                <c:pt idx="2913">
                  <c:v>-106867.6241</c:v>
                </c:pt>
                <c:pt idx="2914">
                  <c:v>-106888.77069999999</c:v>
                </c:pt>
                <c:pt idx="2915">
                  <c:v>-106730.0895</c:v>
                </c:pt>
                <c:pt idx="2916">
                  <c:v>-106903.3991</c:v>
                </c:pt>
                <c:pt idx="2917">
                  <c:v>-106771.49559999999</c:v>
                </c:pt>
                <c:pt idx="2918">
                  <c:v>-106795.8808</c:v>
                </c:pt>
                <c:pt idx="2919">
                  <c:v>-106622.68120000001</c:v>
                </c:pt>
                <c:pt idx="2920">
                  <c:v>-106908.49920000001</c:v>
                </c:pt>
                <c:pt idx="2921">
                  <c:v>-106825.61659999999</c:v>
                </c:pt>
                <c:pt idx="2922">
                  <c:v>-106852.5963</c:v>
                </c:pt>
                <c:pt idx="2923">
                  <c:v>-106897.30250000001</c:v>
                </c:pt>
                <c:pt idx="2924">
                  <c:v>-106853.6502</c:v>
                </c:pt>
                <c:pt idx="2925">
                  <c:v>-106860.038</c:v>
                </c:pt>
                <c:pt idx="2926">
                  <c:v>-106954.03079999999</c:v>
                </c:pt>
                <c:pt idx="2927">
                  <c:v>-106980.93919999999</c:v>
                </c:pt>
                <c:pt idx="2928">
                  <c:v>-106939.984</c:v>
                </c:pt>
                <c:pt idx="2929">
                  <c:v>-106955.17170000001</c:v>
                </c:pt>
                <c:pt idx="2930">
                  <c:v>-106929.14810000001</c:v>
                </c:pt>
                <c:pt idx="2931">
                  <c:v>-106895.5773</c:v>
                </c:pt>
                <c:pt idx="2932">
                  <c:v>-107113.3593</c:v>
                </c:pt>
                <c:pt idx="2933">
                  <c:v>-106918.4905</c:v>
                </c:pt>
                <c:pt idx="2934">
                  <c:v>-106990.0799</c:v>
                </c:pt>
                <c:pt idx="2935">
                  <c:v>-106894.4955</c:v>
                </c:pt>
                <c:pt idx="2936">
                  <c:v>-106957.51790000001</c:v>
                </c:pt>
                <c:pt idx="2937">
                  <c:v>-106865.7276</c:v>
                </c:pt>
                <c:pt idx="2938">
                  <c:v>-107054.2319</c:v>
                </c:pt>
                <c:pt idx="2939">
                  <c:v>-106899.1562</c:v>
                </c:pt>
                <c:pt idx="2940">
                  <c:v>-106870.42170000001</c:v>
                </c:pt>
                <c:pt idx="2941">
                  <c:v>-107096.0646</c:v>
                </c:pt>
                <c:pt idx="2942">
                  <c:v>-106850.4001</c:v>
                </c:pt>
                <c:pt idx="2943">
                  <c:v>-106981.8538</c:v>
                </c:pt>
                <c:pt idx="2944">
                  <c:v>-106956.2797</c:v>
                </c:pt>
                <c:pt idx="2945">
                  <c:v>-106797.5037</c:v>
                </c:pt>
                <c:pt idx="2946">
                  <c:v>-106844.64569999999</c:v>
                </c:pt>
                <c:pt idx="2947">
                  <c:v>-106846.24890000001</c:v>
                </c:pt>
                <c:pt idx="2948">
                  <c:v>-106824.8556</c:v>
                </c:pt>
                <c:pt idx="2949">
                  <c:v>-106975.0371</c:v>
                </c:pt>
                <c:pt idx="2950">
                  <c:v>-106971.5726</c:v>
                </c:pt>
                <c:pt idx="2951">
                  <c:v>-106747.8637</c:v>
                </c:pt>
                <c:pt idx="2952">
                  <c:v>-107023.49400000001</c:v>
                </c:pt>
                <c:pt idx="2953">
                  <c:v>-106993.49370000001</c:v>
                </c:pt>
                <c:pt idx="2954">
                  <c:v>-107027.56570000001</c:v>
                </c:pt>
                <c:pt idx="2955">
                  <c:v>-106864.54519999999</c:v>
                </c:pt>
                <c:pt idx="2956">
                  <c:v>-106879.0135</c:v>
                </c:pt>
                <c:pt idx="2957">
                  <c:v>-106600.871</c:v>
                </c:pt>
                <c:pt idx="2958">
                  <c:v>-106893.0334</c:v>
                </c:pt>
                <c:pt idx="2959">
                  <c:v>-106883.11500000001</c:v>
                </c:pt>
                <c:pt idx="2960">
                  <c:v>-106976.5557</c:v>
                </c:pt>
                <c:pt idx="2961">
                  <c:v>-106885.35709999999</c:v>
                </c:pt>
                <c:pt idx="2962">
                  <c:v>-106936.9243</c:v>
                </c:pt>
                <c:pt idx="2963">
                  <c:v>-106933.7684</c:v>
                </c:pt>
                <c:pt idx="2964">
                  <c:v>-106743.89109999999</c:v>
                </c:pt>
                <c:pt idx="2965">
                  <c:v>-106932.686</c:v>
                </c:pt>
                <c:pt idx="2966">
                  <c:v>-106966.6453</c:v>
                </c:pt>
                <c:pt idx="2967">
                  <c:v>-106944.0028</c:v>
                </c:pt>
                <c:pt idx="2968">
                  <c:v>-106865.23880000001</c:v>
                </c:pt>
                <c:pt idx="2969">
                  <c:v>-106826.3529</c:v>
                </c:pt>
                <c:pt idx="2970">
                  <c:v>-106946.9333</c:v>
                </c:pt>
                <c:pt idx="2971">
                  <c:v>-106934.683</c:v>
                </c:pt>
                <c:pt idx="2972">
                  <c:v>-106850.74559999999</c:v>
                </c:pt>
                <c:pt idx="2973">
                  <c:v>-107008.0331</c:v>
                </c:pt>
                <c:pt idx="2974">
                  <c:v>-106958.9068</c:v>
                </c:pt>
                <c:pt idx="2975">
                  <c:v>-106991.2166</c:v>
                </c:pt>
                <c:pt idx="2976">
                  <c:v>-107056.1728</c:v>
                </c:pt>
                <c:pt idx="2977">
                  <c:v>-106900.2442</c:v>
                </c:pt>
                <c:pt idx="2978">
                  <c:v>-107046.9954</c:v>
                </c:pt>
                <c:pt idx="2979">
                  <c:v>-106975.06419999999</c:v>
                </c:pt>
                <c:pt idx="2980">
                  <c:v>-106924.07520000001</c:v>
                </c:pt>
                <c:pt idx="2981">
                  <c:v>-106864.1827</c:v>
                </c:pt>
                <c:pt idx="2982">
                  <c:v>-106793.6158</c:v>
                </c:pt>
                <c:pt idx="2983">
                  <c:v>-106825.4409</c:v>
                </c:pt>
                <c:pt idx="2984">
                  <c:v>-106865.5287</c:v>
                </c:pt>
                <c:pt idx="2985">
                  <c:v>-106825.9097</c:v>
                </c:pt>
                <c:pt idx="2986">
                  <c:v>-106966.84450000001</c:v>
                </c:pt>
                <c:pt idx="2987">
                  <c:v>-106866.17140000001</c:v>
                </c:pt>
                <c:pt idx="2988">
                  <c:v>-106912.8346</c:v>
                </c:pt>
                <c:pt idx="2989">
                  <c:v>-106989.96400000001</c:v>
                </c:pt>
                <c:pt idx="2990">
                  <c:v>-106987.6771</c:v>
                </c:pt>
                <c:pt idx="2991">
                  <c:v>-107092.3426</c:v>
                </c:pt>
                <c:pt idx="2992">
                  <c:v>-106856.4681</c:v>
                </c:pt>
                <c:pt idx="2993">
                  <c:v>-106793.2347</c:v>
                </c:pt>
                <c:pt idx="2994">
                  <c:v>-106702.376</c:v>
                </c:pt>
                <c:pt idx="2995">
                  <c:v>-106848.09729999999</c:v>
                </c:pt>
                <c:pt idx="2996">
                  <c:v>-106835.6535</c:v>
                </c:pt>
                <c:pt idx="2997">
                  <c:v>-106999.18030000001</c:v>
                </c:pt>
                <c:pt idx="2998">
                  <c:v>-106948.67660000001</c:v>
                </c:pt>
                <c:pt idx="2999">
                  <c:v>-106827.29760000001</c:v>
                </c:pt>
                <c:pt idx="3000">
                  <c:v>-106763.2984</c:v>
                </c:pt>
                <c:pt idx="3001">
                  <c:v>-106944.3107</c:v>
                </c:pt>
                <c:pt idx="3002">
                  <c:v>-106798.9774</c:v>
                </c:pt>
                <c:pt idx="3003">
                  <c:v>-106862.6695</c:v>
                </c:pt>
                <c:pt idx="3004">
                  <c:v>-106949.9719</c:v>
                </c:pt>
                <c:pt idx="3005">
                  <c:v>-106814.4332</c:v>
                </c:pt>
                <c:pt idx="3006">
                  <c:v>-106849.5499</c:v>
                </c:pt>
                <c:pt idx="3007">
                  <c:v>-106934.5289</c:v>
                </c:pt>
                <c:pt idx="3008">
                  <c:v>-106825.7934</c:v>
                </c:pt>
                <c:pt idx="3009">
                  <c:v>-106897.6094</c:v>
                </c:pt>
                <c:pt idx="3010">
                  <c:v>-106741.3818</c:v>
                </c:pt>
                <c:pt idx="3011">
                  <c:v>-107011.4924</c:v>
                </c:pt>
                <c:pt idx="3012">
                  <c:v>-106851.8959</c:v>
                </c:pt>
                <c:pt idx="3013">
                  <c:v>-106936.1983</c:v>
                </c:pt>
                <c:pt idx="3014">
                  <c:v>-106870.409</c:v>
                </c:pt>
                <c:pt idx="3015">
                  <c:v>-106859.00840000001</c:v>
                </c:pt>
                <c:pt idx="3016">
                  <c:v>-106749.8266</c:v>
                </c:pt>
                <c:pt idx="3017">
                  <c:v>-106880.5882</c:v>
                </c:pt>
                <c:pt idx="3018">
                  <c:v>-106891.5022</c:v>
                </c:pt>
                <c:pt idx="3019">
                  <c:v>-107014.04640000001</c:v>
                </c:pt>
                <c:pt idx="3020">
                  <c:v>-106950.6618</c:v>
                </c:pt>
                <c:pt idx="3021">
                  <c:v>-106692.1568</c:v>
                </c:pt>
                <c:pt idx="3022">
                  <c:v>-106846.5965</c:v>
                </c:pt>
                <c:pt idx="3023">
                  <c:v>-106871.3499</c:v>
                </c:pt>
                <c:pt idx="3024">
                  <c:v>-106816.192</c:v>
                </c:pt>
                <c:pt idx="3025">
                  <c:v>-106987.3841</c:v>
                </c:pt>
                <c:pt idx="3026">
                  <c:v>-106867.58379999999</c:v>
                </c:pt>
                <c:pt idx="3027">
                  <c:v>-107033.6747</c:v>
                </c:pt>
                <c:pt idx="3028">
                  <c:v>-106942.8026</c:v>
                </c:pt>
                <c:pt idx="3029">
                  <c:v>-106802.16529999999</c:v>
                </c:pt>
                <c:pt idx="3030">
                  <c:v>-106989.481</c:v>
                </c:pt>
                <c:pt idx="3031">
                  <c:v>-106719.55499999999</c:v>
                </c:pt>
                <c:pt idx="3032">
                  <c:v>-106977.6482</c:v>
                </c:pt>
                <c:pt idx="3033">
                  <c:v>-106995.5932</c:v>
                </c:pt>
                <c:pt idx="3034">
                  <c:v>-106879.447</c:v>
                </c:pt>
                <c:pt idx="3035">
                  <c:v>-106939.9681</c:v>
                </c:pt>
                <c:pt idx="3036">
                  <c:v>-106844.2843</c:v>
                </c:pt>
                <c:pt idx="3037">
                  <c:v>-106904.9532</c:v>
                </c:pt>
                <c:pt idx="3038">
                  <c:v>-107059.4682</c:v>
                </c:pt>
                <c:pt idx="3039">
                  <c:v>-106861.48050000001</c:v>
                </c:pt>
                <c:pt idx="3040">
                  <c:v>-106861.02220000001</c:v>
                </c:pt>
                <c:pt idx="3041">
                  <c:v>-106836.65549999999</c:v>
                </c:pt>
                <c:pt idx="3042">
                  <c:v>-107015.8208</c:v>
                </c:pt>
                <c:pt idx="3043">
                  <c:v>-106797.5768</c:v>
                </c:pt>
                <c:pt idx="3044">
                  <c:v>-106965.78</c:v>
                </c:pt>
                <c:pt idx="3045">
                  <c:v>-106967.6934</c:v>
                </c:pt>
                <c:pt idx="3046">
                  <c:v>-106925.8824</c:v>
                </c:pt>
                <c:pt idx="3047">
                  <c:v>-106841.35400000001</c:v>
                </c:pt>
                <c:pt idx="3048">
                  <c:v>-106869.7448</c:v>
                </c:pt>
                <c:pt idx="3049">
                  <c:v>-107097.7398</c:v>
                </c:pt>
                <c:pt idx="3050">
                  <c:v>-107110.7144</c:v>
                </c:pt>
                <c:pt idx="3051">
                  <c:v>-106775.5379</c:v>
                </c:pt>
                <c:pt idx="3052">
                  <c:v>-107018.8852</c:v>
                </c:pt>
                <c:pt idx="3053">
                  <c:v>-106912.9267</c:v>
                </c:pt>
                <c:pt idx="3054">
                  <c:v>-106922.43399999999</c:v>
                </c:pt>
                <c:pt idx="3055">
                  <c:v>-106823.238</c:v>
                </c:pt>
                <c:pt idx="3056">
                  <c:v>-106940.1764</c:v>
                </c:pt>
                <c:pt idx="3057">
                  <c:v>-106991.927</c:v>
                </c:pt>
                <c:pt idx="3058">
                  <c:v>-106972.82279999999</c:v>
                </c:pt>
                <c:pt idx="3059">
                  <c:v>-106743.66160000001</c:v>
                </c:pt>
                <c:pt idx="3060">
                  <c:v>-106894.50750000001</c:v>
                </c:pt>
                <c:pt idx="3061">
                  <c:v>-107006.5113</c:v>
                </c:pt>
                <c:pt idx="3062">
                  <c:v>-107181.0432</c:v>
                </c:pt>
                <c:pt idx="3063">
                  <c:v>-107028.2001</c:v>
                </c:pt>
                <c:pt idx="3064">
                  <c:v>-106848.9856</c:v>
                </c:pt>
                <c:pt idx="3065">
                  <c:v>-106983.11810000001</c:v>
                </c:pt>
                <c:pt idx="3066">
                  <c:v>-106940.20110000001</c:v>
                </c:pt>
                <c:pt idx="3067">
                  <c:v>-106977.7023</c:v>
                </c:pt>
                <c:pt idx="3068">
                  <c:v>-107002.2239</c:v>
                </c:pt>
                <c:pt idx="3069">
                  <c:v>-107066.6425</c:v>
                </c:pt>
                <c:pt idx="3070">
                  <c:v>-106971.1887</c:v>
                </c:pt>
                <c:pt idx="3071">
                  <c:v>-106934.9206</c:v>
                </c:pt>
                <c:pt idx="3072">
                  <c:v>-106999.27250000001</c:v>
                </c:pt>
                <c:pt idx="3073">
                  <c:v>-106711.9374</c:v>
                </c:pt>
                <c:pt idx="3074">
                  <c:v>-106953.8459</c:v>
                </c:pt>
                <c:pt idx="3075">
                  <c:v>-106886.04090000001</c:v>
                </c:pt>
                <c:pt idx="3076">
                  <c:v>-106854.74619999999</c:v>
                </c:pt>
                <c:pt idx="3077">
                  <c:v>-106784.63559999999</c:v>
                </c:pt>
                <c:pt idx="3078">
                  <c:v>-106823.1067</c:v>
                </c:pt>
                <c:pt idx="3079">
                  <c:v>-106764.8037</c:v>
                </c:pt>
                <c:pt idx="3080">
                  <c:v>-106901.1884</c:v>
                </c:pt>
                <c:pt idx="3081">
                  <c:v>-107013.51700000001</c:v>
                </c:pt>
                <c:pt idx="3082">
                  <c:v>-107037.1004</c:v>
                </c:pt>
                <c:pt idx="3083">
                  <c:v>-107067.16499999999</c:v>
                </c:pt>
                <c:pt idx="3084">
                  <c:v>-106886.5398</c:v>
                </c:pt>
                <c:pt idx="3085">
                  <c:v>-106840.783</c:v>
                </c:pt>
                <c:pt idx="3086">
                  <c:v>-106826.89659999999</c:v>
                </c:pt>
                <c:pt idx="3087">
                  <c:v>-107115.2705</c:v>
                </c:pt>
                <c:pt idx="3088">
                  <c:v>-106835.0134</c:v>
                </c:pt>
                <c:pt idx="3089">
                  <c:v>-107017.364</c:v>
                </c:pt>
                <c:pt idx="3090">
                  <c:v>-106855.5404</c:v>
                </c:pt>
                <c:pt idx="3091">
                  <c:v>-106973.4892</c:v>
                </c:pt>
                <c:pt idx="3092">
                  <c:v>-107053.3192</c:v>
                </c:pt>
                <c:pt idx="3093">
                  <c:v>-106969.4571</c:v>
                </c:pt>
                <c:pt idx="3094">
                  <c:v>-107025.9188</c:v>
                </c:pt>
                <c:pt idx="3095">
                  <c:v>-107000.3015</c:v>
                </c:pt>
                <c:pt idx="3096">
                  <c:v>-106960.4054</c:v>
                </c:pt>
                <c:pt idx="3097">
                  <c:v>-106878.1158</c:v>
                </c:pt>
                <c:pt idx="3098">
                  <c:v>-106769.3815</c:v>
                </c:pt>
                <c:pt idx="3099">
                  <c:v>-106798.9252</c:v>
                </c:pt>
                <c:pt idx="3100">
                  <c:v>-106791.3149</c:v>
                </c:pt>
                <c:pt idx="3101">
                  <c:v>-106983.77989999999</c:v>
                </c:pt>
                <c:pt idx="3102">
                  <c:v>-107059.6718</c:v>
                </c:pt>
                <c:pt idx="3103">
                  <c:v>-106828.57610000001</c:v>
                </c:pt>
                <c:pt idx="3104">
                  <c:v>-106969.90240000001</c:v>
                </c:pt>
                <c:pt idx="3105">
                  <c:v>-106778.4066</c:v>
                </c:pt>
                <c:pt idx="3106">
                  <c:v>-106940.648</c:v>
                </c:pt>
                <c:pt idx="3107">
                  <c:v>-106960.4868</c:v>
                </c:pt>
                <c:pt idx="3108">
                  <c:v>-106873.9026</c:v>
                </c:pt>
                <c:pt idx="3109">
                  <c:v>-106918.51880000001</c:v>
                </c:pt>
                <c:pt idx="3110">
                  <c:v>-106838.0705</c:v>
                </c:pt>
                <c:pt idx="3111">
                  <c:v>-106929.2182</c:v>
                </c:pt>
                <c:pt idx="3112">
                  <c:v>-106934.4363</c:v>
                </c:pt>
                <c:pt idx="3113">
                  <c:v>-106893.4194</c:v>
                </c:pt>
                <c:pt idx="3114">
                  <c:v>-106884.50659999999</c:v>
                </c:pt>
                <c:pt idx="3115">
                  <c:v>-106691.8324</c:v>
                </c:pt>
                <c:pt idx="3116">
                  <c:v>-106843.9691</c:v>
                </c:pt>
                <c:pt idx="3117">
                  <c:v>-107003.5882</c:v>
                </c:pt>
                <c:pt idx="3118">
                  <c:v>-106766.9626</c:v>
                </c:pt>
                <c:pt idx="3119">
                  <c:v>-106907.67080000001</c:v>
                </c:pt>
                <c:pt idx="3120">
                  <c:v>-106877.2482</c:v>
                </c:pt>
                <c:pt idx="3121">
                  <c:v>-107012.4675</c:v>
                </c:pt>
                <c:pt idx="3122">
                  <c:v>-106930.2936</c:v>
                </c:pt>
                <c:pt idx="3123">
                  <c:v>-106799.7821</c:v>
                </c:pt>
                <c:pt idx="3124">
                  <c:v>-106934.92660000001</c:v>
                </c:pt>
                <c:pt idx="3125">
                  <c:v>-106916.5079</c:v>
                </c:pt>
                <c:pt idx="3126">
                  <c:v>-106893.5065</c:v>
                </c:pt>
                <c:pt idx="3127">
                  <c:v>-107085.2686</c:v>
                </c:pt>
                <c:pt idx="3128">
                  <c:v>-106821.617</c:v>
                </c:pt>
                <c:pt idx="3129">
                  <c:v>-107008.2277</c:v>
                </c:pt>
                <c:pt idx="3130">
                  <c:v>-106885.7245</c:v>
                </c:pt>
                <c:pt idx="3131">
                  <c:v>-107007.1905</c:v>
                </c:pt>
                <c:pt idx="3132">
                  <c:v>-106836.24069999999</c:v>
                </c:pt>
                <c:pt idx="3133">
                  <c:v>-106878.33379999999</c:v>
                </c:pt>
                <c:pt idx="3134">
                  <c:v>-106864.0586</c:v>
                </c:pt>
                <c:pt idx="3135">
                  <c:v>-106967.1645</c:v>
                </c:pt>
                <c:pt idx="3136">
                  <c:v>-106888.1833</c:v>
                </c:pt>
                <c:pt idx="3137">
                  <c:v>-106899.1989</c:v>
                </c:pt>
                <c:pt idx="3138">
                  <c:v>-106847.1263</c:v>
                </c:pt>
                <c:pt idx="3139">
                  <c:v>-106942.1385</c:v>
                </c:pt>
                <c:pt idx="3140">
                  <c:v>-106706.5119</c:v>
                </c:pt>
                <c:pt idx="3141">
                  <c:v>-106803.3505</c:v>
                </c:pt>
                <c:pt idx="3142">
                  <c:v>-106932.3792</c:v>
                </c:pt>
                <c:pt idx="3143">
                  <c:v>-106883.4137</c:v>
                </c:pt>
                <c:pt idx="3144">
                  <c:v>-106740.226</c:v>
                </c:pt>
                <c:pt idx="3145">
                  <c:v>-106686.784</c:v>
                </c:pt>
                <c:pt idx="3146">
                  <c:v>-106746.6606</c:v>
                </c:pt>
                <c:pt idx="3147">
                  <c:v>-106839.55009999999</c:v>
                </c:pt>
                <c:pt idx="3148">
                  <c:v>-106649.1568</c:v>
                </c:pt>
                <c:pt idx="3149">
                  <c:v>-106801.0583</c:v>
                </c:pt>
                <c:pt idx="3150">
                  <c:v>-106982.21769999999</c:v>
                </c:pt>
                <c:pt idx="3151">
                  <c:v>-106791.2552</c:v>
                </c:pt>
                <c:pt idx="3152">
                  <c:v>-106735.609</c:v>
                </c:pt>
                <c:pt idx="3153">
                  <c:v>-106820.67660000001</c:v>
                </c:pt>
                <c:pt idx="3154">
                  <c:v>-106813.23450000001</c:v>
                </c:pt>
                <c:pt idx="3155">
                  <c:v>-106876.55809999999</c:v>
                </c:pt>
                <c:pt idx="3156">
                  <c:v>-106875.00810000001</c:v>
                </c:pt>
                <c:pt idx="3157">
                  <c:v>-106982.9904</c:v>
                </c:pt>
                <c:pt idx="3158">
                  <c:v>-106833.2037</c:v>
                </c:pt>
                <c:pt idx="3159">
                  <c:v>-106802.993</c:v>
                </c:pt>
                <c:pt idx="3160">
                  <c:v>-106923.6508</c:v>
                </c:pt>
                <c:pt idx="3161">
                  <c:v>-106730.0508</c:v>
                </c:pt>
                <c:pt idx="3162">
                  <c:v>-106730.663</c:v>
                </c:pt>
                <c:pt idx="3163">
                  <c:v>-106757.9884</c:v>
                </c:pt>
                <c:pt idx="3164">
                  <c:v>-106815.43030000001</c:v>
                </c:pt>
                <c:pt idx="3165">
                  <c:v>-106932.3478</c:v>
                </c:pt>
                <c:pt idx="3166">
                  <c:v>-106887.0117</c:v>
                </c:pt>
                <c:pt idx="3167">
                  <c:v>-106897.6032</c:v>
                </c:pt>
                <c:pt idx="3168">
                  <c:v>-106818.0371</c:v>
                </c:pt>
                <c:pt idx="3169">
                  <c:v>-106885.8824</c:v>
                </c:pt>
                <c:pt idx="3170">
                  <c:v>-106852.8556</c:v>
                </c:pt>
                <c:pt idx="3171">
                  <c:v>-106754.7635</c:v>
                </c:pt>
                <c:pt idx="3172">
                  <c:v>-106926.08319999999</c:v>
                </c:pt>
                <c:pt idx="3173">
                  <c:v>-107024.53660000001</c:v>
                </c:pt>
                <c:pt idx="3174">
                  <c:v>-106750.98669999999</c:v>
                </c:pt>
                <c:pt idx="3175">
                  <c:v>-106993.4957</c:v>
                </c:pt>
                <c:pt idx="3176">
                  <c:v>-106777.7493</c:v>
                </c:pt>
                <c:pt idx="3177">
                  <c:v>-106809.268</c:v>
                </c:pt>
                <c:pt idx="3178">
                  <c:v>-106897.101</c:v>
                </c:pt>
                <c:pt idx="3179">
                  <c:v>-106887.95510000001</c:v>
                </c:pt>
                <c:pt idx="3180">
                  <c:v>-106949.4271</c:v>
                </c:pt>
                <c:pt idx="3181">
                  <c:v>-106798.07859999999</c:v>
                </c:pt>
                <c:pt idx="3182">
                  <c:v>-106808.34329999999</c:v>
                </c:pt>
                <c:pt idx="3183">
                  <c:v>-107070.96400000001</c:v>
                </c:pt>
                <c:pt idx="3184">
                  <c:v>-106956.1441</c:v>
                </c:pt>
                <c:pt idx="3185">
                  <c:v>-106928.1026</c:v>
                </c:pt>
                <c:pt idx="3186">
                  <c:v>-107057.5901</c:v>
                </c:pt>
                <c:pt idx="3187">
                  <c:v>-106811.17879999999</c:v>
                </c:pt>
                <c:pt idx="3188">
                  <c:v>-106920.60619999999</c:v>
                </c:pt>
                <c:pt idx="3189">
                  <c:v>-106969.5077</c:v>
                </c:pt>
                <c:pt idx="3190">
                  <c:v>-106704.3787</c:v>
                </c:pt>
                <c:pt idx="3191">
                  <c:v>-106853.27370000001</c:v>
                </c:pt>
                <c:pt idx="3192">
                  <c:v>-106825.5929</c:v>
                </c:pt>
                <c:pt idx="3193">
                  <c:v>-106761.0346</c:v>
                </c:pt>
                <c:pt idx="3194">
                  <c:v>-106831.874</c:v>
                </c:pt>
                <c:pt idx="3195">
                  <c:v>-106796.8318</c:v>
                </c:pt>
                <c:pt idx="3196">
                  <c:v>-106944.39750000001</c:v>
                </c:pt>
                <c:pt idx="3197">
                  <c:v>-106882.87760000001</c:v>
                </c:pt>
                <c:pt idx="3198">
                  <c:v>-106926.6896</c:v>
                </c:pt>
                <c:pt idx="3199">
                  <c:v>-106823.2497</c:v>
                </c:pt>
                <c:pt idx="3200">
                  <c:v>-106868.7792</c:v>
                </c:pt>
                <c:pt idx="3201">
                  <c:v>-106748.0628</c:v>
                </c:pt>
                <c:pt idx="3202">
                  <c:v>-106977.2772</c:v>
                </c:pt>
                <c:pt idx="3203">
                  <c:v>-106742.7262</c:v>
                </c:pt>
                <c:pt idx="3204">
                  <c:v>-106817.3921</c:v>
                </c:pt>
                <c:pt idx="3205">
                  <c:v>-106915.8529</c:v>
                </c:pt>
                <c:pt idx="3206">
                  <c:v>-106977.6934</c:v>
                </c:pt>
                <c:pt idx="3207">
                  <c:v>-106841.78290000001</c:v>
                </c:pt>
                <c:pt idx="3208">
                  <c:v>-106959.62270000001</c:v>
                </c:pt>
                <c:pt idx="3209">
                  <c:v>-106948.79210000001</c:v>
                </c:pt>
                <c:pt idx="3210">
                  <c:v>-106703.656</c:v>
                </c:pt>
                <c:pt idx="3211">
                  <c:v>-106850.3377</c:v>
                </c:pt>
                <c:pt idx="3212">
                  <c:v>-106978.37609999999</c:v>
                </c:pt>
                <c:pt idx="3213">
                  <c:v>-107069.4881</c:v>
                </c:pt>
                <c:pt idx="3214">
                  <c:v>-106859.4097</c:v>
                </c:pt>
                <c:pt idx="3215">
                  <c:v>-106971.91620000001</c:v>
                </c:pt>
                <c:pt idx="3216">
                  <c:v>-106748.1618</c:v>
                </c:pt>
                <c:pt idx="3217">
                  <c:v>-106999.8873</c:v>
                </c:pt>
                <c:pt idx="3218">
                  <c:v>-106965.9613</c:v>
                </c:pt>
                <c:pt idx="3219">
                  <c:v>-106764.7408</c:v>
                </c:pt>
                <c:pt idx="3220">
                  <c:v>-106860.62239999999</c:v>
                </c:pt>
                <c:pt idx="3221">
                  <c:v>-106950.55710000001</c:v>
                </c:pt>
                <c:pt idx="3222">
                  <c:v>-106760.666</c:v>
                </c:pt>
                <c:pt idx="3223">
                  <c:v>-106928.06020000001</c:v>
                </c:pt>
                <c:pt idx="3224">
                  <c:v>-107080.5834</c:v>
                </c:pt>
                <c:pt idx="3225">
                  <c:v>-107018.55469999999</c:v>
                </c:pt>
                <c:pt idx="3226">
                  <c:v>-106855.81909999999</c:v>
                </c:pt>
                <c:pt idx="3227">
                  <c:v>-106949.08</c:v>
                </c:pt>
                <c:pt idx="3228">
                  <c:v>-106955.27039999999</c:v>
                </c:pt>
                <c:pt idx="3229">
                  <c:v>-106840.9185</c:v>
                </c:pt>
                <c:pt idx="3230">
                  <c:v>-106912.1569</c:v>
                </c:pt>
                <c:pt idx="3231">
                  <c:v>-106986.6106</c:v>
                </c:pt>
                <c:pt idx="3232">
                  <c:v>-106801.3147</c:v>
                </c:pt>
                <c:pt idx="3233">
                  <c:v>-106936.6393</c:v>
                </c:pt>
                <c:pt idx="3234">
                  <c:v>-106937.34450000001</c:v>
                </c:pt>
                <c:pt idx="3235">
                  <c:v>-106717.9596</c:v>
                </c:pt>
                <c:pt idx="3236">
                  <c:v>-106831.5045</c:v>
                </c:pt>
                <c:pt idx="3237">
                  <c:v>-106996.9947</c:v>
                </c:pt>
                <c:pt idx="3238">
                  <c:v>-106704.7553</c:v>
                </c:pt>
                <c:pt idx="3239">
                  <c:v>-106868.298</c:v>
                </c:pt>
                <c:pt idx="3240">
                  <c:v>-106929.27069999999</c:v>
                </c:pt>
                <c:pt idx="3241">
                  <c:v>-107010.87579999999</c:v>
                </c:pt>
                <c:pt idx="3242">
                  <c:v>-106802.334</c:v>
                </c:pt>
                <c:pt idx="3243">
                  <c:v>-106791.2919</c:v>
                </c:pt>
                <c:pt idx="3244">
                  <c:v>-106916.7403</c:v>
                </c:pt>
                <c:pt idx="3245">
                  <c:v>-106745.78750000001</c:v>
                </c:pt>
                <c:pt idx="3246">
                  <c:v>-106906.2847</c:v>
                </c:pt>
                <c:pt idx="3247">
                  <c:v>-106830.63280000001</c:v>
                </c:pt>
                <c:pt idx="3248">
                  <c:v>-106864.72659999999</c:v>
                </c:pt>
                <c:pt idx="3249">
                  <c:v>-106856.3584</c:v>
                </c:pt>
                <c:pt idx="3250">
                  <c:v>-106786.0699</c:v>
                </c:pt>
                <c:pt idx="3251">
                  <c:v>-106769.89599999999</c:v>
                </c:pt>
                <c:pt idx="3252">
                  <c:v>-106915.01979999999</c:v>
                </c:pt>
                <c:pt idx="3253">
                  <c:v>-106881.4299</c:v>
                </c:pt>
                <c:pt idx="3254">
                  <c:v>-106841.2868</c:v>
                </c:pt>
                <c:pt idx="3255">
                  <c:v>-106863.57460000001</c:v>
                </c:pt>
                <c:pt idx="3256">
                  <c:v>-106901.0456</c:v>
                </c:pt>
                <c:pt idx="3257">
                  <c:v>-106842.8983</c:v>
                </c:pt>
                <c:pt idx="3258">
                  <c:v>-106781.6159</c:v>
                </c:pt>
                <c:pt idx="3259">
                  <c:v>-106973.86629999999</c:v>
                </c:pt>
                <c:pt idx="3260">
                  <c:v>-106958.2291</c:v>
                </c:pt>
                <c:pt idx="3261">
                  <c:v>-106872.3284</c:v>
                </c:pt>
                <c:pt idx="3262">
                  <c:v>-106708.8551</c:v>
                </c:pt>
                <c:pt idx="3263">
                  <c:v>-106872.0523</c:v>
                </c:pt>
                <c:pt idx="3264">
                  <c:v>-107000.577</c:v>
                </c:pt>
                <c:pt idx="3265">
                  <c:v>-107117.2634</c:v>
                </c:pt>
                <c:pt idx="3266">
                  <c:v>-107038.8318</c:v>
                </c:pt>
                <c:pt idx="3267">
                  <c:v>-107036.34299999999</c:v>
                </c:pt>
                <c:pt idx="3268">
                  <c:v>-106938.527</c:v>
                </c:pt>
                <c:pt idx="3269">
                  <c:v>-106955.306</c:v>
                </c:pt>
                <c:pt idx="3270">
                  <c:v>-107005.5177</c:v>
                </c:pt>
                <c:pt idx="3271">
                  <c:v>-107032.03449999999</c:v>
                </c:pt>
                <c:pt idx="3272">
                  <c:v>-106982.7592</c:v>
                </c:pt>
                <c:pt idx="3273">
                  <c:v>-106827.8639</c:v>
                </c:pt>
                <c:pt idx="3274">
                  <c:v>-107014.7433</c:v>
                </c:pt>
                <c:pt idx="3275">
                  <c:v>-107049.4126</c:v>
                </c:pt>
                <c:pt idx="3276">
                  <c:v>-106921.2787</c:v>
                </c:pt>
                <c:pt idx="3277">
                  <c:v>-106826.98970000001</c:v>
                </c:pt>
                <c:pt idx="3278">
                  <c:v>-106775.3195</c:v>
                </c:pt>
                <c:pt idx="3279">
                  <c:v>-106761.3027</c:v>
                </c:pt>
                <c:pt idx="3280">
                  <c:v>-106784.8952</c:v>
                </c:pt>
                <c:pt idx="3281">
                  <c:v>-106997.19560000001</c:v>
                </c:pt>
                <c:pt idx="3282">
                  <c:v>-106781.7069</c:v>
                </c:pt>
                <c:pt idx="3283">
                  <c:v>-106943.2929</c:v>
                </c:pt>
                <c:pt idx="3284">
                  <c:v>-106910.8432</c:v>
                </c:pt>
                <c:pt idx="3285">
                  <c:v>-107045.5192</c:v>
                </c:pt>
                <c:pt idx="3286">
                  <c:v>-106936.13619999999</c:v>
                </c:pt>
                <c:pt idx="3287">
                  <c:v>-107099.93919999999</c:v>
                </c:pt>
                <c:pt idx="3288">
                  <c:v>-106904.9808</c:v>
                </c:pt>
                <c:pt idx="3289">
                  <c:v>-106817.6105</c:v>
                </c:pt>
                <c:pt idx="3290">
                  <c:v>-106941.71369999999</c:v>
                </c:pt>
                <c:pt idx="3291">
                  <c:v>-107056.89720000001</c:v>
                </c:pt>
                <c:pt idx="3292">
                  <c:v>-106892.4498</c:v>
                </c:pt>
                <c:pt idx="3293">
                  <c:v>-106876.7316</c:v>
                </c:pt>
                <c:pt idx="3294">
                  <c:v>-106987.40820000001</c:v>
                </c:pt>
                <c:pt idx="3295">
                  <c:v>-106973.8795</c:v>
                </c:pt>
                <c:pt idx="3296">
                  <c:v>-106896.7034</c:v>
                </c:pt>
                <c:pt idx="3297">
                  <c:v>-106795.5059</c:v>
                </c:pt>
                <c:pt idx="3298">
                  <c:v>-107004.2469</c:v>
                </c:pt>
                <c:pt idx="3299">
                  <c:v>-106856.6826</c:v>
                </c:pt>
                <c:pt idx="3300">
                  <c:v>-106748.3547</c:v>
                </c:pt>
                <c:pt idx="3301">
                  <c:v>-106793.72070000001</c:v>
                </c:pt>
                <c:pt idx="3302">
                  <c:v>-106983.0855</c:v>
                </c:pt>
                <c:pt idx="3303">
                  <c:v>-106750.2236</c:v>
                </c:pt>
                <c:pt idx="3304">
                  <c:v>-106948.9526</c:v>
                </c:pt>
                <c:pt idx="3305">
                  <c:v>-107012.6721</c:v>
                </c:pt>
                <c:pt idx="3306">
                  <c:v>-106849.1078</c:v>
                </c:pt>
                <c:pt idx="3307">
                  <c:v>-106972.7583</c:v>
                </c:pt>
                <c:pt idx="3308">
                  <c:v>-106973.10619999999</c:v>
                </c:pt>
                <c:pt idx="3309">
                  <c:v>-106790.9423</c:v>
                </c:pt>
                <c:pt idx="3310">
                  <c:v>-106728.5763</c:v>
                </c:pt>
                <c:pt idx="3311">
                  <c:v>-107015.1551</c:v>
                </c:pt>
                <c:pt idx="3312">
                  <c:v>-106759.5845</c:v>
                </c:pt>
                <c:pt idx="3313">
                  <c:v>-106757.8763</c:v>
                </c:pt>
                <c:pt idx="3314">
                  <c:v>-106743.766</c:v>
                </c:pt>
                <c:pt idx="3315">
                  <c:v>-106969.031</c:v>
                </c:pt>
                <c:pt idx="3316">
                  <c:v>-106896.29459999999</c:v>
                </c:pt>
                <c:pt idx="3317">
                  <c:v>-106733.9976</c:v>
                </c:pt>
                <c:pt idx="3318">
                  <c:v>-106861.6675</c:v>
                </c:pt>
                <c:pt idx="3319">
                  <c:v>-107009.06939999999</c:v>
                </c:pt>
                <c:pt idx="3320">
                  <c:v>-106734.7374</c:v>
                </c:pt>
                <c:pt idx="3321">
                  <c:v>-106801.9255</c:v>
                </c:pt>
                <c:pt idx="3322">
                  <c:v>-106947.8898</c:v>
                </c:pt>
                <c:pt idx="3323">
                  <c:v>-106738.7997</c:v>
                </c:pt>
                <c:pt idx="3324">
                  <c:v>-106917.72809999999</c:v>
                </c:pt>
                <c:pt idx="3325">
                  <c:v>-106924.7009</c:v>
                </c:pt>
                <c:pt idx="3326">
                  <c:v>-106948.2344</c:v>
                </c:pt>
                <c:pt idx="3327">
                  <c:v>-106721.99159999999</c:v>
                </c:pt>
                <c:pt idx="3328">
                  <c:v>-106871.40270000001</c:v>
                </c:pt>
                <c:pt idx="3329">
                  <c:v>-106714.10709999999</c:v>
                </c:pt>
                <c:pt idx="3330">
                  <c:v>-107105.98149999999</c:v>
                </c:pt>
                <c:pt idx="3331">
                  <c:v>-106862.8924</c:v>
                </c:pt>
                <c:pt idx="3332">
                  <c:v>-106886.7616</c:v>
                </c:pt>
                <c:pt idx="3333">
                  <c:v>-107215.53079999999</c:v>
                </c:pt>
                <c:pt idx="3334">
                  <c:v>-107012.4323</c:v>
                </c:pt>
                <c:pt idx="3335">
                  <c:v>-106881.1449</c:v>
                </c:pt>
                <c:pt idx="3336">
                  <c:v>-107016.0683</c:v>
                </c:pt>
                <c:pt idx="3337">
                  <c:v>-106977.61199999999</c:v>
                </c:pt>
                <c:pt idx="3338">
                  <c:v>-106996.28109999999</c:v>
                </c:pt>
                <c:pt idx="3339">
                  <c:v>-106926.39599999999</c:v>
                </c:pt>
                <c:pt idx="3340">
                  <c:v>-106883.2801</c:v>
                </c:pt>
                <c:pt idx="3341">
                  <c:v>-107041.6597</c:v>
                </c:pt>
                <c:pt idx="3342">
                  <c:v>-106973.75750000001</c:v>
                </c:pt>
                <c:pt idx="3343">
                  <c:v>-106739.219</c:v>
                </c:pt>
                <c:pt idx="3344">
                  <c:v>-106840.1639</c:v>
                </c:pt>
                <c:pt idx="3345">
                  <c:v>-107003.7053</c:v>
                </c:pt>
                <c:pt idx="3346">
                  <c:v>-106796.91160000001</c:v>
                </c:pt>
                <c:pt idx="3347">
                  <c:v>-106812.4409</c:v>
                </c:pt>
                <c:pt idx="3348">
                  <c:v>-106606.5327</c:v>
                </c:pt>
                <c:pt idx="3349">
                  <c:v>-106690.7378</c:v>
                </c:pt>
                <c:pt idx="3350">
                  <c:v>-106734.76820000001</c:v>
                </c:pt>
                <c:pt idx="3351">
                  <c:v>-106863.4515</c:v>
                </c:pt>
                <c:pt idx="3352">
                  <c:v>-106858.2018</c:v>
                </c:pt>
                <c:pt idx="3353">
                  <c:v>-106858.7499</c:v>
                </c:pt>
                <c:pt idx="3354">
                  <c:v>-106771.03879999999</c:v>
                </c:pt>
                <c:pt idx="3355">
                  <c:v>-106802.7828</c:v>
                </c:pt>
                <c:pt idx="3356">
                  <c:v>-106933.55499999999</c:v>
                </c:pt>
                <c:pt idx="3357">
                  <c:v>-106667.008</c:v>
                </c:pt>
                <c:pt idx="3358">
                  <c:v>-106831.8912</c:v>
                </c:pt>
                <c:pt idx="3359">
                  <c:v>-106862.2944</c:v>
                </c:pt>
                <c:pt idx="3360">
                  <c:v>-106852.1911</c:v>
                </c:pt>
                <c:pt idx="3361">
                  <c:v>-106813.57640000001</c:v>
                </c:pt>
                <c:pt idx="3362">
                  <c:v>-106941.48360000001</c:v>
                </c:pt>
                <c:pt idx="3363">
                  <c:v>-106779.3337</c:v>
                </c:pt>
                <c:pt idx="3364">
                  <c:v>-106835.9347</c:v>
                </c:pt>
                <c:pt idx="3365">
                  <c:v>-106827.3743</c:v>
                </c:pt>
                <c:pt idx="3366">
                  <c:v>-106758.0794</c:v>
                </c:pt>
                <c:pt idx="3367">
                  <c:v>-106935.9215</c:v>
                </c:pt>
                <c:pt idx="3368">
                  <c:v>-106906.11470000001</c:v>
                </c:pt>
                <c:pt idx="3369">
                  <c:v>-106929.42449999999</c:v>
                </c:pt>
                <c:pt idx="3370">
                  <c:v>-106814.95940000001</c:v>
                </c:pt>
                <c:pt idx="3371">
                  <c:v>-106806.4712</c:v>
                </c:pt>
                <c:pt idx="3372">
                  <c:v>-106935.7298</c:v>
                </c:pt>
                <c:pt idx="3373">
                  <c:v>-107011.88250000001</c:v>
                </c:pt>
                <c:pt idx="3374">
                  <c:v>-107065.6865</c:v>
                </c:pt>
                <c:pt idx="3375">
                  <c:v>-106898.1189</c:v>
                </c:pt>
                <c:pt idx="3376">
                  <c:v>-106742.2297</c:v>
                </c:pt>
                <c:pt idx="3377">
                  <c:v>-106926.8328</c:v>
                </c:pt>
                <c:pt idx="3378">
                  <c:v>-106972.4354</c:v>
                </c:pt>
                <c:pt idx="3379">
                  <c:v>-107057.8311</c:v>
                </c:pt>
                <c:pt idx="3380">
                  <c:v>-106828.79300000001</c:v>
                </c:pt>
                <c:pt idx="3381">
                  <c:v>-106958.1471</c:v>
                </c:pt>
                <c:pt idx="3382">
                  <c:v>-107074.3558</c:v>
                </c:pt>
                <c:pt idx="3383">
                  <c:v>-106785.9437</c:v>
                </c:pt>
                <c:pt idx="3384">
                  <c:v>-106836.47719999999</c:v>
                </c:pt>
                <c:pt idx="3385">
                  <c:v>-106731.23179999999</c:v>
                </c:pt>
                <c:pt idx="3386">
                  <c:v>-106713.0249</c:v>
                </c:pt>
                <c:pt idx="3387">
                  <c:v>-106839.95570000001</c:v>
                </c:pt>
                <c:pt idx="3388">
                  <c:v>-106811.0091</c:v>
                </c:pt>
                <c:pt idx="3389">
                  <c:v>-106734.0385</c:v>
                </c:pt>
                <c:pt idx="3390">
                  <c:v>-106962.9164</c:v>
                </c:pt>
                <c:pt idx="3391">
                  <c:v>-106763.6436</c:v>
                </c:pt>
                <c:pt idx="3392">
                  <c:v>-106781.71709999999</c:v>
                </c:pt>
                <c:pt idx="3393">
                  <c:v>-106813.65820000001</c:v>
                </c:pt>
                <c:pt idx="3394">
                  <c:v>-106962.7778</c:v>
                </c:pt>
                <c:pt idx="3395">
                  <c:v>-106761.6485</c:v>
                </c:pt>
                <c:pt idx="3396">
                  <c:v>-106825.3624</c:v>
                </c:pt>
                <c:pt idx="3397">
                  <c:v>-106882.8253</c:v>
                </c:pt>
                <c:pt idx="3398">
                  <c:v>-106717.7454</c:v>
                </c:pt>
                <c:pt idx="3399">
                  <c:v>-106788.4822</c:v>
                </c:pt>
                <c:pt idx="3400">
                  <c:v>-106935.10860000001</c:v>
                </c:pt>
                <c:pt idx="3401">
                  <c:v>-106993.7746</c:v>
                </c:pt>
                <c:pt idx="3402">
                  <c:v>-106871.4091</c:v>
                </c:pt>
                <c:pt idx="3403">
                  <c:v>-106817.6207</c:v>
                </c:pt>
                <c:pt idx="3404">
                  <c:v>-106878.3799</c:v>
                </c:pt>
                <c:pt idx="3405">
                  <c:v>-106866.236</c:v>
                </c:pt>
                <c:pt idx="3406">
                  <c:v>-106854.9654</c:v>
                </c:pt>
                <c:pt idx="3407">
                  <c:v>-106905.24830000001</c:v>
                </c:pt>
                <c:pt idx="3408">
                  <c:v>-106870.13370000001</c:v>
                </c:pt>
                <c:pt idx="3409">
                  <c:v>-106912.4279</c:v>
                </c:pt>
                <c:pt idx="3410">
                  <c:v>-106855.48450000001</c:v>
                </c:pt>
                <c:pt idx="3411">
                  <c:v>-106742.2833</c:v>
                </c:pt>
                <c:pt idx="3412">
                  <c:v>-106847.7356</c:v>
                </c:pt>
                <c:pt idx="3413">
                  <c:v>-106930.4054</c:v>
                </c:pt>
                <c:pt idx="3414">
                  <c:v>-106857.4308</c:v>
                </c:pt>
                <c:pt idx="3415">
                  <c:v>-106785.98420000001</c:v>
                </c:pt>
                <c:pt idx="3416">
                  <c:v>-106879.5816</c:v>
                </c:pt>
                <c:pt idx="3417">
                  <c:v>-106836.9418</c:v>
                </c:pt>
                <c:pt idx="3418">
                  <c:v>-106835.1562</c:v>
                </c:pt>
                <c:pt idx="3419">
                  <c:v>-106884.7018</c:v>
                </c:pt>
                <c:pt idx="3420">
                  <c:v>-106883.1666</c:v>
                </c:pt>
                <c:pt idx="3421">
                  <c:v>-106914.53479999999</c:v>
                </c:pt>
                <c:pt idx="3422">
                  <c:v>-106992.0837</c:v>
                </c:pt>
                <c:pt idx="3423">
                  <c:v>-106925.4522</c:v>
                </c:pt>
                <c:pt idx="3424">
                  <c:v>-106800.5839</c:v>
                </c:pt>
                <c:pt idx="3425">
                  <c:v>-106928.13430000001</c:v>
                </c:pt>
                <c:pt idx="3426">
                  <c:v>-107107.23149999999</c:v>
                </c:pt>
                <c:pt idx="3427">
                  <c:v>-106955.6299</c:v>
                </c:pt>
                <c:pt idx="3428">
                  <c:v>-106898.28109999999</c:v>
                </c:pt>
                <c:pt idx="3429">
                  <c:v>-106901.2132</c:v>
                </c:pt>
                <c:pt idx="3430">
                  <c:v>-106789.8898</c:v>
                </c:pt>
                <c:pt idx="3431">
                  <c:v>-106892.1633</c:v>
                </c:pt>
                <c:pt idx="3432">
                  <c:v>-106900.9898</c:v>
                </c:pt>
                <c:pt idx="3433">
                  <c:v>-106939.8717</c:v>
                </c:pt>
                <c:pt idx="3434">
                  <c:v>-106843.3416</c:v>
                </c:pt>
                <c:pt idx="3435">
                  <c:v>-106978.1911</c:v>
                </c:pt>
                <c:pt idx="3436">
                  <c:v>-106910.0882</c:v>
                </c:pt>
                <c:pt idx="3437">
                  <c:v>-106908.4814</c:v>
                </c:pt>
                <c:pt idx="3438">
                  <c:v>-106883.5422</c:v>
                </c:pt>
                <c:pt idx="3439">
                  <c:v>-106930.1577</c:v>
                </c:pt>
                <c:pt idx="3440">
                  <c:v>-106993.8287</c:v>
                </c:pt>
                <c:pt idx="3441">
                  <c:v>-106858.4932</c:v>
                </c:pt>
                <c:pt idx="3442">
                  <c:v>-106893.34050000001</c:v>
                </c:pt>
                <c:pt idx="3443">
                  <c:v>-106890.9638</c:v>
                </c:pt>
                <c:pt idx="3444">
                  <c:v>-106953.5822</c:v>
                </c:pt>
                <c:pt idx="3445">
                  <c:v>-106940.99340000001</c:v>
                </c:pt>
                <c:pt idx="3446">
                  <c:v>-106695.3397</c:v>
                </c:pt>
                <c:pt idx="3447">
                  <c:v>-106968.4795</c:v>
                </c:pt>
                <c:pt idx="3448">
                  <c:v>-106952.61229999999</c:v>
                </c:pt>
                <c:pt idx="3449">
                  <c:v>-106728.2386</c:v>
                </c:pt>
                <c:pt idx="3450">
                  <c:v>-106978.97440000001</c:v>
                </c:pt>
                <c:pt idx="3451">
                  <c:v>-106997.158</c:v>
                </c:pt>
                <c:pt idx="3452">
                  <c:v>-106693.35890000001</c:v>
                </c:pt>
                <c:pt idx="3453">
                  <c:v>-106911.9736</c:v>
                </c:pt>
                <c:pt idx="3454">
                  <c:v>-106832.7809</c:v>
                </c:pt>
                <c:pt idx="3455">
                  <c:v>-106765.9681</c:v>
                </c:pt>
                <c:pt idx="3456">
                  <c:v>-106794.834</c:v>
                </c:pt>
                <c:pt idx="3457">
                  <c:v>-107082.2977</c:v>
                </c:pt>
                <c:pt idx="3458">
                  <c:v>-106816.1712</c:v>
                </c:pt>
                <c:pt idx="3459">
                  <c:v>-106690.45450000001</c:v>
                </c:pt>
                <c:pt idx="3460">
                  <c:v>-107037.13400000001</c:v>
                </c:pt>
                <c:pt idx="3461">
                  <c:v>-106915.44130000001</c:v>
                </c:pt>
                <c:pt idx="3462">
                  <c:v>-106937.6246</c:v>
                </c:pt>
                <c:pt idx="3463">
                  <c:v>-106801.8404</c:v>
                </c:pt>
                <c:pt idx="3464">
                  <c:v>-106695.91039999999</c:v>
                </c:pt>
                <c:pt idx="3465">
                  <c:v>-106842.5027</c:v>
                </c:pt>
                <c:pt idx="3466">
                  <c:v>-106787.64230000001</c:v>
                </c:pt>
                <c:pt idx="3467">
                  <c:v>-106752.3554</c:v>
                </c:pt>
                <c:pt idx="3468">
                  <c:v>-106928.4277</c:v>
                </c:pt>
                <c:pt idx="3469">
                  <c:v>-106760.33040000001</c:v>
                </c:pt>
                <c:pt idx="3470">
                  <c:v>-106784.72470000001</c:v>
                </c:pt>
                <c:pt idx="3471">
                  <c:v>-106779.06329999999</c:v>
                </c:pt>
                <c:pt idx="3472">
                  <c:v>-106757.8624</c:v>
                </c:pt>
                <c:pt idx="3473">
                  <c:v>-106865.85060000001</c:v>
                </c:pt>
                <c:pt idx="3474">
                  <c:v>-107022.7022</c:v>
                </c:pt>
                <c:pt idx="3475">
                  <c:v>-106928.1535</c:v>
                </c:pt>
                <c:pt idx="3476">
                  <c:v>-106833.465</c:v>
                </c:pt>
                <c:pt idx="3477">
                  <c:v>-106821.8293</c:v>
                </c:pt>
                <c:pt idx="3478">
                  <c:v>-106758.71400000001</c:v>
                </c:pt>
                <c:pt idx="3479">
                  <c:v>-106942.52250000001</c:v>
                </c:pt>
                <c:pt idx="3480">
                  <c:v>-106748.291</c:v>
                </c:pt>
                <c:pt idx="3481">
                  <c:v>-106810.8673</c:v>
                </c:pt>
                <c:pt idx="3482">
                  <c:v>-106972.66220000001</c:v>
                </c:pt>
                <c:pt idx="3483">
                  <c:v>-107054.74679999999</c:v>
                </c:pt>
                <c:pt idx="3484">
                  <c:v>-106756.3383</c:v>
                </c:pt>
                <c:pt idx="3485">
                  <c:v>-106773.93489999999</c:v>
                </c:pt>
                <c:pt idx="3486">
                  <c:v>-106646.35709999999</c:v>
                </c:pt>
                <c:pt idx="3487">
                  <c:v>-106672.092</c:v>
                </c:pt>
                <c:pt idx="3488">
                  <c:v>-106922.0937</c:v>
                </c:pt>
                <c:pt idx="3489">
                  <c:v>-106828.2963</c:v>
                </c:pt>
                <c:pt idx="3490">
                  <c:v>-106808.8024</c:v>
                </c:pt>
                <c:pt idx="3491">
                  <c:v>-106795.7876</c:v>
                </c:pt>
                <c:pt idx="3492">
                  <c:v>-106868.5996</c:v>
                </c:pt>
                <c:pt idx="3493">
                  <c:v>-106998.4945</c:v>
                </c:pt>
                <c:pt idx="3494">
                  <c:v>-106834.7635</c:v>
                </c:pt>
                <c:pt idx="3495">
                  <c:v>-106770.7928</c:v>
                </c:pt>
                <c:pt idx="3496">
                  <c:v>-107062.82429999999</c:v>
                </c:pt>
                <c:pt idx="3497">
                  <c:v>-106734.3731</c:v>
                </c:pt>
                <c:pt idx="3498">
                  <c:v>-107060.6369</c:v>
                </c:pt>
                <c:pt idx="3499">
                  <c:v>-106863.73510000001</c:v>
                </c:pt>
                <c:pt idx="3500">
                  <c:v>-106790.93090000001</c:v>
                </c:pt>
                <c:pt idx="3501">
                  <c:v>-106787.2867</c:v>
                </c:pt>
                <c:pt idx="3502">
                  <c:v>-106652.0811</c:v>
                </c:pt>
                <c:pt idx="3503">
                  <c:v>-106928.84239999999</c:v>
                </c:pt>
                <c:pt idx="3504">
                  <c:v>-106785.39449999999</c:v>
                </c:pt>
                <c:pt idx="3505">
                  <c:v>-106860.8131</c:v>
                </c:pt>
                <c:pt idx="3506">
                  <c:v>-106861.3556</c:v>
                </c:pt>
                <c:pt idx="3507">
                  <c:v>-106836.9452</c:v>
                </c:pt>
                <c:pt idx="3508">
                  <c:v>-106712.58689999999</c:v>
                </c:pt>
                <c:pt idx="3509">
                  <c:v>-106817.7988</c:v>
                </c:pt>
                <c:pt idx="3510">
                  <c:v>-107056.13740000001</c:v>
                </c:pt>
                <c:pt idx="3511">
                  <c:v>-106886.5629</c:v>
                </c:pt>
                <c:pt idx="3512">
                  <c:v>-106843.0273</c:v>
                </c:pt>
                <c:pt idx="3513">
                  <c:v>-107036.19590000001</c:v>
                </c:pt>
                <c:pt idx="3514">
                  <c:v>-106988.68150000001</c:v>
                </c:pt>
                <c:pt idx="3515">
                  <c:v>-106957.59849999999</c:v>
                </c:pt>
                <c:pt idx="3516">
                  <c:v>-106876.3135</c:v>
                </c:pt>
                <c:pt idx="3517">
                  <c:v>-106934.5776</c:v>
                </c:pt>
                <c:pt idx="3518">
                  <c:v>-106904.4618</c:v>
                </c:pt>
                <c:pt idx="3519">
                  <c:v>-106840.9566</c:v>
                </c:pt>
                <c:pt idx="3520">
                  <c:v>-106858.9267</c:v>
                </c:pt>
                <c:pt idx="3521">
                  <c:v>-106883.428</c:v>
                </c:pt>
                <c:pt idx="3522">
                  <c:v>-106913.5778</c:v>
                </c:pt>
                <c:pt idx="3523">
                  <c:v>-106939.84020000001</c:v>
                </c:pt>
                <c:pt idx="3524">
                  <c:v>-106780.99189999999</c:v>
                </c:pt>
                <c:pt idx="3525">
                  <c:v>-106973.08379999999</c:v>
                </c:pt>
                <c:pt idx="3526">
                  <c:v>-106860.40270000001</c:v>
                </c:pt>
                <c:pt idx="3527">
                  <c:v>-106934.3155</c:v>
                </c:pt>
                <c:pt idx="3528">
                  <c:v>-107030.0563</c:v>
                </c:pt>
                <c:pt idx="3529">
                  <c:v>-106860.2176</c:v>
                </c:pt>
                <c:pt idx="3530">
                  <c:v>-106879.28569999999</c:v>
                </c:pt>
                <c:pt idx="3531">
                  <c:v>-106954.6917</c:v>
                </c:pt>
                <c:pt idx="3532">
                  <c:v>-106922.2733</c:v>
                </c:pt>
                <c:pt idx="3533">
                  <c:v>-106758.3743</c:v>
                </c:pt>
                <c:pt idx="3534">
                  <c:v>-106739.6015</c:v>
                </c:pt>
                <c:pt idx="3535">
                  <c:v>-106859.91959999999</c:v>
                </c:pt>
                <c:pt idx="3536">
                  <c:v>-107006.85920000001</c:v>
                </c:pt>
                <c:pt idx="3537">
                  <c:v>-106783.682</c:v>
                </c:pt>
                <c:pt idx="3538">
                  <c:v>-106758.8798</c:v>
                </c:pt>
                <c:pt idx="3539">
                  <c:v>-106947.15730000001</c:v>
                </c:pt>
                <c:pt idx="3540">
                  <c:v>-107144.92019999999</c:v>
                </c:pt>
                <c:pt idx="3541">
                  <c:v>-106958.7289</c:v>
                </c:pt>
                <c:pt idx="3542">
                  <c:v>-107002.7228</c:v>
                </c:pt>
                <c:pt idx="3543">
                  <c:v>-106873.1637</c:v>
                </c:pt>
                <c:pt idx="3544">
                  <c:v>-106975.42539999999</c:v>
                </c:pt>
                <c:pt idx="3545">
                  <c:v>-106875.96799999999</c:v>
                </c:pt>
                <c:pt idx="3546">
                  <c:v>-106804.6957</c:v>
                </c:pt>
                <c:pt idx="3547">
                  <c:v>-106841.0625</c:v>
                </c:pt>
                <c:pt idx="3548">
                  <c:v>-106974.5279</c:v>
                </c:pt>
                <c:pt idx="3549">
                  <c:v>-106814.8873</c:v>
                </c:pt>
                <c:pt idx="3550">
                  <c:v>-106766.2442</c:v>
                </c:pt>
                <c:pt idx="3551">
                  <c:v>-106921.8419</c:v>
                </c:pt>
                <c:pt idx="3552">
                  <c:v>-106790.13370000001</c:v>
                </c:pt>
                <c:pt idx="3553">
                  <c:v>-106776.512</c:v>
                </c:pt>
                <c:pt idx="3554">
                  <c:v>-106759.0796</c:v>
                </c:pt>
                <c:pt idx="3555">
                  <c:v>-106874.6256</c:v>
                </c:pt>
                <c:pt idx="3556">
                  <c:v>-106801.8224</c:v>
                </c:pt>
                <c:pt idx="3557">
                  <c:v>-106941.04859999999</c:v>
                </c:pt>
                <c:pt idx="3558">
                  <c:v>-106927.74189999999</c:v>
                </c:pt>
                <c:pt idx="3559">
                  <c:v>-106833.3444</c:v>
                </c:pt>
                <c:pt idx="3560">
                  <c:v>-107102.0481</c:v>
                </c:pt>
                <c:pt idx="3561">
                  <c:v>-106961.75840000001</c:v>
                </c:pt>
                <c:pt idx="3562">
                  <c:v>-106985.3409</c:v>
                </c:pt>
                <c:pt idx="3563">
                  <c:v>-106899.4803</c:v>
                </c:pt>
                <c:pt idx="3564">
                  <c:v>-107018.0999</c:v>
                </c:pt>
                <c:pt idx="3565">
                  <c:v>-106858.66620000001</c:v>
                </c:pt>
                <c:pt idx="3566">
                  <c:v>-106831.0558</c:v>
                </c:pt>
                <c:pt idx="3567">
                  <c:v>-106692.908</c:v>
                </c:pt>
                <c:pt idx="3568">
                  <c:v>-106780.0523</c:v>
                </c:pt>
                <c:pt idx="3569">
                  <c:v>-106922.3973</c:v>
                </c:pt>
                <c:pt idx="3570">
                  <c:v>-106799.72689999999</c:v>
                </c:pt>
                <c:pt idx="3571">
                  <c:v>-106722.5873</c:v>
                </c:pt>
                <c:pt idx="3572">
                  <c:v>-106813.31140000001</c:v>
                </c:pt>
                <c:pt idx="3573">
                  <c:v>-106835.6134</c:v>
                </c:pt>
                <c:pt idx="3574">
                  <c:v>-106812.8567</c:v>
                </c:pt>
                <c:pt idx="3575">
                  <c:v>-106945.136</c:v>
                </c:pt>
                <c:pt idx="3576">
                  <c:v>-106856.5854</c:v>
                </c:pt>
                <c:pt idx="3577">
                  <c:v>-106784.9075</c:v>
                </c:pt>
                <c:pt idx="3578">
                  <c:v>-106827.8385</c:v>
                </c:pt>
                <c:pt idx="3579">
                  <c:v>-106838.03690000001</c:v>
                </c:pt>
                <c:pt idx="3580">
                  <c:v>-106969.2542</c:v>
                </c:pt>
                <c:pt idx="3581">
                  <c:v>-107039.01820000001</c:v>
                </c:pt>
                <c:pt idx="3582">
                  <c:v>-106934.86500000001</c:v>
                </c:pt>
                <c:pt idx="3583">
                  <c:v>-106940.1418</c:v>
                </c:pt>
                <c:pt idx="3584">
                  <c:v>-106950.05560000001</c:v>
                </c:pt>
                <c:pt idx="3585">
                  <c:v>-106887.11259999999</c:v>
                </c:pt>
                <c:pt idx="3586">
                  <c:v>-106879.9479</c:v>
                </c:pt>
                <c:pt idx="3587">
                  <c:v>-106689.5732</c:v>
                </c:pt>
                <c:pt idx="3588">
                  <c:v>-106966.5257</c:v>
                </c:pt>
                <c:pt idx="3589">
                  <c:v>-106843.9126</c:v>
                </c:pt>
                <c:pt idx="3590">
                  <c:v>-106785.7858</c:v>
                </c:pt>
                <c:pt idx="3591">
                  <c:v>-106836.9638</c:v>
                </c:pt>
                <c:pt idx="3592">
                  <c:v>-106895.8852</c:v>
                </c:pt>
                <c:pt idx="3593">
                  <c:v>-106837.8208</c:v>
                </c:pt>
                <c:pt idx="3594">
                  <c:v>-106871.3017</c:v>
                </c:pt>
                <c:pt idx="3595">
                  <c:v>-106980.6336</c:v>
                </c:pt>
                <c:pt idx="3596">
                  <c:v>-107036.9852</c:v>
                </c:pt>
                <c:pt idx="3597">
                  <c:v>-107089.51579999999</c:v>
                </c:pt>
                <c:pt idx="3598">
                  <c:v>-106863.7874</c:v>
                </c:pt>
                <c:pt idx="3599">
                  <c:v>-107002.63009999999</c:v>
                </c:pt>
                <c:pt idx="3600">
                  <c:v>-106784.5894</c:v>
                </c:pt>
                <c:pt idx="3601">
                  <c:v>-107034.232</c:v>
                </c:pt>
                <c:pt idx="3602">
                  <c:v>-106774.91009999999</c:v>
                </c:pt>
                <c:pt idx="3603">
                  <c:v>-106887.83900000001</c:v>
                </c:pt>
                <c:pt idx="3604">
                  <c:v>-106900.6336</c:v>
                </c:pt>
                <c:pt idx="3605">
                  <c:v>-106969.0423</c:v>
                </c:pt>
                <c:pt idx="3606">
                  <c:v>-106942.0361</c:v>
                </c:pt>
                <c:pt idx="3607">
                  <c:v>-107062.41469999999</c:v>
                </c:pt>
                <c:pt idx="3608">
                  <c:v>-107144.7009</c:v>
                </c:pt>
                <c:pt idx="3609">
                  <c:v>-107015.1603</c:v>
                </c:pt>
                <c:pt idx="3610">
                  <c:v>-106828.27989999999</c:v>
                </c:pt>
                <c:pt idx="3611">
                  <c:v>-106749.643</c:v>
                </c:pt>
                <c:pt idx="3612">
                  <c:v>-106913.7696</c:v>
                </c:pt>
                <c:pt idx="3613">
                  <c:v>-106873.465</c:v>
                </c:pt>
                <c:pt idx="3614">
                  <c:v>-106806.6091</c:v>
                </c:pt>
                <c:pt idx="3615">
                  <c:v>-106714.4857</c:v>
                </c:pt>
                <c:pt idx="3616">
                  <c:v>-106940.2447</c:v>
                </c:pt>
                <c:pt idx="3617">
                  <c:v>-106836.0088</c:v>
                </c:pt>
                <c:pt idx="3618">
                  <c:v>-106960.27009999999</c:v>
                </c:pt>
                <c:pt idx="3619">
                  <c:v>-106946.7613</c:v>
                </c:pt>
                <c:pt idx="3620">
                  <c:v>-106964.44160000001</c:v>
                </c:pt>
                <c:pt idx="3621">
                  <c:v>-106979.1681</c:v>
                </c:pt>
                <c:pt idx="3622">
                  <c:v>-107023.5612</c:v>
                </c:pt>
                <c:pt idx="3623">
                  <c:v>-106894.1992</c:v>
                </c:pt>
                <c:pt idx="3624">
                  <c:v>-107109.9807</c:v>
                </c:pt>
                <c:pt idx="3625">
                  <c:v>-106934.5399</c:v>
                </c:pt>
                <c:pt idx="3626">
                  <c:v>-106999.15790000001</c:v>
                </c:pt>
                <c:pt idx="3627">
                  <c:v>-106949.1617</c:v>
                </c:pt>
                <c:pt idx="3628">
                  <c:v>-107092.36930000001</c:v>
                </c:pt>
                <c:pt idx="3629">
                  <c:v>-107023.13310000001</c:v>
                </c:pt>
                <c:pt idx="3630">
                  <c:v>-106894.235</c:v>
                </c:pt>
                <c:pt idx="3631">
                  <c:v>-106847.5113</c:v>
                </c:pt>
                <c:pt idx="3632">
                  <c:v>-106737.9764</c:v>
                </c:pt>
                <c:pt idx="3633">
                  <c:v>-106803.9479</c:v>
                </c:pt>
                <c:pt idx="3634">
                  <c:v>-106766.72779999999</c:v>
                </c:pt>
                <c:pt idx="3635">
                  <c:v>-107117.1456</c:v>
                </c:pt>
                <c:pt idx="3636">
                  <c:v>-106894.5368</c:v>
                </c:pt>
                <c:pt idx="3637">
                  <c:v>-106825.85460000001</c:v>
                </c:pt>
                <c:pt idx="3638">
                  <c:v>-106877.93580000001</c:v>
                </c:pt>
                <c:pt idx="3639">
                  <c:v>-106697.1591</c:v>
                </c:pt>
                <c:pt idx="3640">
                  <c:v>-106656.6764</c:v>
                </c:pt>
                <c:pt idx="3641">
                  <c:v>-106773.1707</c:v>
                </c:pt>
                <c:pt idx="3642">
                  <c:v>-106766.3201</c:v>
                </c:pt>
                <c:pt idx="3643">
                  <c:v>-106849.44590000001</c:v>
                </c:pt>
                <c:pt idx="3644">
                  <c:v>-106718.7129</c:v>
                </c:pt>
                <c:pt idx="3645">
                  <c:v>-106697.6737</c:v>
                </c:pt>
                <c:pt idx="3646">
                  <c:v>-106944.7824</c:v>
                </c:pt>
                <c:pt idx="3647">
                  <c:v>-106911.1792</c:v>
                </c:pt>
                <c:pt idx="3648">
                  <c:v>-106950.9376</c:v>
                </c:pt>
                <c:pt idx="3649">
                  <c:v>-107129.9675</c:v>
                </c:pt>
                <c:pt idx="3650">
                  <c:v>-106869.8279</c:v>
                </c:pt>
                <c:pt idx="3651">
                  <c:v>-106910.1994</c:v>
                </c:pt>
                <c:pt idx="3652">
                  <c:v>-106872.86320000001</c:v>
                </c:pt>
                <c:pt idx="3653">
                  <c:v>-106868.1539</c:v>
                </c:pt>
                <c:pt idx="3654">
                  <c:v>-107074.64969999999</c:v>
                </c:pt>
                <c:pt idx="3655">
                  <c:v>-106809.6131</c:v>
                </c:pt>
                <c:pt idx="3656">
                  <c:v>-106948.94680000001</c:v>
                </c:pt>
                <c:pt idx="3657">
                  <c:v>-106786.58130000001</c:v>
                </c:pt>
                <c:pt idx="3658">
                  <c:v>-106831.2919</c:v>
                </c:pt>
                <c:pt idx="3659">
                  <c:v>-106782.0174</c:v>
                </c:pt>
                <c:pt idx="3660">
                  <c:v>-106842.977</c:v>
                </c:pt>
                <c:pt idx="3661">
                  <c:v>-106767.88989999999</c:v>
                </c:pt>
                <c:pt idx="3662">
                  <c:v>-106845.2328</c:v>
                </c:pt>
                <c:pt idx="3663">
                  <c:v>-106780.0261</c:v>
                </c:pt>
                <c:pt idx="3664">
                  <c:v>-106937.6635</c:v>
                </c:pt>
                <c:pt idx="3665">
                  <c:v>-106986.34329999999</c:v>
                </c:pt>
                <c:pt idx="3666">
                  <c:v>-106920.2406</c:v>
                </c:pt>
                <c:pt idx="3667">
                  <c:v>-106958.2739</c:v>
                </c:pt>
                <c:pt idx="3668">
                  <c:v>-106896.82769999999</c:v>
                </c:pt>
                <c:pt idx="3669">
                  <c:v>-106920.4559</c:v>
                </c:pt>
                <c:pt idx="3670">
                  <c:v>-106850.96369999999</c:v>
                </c:pt>
                <c:pt idx="3671">
                  <c:v>-106896.1826</c:v>
                </c:pt>
                <c:pt idx="3672">
                  <c:v>-106893.9788</c:v>
                </c:pt>
                <c:pt idx="3673">
                  <c:v>-106970.6767</c:v>
                </c:pt>
                <c:pt idx="3674">
                  <c:v>-107146.542</c:v>
                </c:pt>
                <c:pt idx="3675">
                  <c:v>-106991.6685</c:v>
                </c:pt>
                <c:pt idx="3676">
                  <c:v>-106982.7559</c:v>
                </c:pt>
                <c:pt idx="3677">
                  <c:v>-106982.4708</c:v>
                </c:pt>
                <c:pt idx="3678">
                  <c:v>-106947.6588</c:v>
                </c:pt>
                <c:pt idx="3679">
                  <c:v>-106797.12450000001</c:v>
                </c:pt>
                <c:pt idx="3680">
                  <c:v>-106991.202</c:v>
                </c:pt>
                <c:pt idx="3681">
                  <c:v>-106977.7552</c:v>
                </c:pt>
                <c:pt idx="3682">
                  <c:v>-106903.6508</c:v>
                </c:pt>
                <c:pt idx="3683">
                  <c:v>-106711.33259999999</c:v>
                </c:pt>
                <c:pt idx="3684">
                  <c:v>-106891.3912</c:v>
                </c:pt>
                <c:pt idx="3685">
                  <c:v>-106919.1667</c:v>
                </c:pt>
                <c:pt idx="3686">
                  <c:v>-106690.7142</c:v>
                </c:pt>
                <c:pt idx="3687">
                  <c:v>-106875.9569</c:v>
                </c:pt>
                <c:pt idx="3688">
                  <c:v>-106941.92539999999</c:v>
                </c:pt>
                <c:pt idx="3689">
                  <c:v>-106798.3895</c:v>
                </c:pt>
                <c:pt idx="3690">
                  <c:v>-106888.463</c:v>
                </c:pt>
                <c:pt idx="3691">
                  <c:v>-106780.5346</c:v>
                </c:pt>
                <c:pt idx="3692">
                  <c:v>-106840.0064</c:v>
                </c:pt>
                <c:pt idx="3693">
                  <c:v>-106977.1498</c:v>
                </c:pt>
                <c:pt idx="3694">
                  <c:v>-106829.8539</c:v>
                </c:pt>
                <c:pt idx="3695">
                  <c:v>-107019.33779999999</c:v>
                </c:pt>
                <c:pt idx="3696">
                  <c:v>-106948.26820000001</c:v>
                </c:pt>
                <c:pt idx="3697">
                  <c:v>-106888.68829999999</c:v>
                </c:pt>
                <c:pt idx="3698">
                  <c:v>-106846.7411</c:v>
                </c:pt>
                <c:pt idx="3699">
                  <c:v>-106930.9255</c:v>
                </c:pt>
                <c:pt idx="3700">
                  <c:v>-106812.1829</c:v>
                </c:pt>
                <c:pt idx="3701">
                  <c:v>-106775.1963</c:v>
                </c:pt>
                <c:pt idx="3702">
                  <c:v>-106926.4607</c:v>
                </c:pt>
                <c:pt idx="3703">
                  <c:v>-106820.2059</c:v>
                </c:pt>
                <c:pt idx="3704">
                  <c:v>-106917.5077</c:v>
                </c:pt>
                <c:pt idx="3705">
                  <c:v>-106893.33070000001</c:v>
                </c:pt>
                <c:pt idx="3706">
                  <c:v>-106763.3829</c:v>
                </c:pt>
                <c:pt idx="3707">
                  <c:v>-106956.3526</c:v>
                </c:pt>
                <c:pt idx="3708">
                  <c:v>-106769.9964</c:v>
                </c:pt>
                <c:pt idx="3709">
                  <c:v>-106832.6499</c:v>
                </c:pt>
                <c:pt idx="3710">
                  <c:v>-106625.1888</c:v>
                </c:pt>
                <c:pt idx="3711">
                  <c:v>-106948.94349999999</c:v>
                </c:pt>
                <c:pt idx="3712">
                  <c:v>-106752.97960000001</c:v>
                </c:pt>
                <c:pt idx="3713">
                  <c:v>-107003.4167</c:v>
                </c:pt>
                <c:pt idx="3714">
                  <c:v>-107044.56389999999</c:v>
                </c:pt>
                <c:pt idx="3715">
                  <c:v>-107045.7825</c:v>
                </c:pt>
                <c:pt idx="3716">
                  <c:v>-107220.7726</c:v>
                </c:pt>
                <c:pt idx="3717">
                  <c:v>-106800.0628</c:v>
                </c:pt>
                <c:pt idx="3718">
                  <c:v>-107115.0491</c:v>
                </c:pt>
                <c:pt idx="3719">
                  <c:v>-106985.34759999999</c:v>
                </c:pt>
                <c:pt idx="3720">
                  <c:v>-106926.11870000001</c:v>
                </c:pt>
                <c:pt idx="3721">
                  <c:v>-106859.05100000001</c:v>
                </c:pt>
                <c:pt idx="3722">
                  <c:v>-106900.43399999999</c:v>
                </c:pt>
                <c:pt idx="3723">
                  <c:v>-107081.61749999999</c:v>
                </c:pt>
                <c:pt idx="3724">
                  <c:v>-106722.0901</c:v>
                </c:pt>
                <c:pt idx="3725">
                  <c:v>-107074.47199999999</c:v>
                </c:pt>
                <c:pt idx="3726">
                  <c:v>-106733.65579999999</c:v>
                </c:pt>
                <c:pt idx="3727">
                  <c:v>-106818.4381</c:v>
                </c:pt>
                <c:pt idx="3728">
                  <c:v>-106852.8563</c:v>
                </c:pt>
                <c:pt idx="3729">
                  <c:v>-106893.462</c:v>
                </c:pt>
                <c:pt idx="3730">
                  <c:v>-106996.15300000001</c:v>
                </c:pt>
                <c:pt idx="3731">
                  <c:v>-106996.7032</c:v>
                </c:pt>
                <c:pt idx="3732">
                  <c:v>-107130.6878</c:v>
                </c:pt>
                <c:pt idx="3733">
                  <c:v>-106861.6465</c:v>
                </c:pt>
                <c:pt idx="3734">
                  <c:v>-107001.04549999999</c:v>
                </c:pt>
                <c:pt idx="3735">
                  <c:v>-106926.71030000001</c:v>
                </c:pt>
                <c:pt idx="3736">
                  <c:v>-106804.15850000001</c:v>
                </c:pt>
                <c:pt idx="3737">
                  <c:v>-106977.6505</c:v>
                </c:pt>
                <c:pt idx="3738">
                  <c:v>-106731.0126</c:v>
                </c:pt>
                <c:pt idx="3739">
                  <c:v>-106853.351</c:v>
                </c:pt>
                <c:pt idx="3740">
                  <c:v>-106972.65549999999</c:v>
                </c:pt>
                <c:pt idx="3741">
                  <c:v>-106853.296</c:v>
                </c:pt>
                <c:pt idx="3742">
                  <c:v>-106911.4265</c:v>
                </c:pt>
                <c:pt idx="3743">
                  <c:v>-106879.26609999999</c:v>
                </c:pt>
                <c:pt idx="3744">
                  <c:v>-107109.27680000001</c:v>
                </c:pt>
                <c:pt idx="3745">
                  <c:v>-106832.77009999999</c:v>
                </c:pt>
                <c:pt idx="3746">
                  <c:v>-106712.3392</c:v>
                </c:pt>
                <c:pt idx="3747">
                  <c:v>-106957.4025</c:v>
                </c:pt>
                <c:pt idx="3748">
                  <c:v>-106924.7553</c:v>
                </c:pt>
                <c:pt idx="3749">
                  <c:v>-107085.89629999999</c:v>
                </c:pt>
                <c:pt idx="3750">
                  <c:v>-106875.5646</c:v>
                </c:pt>
                <c:pt idx="3751">
                  <c:v>-106819.1752</c:v>
                </c:pt>
                <c:pt idx="3752">
                  <c:v>-106735.5499</c:v>
                </c:pt>
                <c:pt idx="3753">
                  <c:v>-106829.30070000001</c:v>
                </c:pt>
                <c:pt idx="3754">
                  <c:v>-107008.1569</c:v>
                </c:pt>
                <c:pt idx="3755">
                  <c:v>-107137.9669</c:v>
                </c:pt>
                <c:pt idx="3756">
                  <c:v>-106979.8729</c:v>
                </c:pt>
                <c:pt idx="3757">
                  <c:v>-106973.2133</c:v>
                </c:pt>
                <c:pt idx="3758">
                  <c:v>-106921.1765</c:v>
                </c:pt>
                <c:pt idx="3759">
                  <c:v>-106828.91740000001</c:v>
                </c:pt>
                <c:pt idx="3760">
                  <c:v>-106699.6822</c:v>
                </c:pt>
                <c:pt idx="3761">
                  <c:v>-106692.0575</c:v>
                </c:pt>
                <c:pt idx="3762">
                  <c:v>-106845.6734</c:v>
                </c:pt>
                <c:pt idx="3763">
                  <c:v>-106738.2322</c:v>
                </c:pt>
                <c:pt idx="3764">
                  <c:v>-106697.594</c:v>
                </c:pt>
                <c:pt idx="3765">
                  <c:v>-106890.8728</c:v>
                </c:pt>
                <c:pt idx="3766">
                  <c:v>-106806.88310000001</c:v>
                </c:pt>
                <c:pt idx="3767">
                  <c:v>-106728.25569999999</c:v>
                </c:pt>
                <c:pt idx="3768">
                  <c:v>-106919.85159999999</c:v>
                </c:pt>
                <c:pt idx="3769">
                  <c:v>-106945.9014</c:v>
                </c:pt>
                <c:pt idx="3770">
                  <c:v>-106939.1393</c:v>
                </c:pt>
                <c:pt idx="3771">
                  <c:v>-106706.11109999999</c:v>
                </c:pt>
                <c:pt idx="3772">
                  <c:v>-106908.6339</c:v>
                </c:pt>
                <c:pt idx="3773">
                  <c:v>-106784.31359999999</c:v>
                </c:pt>
                <c:pt idx="3774">
                  <c:v>-106855.9535</c:v>
                </c:pt>
                <c:pt idx="3775">
                  <c:v>-106954.05070000001</c:v>
                </c:pt>
                <c:pt idx="3776">
                  <c:v>-106864.3897</c:v>
                </c:pt>
                <c:pt idx="3777">
                  <c:v>-106826.0086</c:v>
                </c:pt>
                <c:pt idx="3778">
                  <c:v>-106905.2162</c:v>
                </c:pt>
                <c:pt idx="3779">
                  <c:v>-106907.2732</c:v>
                </c:pt>
                <c:pt idx="3780">
                  <c:v>-106872.9405</c:v>
                </c:pt>
                <c:pt idx="3781">
                  <c:v>-106925.9378</c:v>
                </c:pt>
                <c:pt idx="3782">
                  <c:v>-106909.10189999999</c:v>
                </c:pt>
                <c:pt idx="3783">
                  <c:v>-106769.035</c:v>
                </c:pt>
                <c:pt idx="3784">
                  <c:v>-106978.78879999999</c:v>
                </c:pt>
                <c:pt idx="3785">
                  <c:v>-106784.3722</c:v>
                </c:pt>
                <c:pt idx="3786">
                  <c:v>-107022.5514</c:v>
                </c:pt>
                <c:pt idx="3787">
                  <c:v>-106705.3714</c:v>
                </c:pt>
                <c:pt idx="3788">
                  <c:v>-106819.3998</c:v>
                </c:pt>
                <c:pt idx="3789">
                  <c:v>-106875.76609999999</c:v>
                </c:pt>
                <c:pt idx="3790">
                  <c:v>-106826.3469</c:v>
                </c:pt>
                <c:pt idx="3791">
                  <c:v>-107074.6642</c:v>
                </c:pt>
                <c:pt idx="3792">
                  <c:v>-107068.1746</c:v>
                </c:pt>
                <c:pt idx="3793">
                  <c:v>-106856.1869</c:v>
                </c:pt>
                <c:pt idx="3794">
                  <c:v>-107019.00229999999</c:v>
                </c:pt>
                <c:pt idx="3795">
                  <c:v>-106959.0892</c:v>
                </c:pt>
                <c:pt idx="3796">
                  <c:v>-107117.0382</c:v>
                </c:pt>
                <c:pt idx="3797">
                  <c:v>-107004.22169999999</c:v>
                </c:pt>
                <c:pt idx="3798">
                  <c:v>-106860.7081</c:v>
                </c:pt>
                <c:pt idx="3799">
                  <c:v>-106960.3079</c:v>
                </c:pt>
                <c:pt idx="3800">
                  <c:v>-106883.4825</c:v>
                </c:pt>
                <c:pt idx="3801">
                  <c:v>-106751.1269</c:v>
                </c:pt>
                <c:pt idx="3802">
                  <c:v>-106961.54889999999</c:v>
                </c:pt>
                <c:pt idx="3803">
                  <c:v>-106899.4706</c:v>
                </c:pt>
                <c:pt idx="3804">
                  <c:v>-106809.751</c:v>
                </c:pt>
                <c:pt idx="3805">
                  <c:v>-106913.22930000001</c:v>
                </c:pt>
                <c:pt idx="3806">
                  <c:v>-106667.856</c:v>
                </c:pt>
                <c:pt idx="3807">
                  <c:v>-106880.3593</c:v>
                </c:pt>
                <c:pt idx="3808">
                  <c:v>-107027.68060000001</c:v>
                </c:pt>
                <c:pt idx="3809">
                  <c:v>-106707.0147</c:v>
                </c:pt>
                <c:pt idx="3810">
                  <c:v>-106806.5269</c:v>
                </c:pt>
                <c:pt idx="3811">
                  <c:v>-106959.27280000001</c:v>
                </c:pt>
                <c:pt idx="3812">
                  <c:v>-106777.25320000001</c:v>
                </c:pt>
                <c:pt idx="3813">
                  <c:v>-106962.6232</c:v>
                </c:pt>
                <c:pt idx="3814">
                  <c:v>-107008.1808</c:v>
                </c:pt>
                <c:pt idx="3815">
                  <c:v>-106866.5374</c:v>
                </c:pt>
                <c:pt idx="3816">
                  <c:v>-106931.9491</c:v>
                </c:pt>
                <c:pt idx="3817">
                  <c:v>-106781.7856</c:v>
                </c:pt>
                <c:pt idx="3818">
                  <c:v>-106893.19070000001</c:v>
                </c:pt>
                <c:pt idx="3819">
                  <c:v>-106932.7806</c:v>
                </c:pt>
                <c:pt idx="3820">
                  <c:v>-107041.42200000001</c:v>
                </c:pt>
                <c:pt idx="3821">
                  <c:v>-106929.1491</c:v>
                </c:pt>
                <c:pt idx="3822">
                  <c:v>-107015.73450000001</c:v>
                </c:pt>
                <c:pt idx="3823">
                  <c:v>-106840.87239999999</c:v>
                </c:pt>
                <c:pt idx="3824">
                  <c:v>-107014.6914</c:v>
                </c:pt>
                <c:pt idx="3825">
                  <c:v>-106734.0594</c:v>
                </c:pt>
                <c:pt idx="3826">
                  <c:v>-106815.8594</c:v>
                </c:pt>
                <c:pt idx="3827">
                  <c:v>-106889.50539999999</c:v>
                </c:pt>
                <c:pt idx="3828">
                  <c:v>-106951.9566</c:v>
                </c:pt>
                <c:pt idx="3829">
                  <c:v>-107040.7447</c:v>
                </c:pt>
                <c:pt idx="3830">
                  <c:v>-106905.85980000001</c:v>
                </c:pt>
                <c:pt idx="3831">
                  <c:v>-107040.5194</c:v>
                </c:pt>
                <c:pt idx="3832">
                  <c:v>-106906.1112</c:v>
                </c:pt>
                <c:pt idx="3833">
                  <c:v>-106776.94929999999</c:v>
                </c:pt>
                <c:pt idx="3834">
                  <c:v>-106961.5092</c:v>
                </c:pt>
                <c:pt idx="3835">
                  <c:v>-106839.2242</c:v>
                </c:pt>
                <c:pt idx="3836">
                  <c:v>-106817.0576</c:v>
                </c:pt>
                <c:pt idx="3837">
                  <c:v>-106827.3466</c:v>
                </c:pt>
                <c:pt idx="3838">
                  <c:v>-106976.4185</c:v>
                </c:pt>
                <c:pt idx="3839">
                  <c:v>-106808.6234</c:v>
                </c:pt>
                <c:pt idx="3840">
                  <c:v>-106918.4376</c:v>
                </c:pt>
                <c:pt idx="3841">
                  <c:v>-106946.88959999999</c:v>
                </c:pt>
                <c:pt idx="3842">
                  <c:v>-106849.10430000001</c:v>
                </c:pt>
                <c:pt idx="3843">
                  <c:v>-106715.1171</c:v>
                </c:pt>
                <c:pt idx="3844">
                  <c:v>-106820.8591</c:v>
                </c:pt>
                <c:pt idx="3845">
                  <c:v>-106887.917</c:v>
                </c:pt>
                <c:pt idx="3846">
                  <c:v>-106891.16710000001</c:v>
                </c:pt>
                <c:pt idx="3847">
                  <c:v>-106870.5658</c:v>
                </c:pt>
                <c:pt idx="3848">
                  <c:v>-107032.26270000001</c:v>
                </c:pt>
                <c:pt idx="3849">
                  <c:v>-106886.02190000001</c:v>
                </c:pt>
                <c:pt idx="3850">
                  <c:v>-106902.75260000001</c:v>
                </c:pt>
                <c:pt idx="3851">
                  <c:v>-106640.4804</c:v>
                </c:pt>
                <c:pt idx="3852">
                  <c:v>-106866.3132</c:v>
                </c:pt>
                <c:pt idx="3853">
                  <c:v>-106821.709</c:v>
                </c:pt>
                <c:pt idx="3854">
                  <c:v>-106876.8478</c:v>
                </c:pt>
                <c:pt idx="3855">
                  <c:v>-106839.65210000001</c:v>
                </c:pt>
                <c:pt idx="3856">
                  <c:v>-106835.25810000001</c:v>
                </c:pt>
                <c:pt idx="3857">
                  <c:v>-106779.7797</c:v>
                </c:pt>
                <c:pt idx="3858">
                  <c:v>-106927.7507</c:v>
                </c:pt>
                <c:pt idx="3859">
                  <c:v>-106931.30469999999</c:v>
                </c:pt>
                <c:pt idx="3860">
                  <c:v>-106966.2144</c:v>
                </c:pt>
                <c:pt idx="3861">
                  <c:v>-106915.23119999999</c:v>
                </c:pt>
                <c:pt idx="3862">
                  <c:v>-106875.39320000001</c:v>
                </c:pt>
                <c:pt idx="3863">
                  <c:v>-106810.0735</c:v>
                </c:pt>
                <c:pt idx="3864">
                  <c:v>-106847.837</c:v>
                </c:pt>
                <c:pt idx="3865">
                  <c:v>-106801.4368</c:v>
                </c:pt>
                <c:pt idx="3866">
                  <c:v>-106793.2317</c:v>
                </c:pt>
                <c:pt idx="3867">
                  <c:v>-106795.2945</c:v>
                </c:pt>
                <c:pt idx="3868">
                  <c:v>-106803.9261</c:v>
                </c:pt>
                <c:pt idx="3869">
                  <c:v>-106801.893</c:v>
                </c:pt>
                <c:pt idx="3870">
                  <c:v>-106776.57640000001</c:v>
                </c:pt>
                <c:pt idx="3871">
                  <c:v>-106686.391</c:v>
                </c:pt>
                <c:pt idx="3872">
                  <c:v>-106963.0839</c:v>
                </c:pt>
                <c:pt idx="3873">
                  <c:v>-106825.0263</c:v>
                </c:pt>
                <c:pt idx="3874">
                  <c:v>-106793.602</c:v>
                </c:pt>
                <c:pt idx="3875">
                  <c:v>-106914.848</c:v>
                </c:pt>
                <c:pt idx="3876">
                  <c:v>-107149.28350000001</c:v>
                </c:pt>
                <c:pt idx="3877">
                  <c:v>-106873.63740000001</c:v>
                </c:pt>
                <c:pt idx="3878">
                  <c:v>-107134.8299</c:v>
                </c:pt>
                <c:pt idx="3879">
                  <c:v>-106863.0224</c:v>
                </c:pt>
                <c:pt idx="3880">
                  <c:v>-106955.5542</c:v>
                </c:pt>
                <c:pt idx="3881">
                  <c:v>-106789.4446</c:v>
                </c:pt>
                <c:pt idx="3882">
                  <c:v>-106814.77190000001</c:v>
                </c:pt>
                <c:pt idx="3883">
                  <c:v>-106905.83070000001</c:v>
                </c:pt>
                <c:pt idx="3884">
                  <c:v>-106842.1658</c:v>
                </c:pt>
                <c:pt idx="3885">
                  <c:v>-106825.5808</c:v>
                </c:pt>
                <c:pt idx="3886">
                  <c:v>-106928.011</c:v>
                </c:pt>
                <c:pt idx="3887">
                  <c:v>-106855.81660000001</c:v>
                </c:pt>
                <c:pt idx="3888">
                  <c:v>-106964.52589999999</c:v>
                </c:pt>
                <c:pt idx="3889">
                  <c:v>-106917.663</c:v>
                </c:pt>
                <c:pt idx="3890">
                  <c:v>-106993.1624</c:v>
                </c:pt>
                <c:pt idx="3891">
                  <c:v>-106794.53810000001</c:v>
                </c:pt>
                <c:pt idx="3892">
                  <c:v>-106946.2536</c:v>
                </c:pt>
                <c:pt idx="3893">
                  <c:v>-107027.7982</c:v>
                </c:pt>
                <c:pt idx="3894">
                  <c:v>-106722.015</c:v>
                </c:pt>
                <c:pt idx="3895">
                  <c:v>-106737.2908</c:v>
                </c:pt>
                <c:pt idx="3896">
                  <c:v>-106768.29059999999</c:v>
                </c:pt>
                <c:pt idx="3897">
                  <c:v>-106830.4372</c:v>
                </c:pt>
                <c:pt idx="3898">
                  <c:v>-106798.24709999999</c:v>
                </c:pt>
                <c:pt idx="3899">
                  <c:v>-106914.5013</c:v>
                </c:pt>
                <c:pt idx="3900">
                  <c:v>-106919.5389</c:v>
                </c:pt>
                <c:pt idx="3901">
                  <c:v>-107025.5336</c:v>
                </c:pt>
                <c:pt idx="3902">
                  <c:v>-107081.90240000001</c:v>
                </c:pt>
                <c:pt idx="3903">
                  <c:v>-107035.751</c:v>
                </c:pt>
                <c:pt idx="3904">
                  <c:v>-106846.5665</c:v>
                </c:pt>
                <c:pt idx="3905">
                  <c:v>-106953.56389999999</c:v>
                </c:pt>
                <c:pt idx="3906">
                  <c:v>-106892.56969999999</c:v>
                </c:pt>
                <c:pt idx="3907">
                  <c:v>-106902.5477</c:v>
                </c:pt>
                <c:pt idx="3908">
                  <c:v>-106849.5039</c:v>
                </c:pt>
                <c:pt idx="3909">
                  <c:v>-107038.21279999999</c:v>
                </c:pt>
                <c:pt idx="3910">
                  <c:v>-106725.1179</c:v>
                </c:pt>
                <c:pt idx="3911">
                  <c:v>-106727.5839</c:v>
                </c:pt>
                <c:pt idx="3912">
                  <c:v>-106998.6814</c:v>
                </c:pt>
                <c:pt idx="3913">
                  <c:v>-106832.8815</c:v>
                </c:pt>
                <c:pt idx="3914">
                  <c:v>-106831.94899999999</c:v>
                </c:pt>
                <c:pt idx="3915">
                  <c:v>-106901.7469</c:v>
                </c:pt>
                <c:pt idx="3916">
                  <c:v>-107032.1857</c:v>
                </c:pt>
                <c:pt idx="3917">
                  <c:v>-106859.6713</c:v>
                </c:pt>
                <c:pt idx="3918">
                  <c:v>-106978.0088</c:v>
                </c:pt>
                <c:pt idx="3919">
                  <c:v>-106915.91310000001</c:v>
                </c:pt>
                <c:pt idx="3920">
                  <c:v>-106842.011</c:v>
                </c:pt>
                <c:pt idx="3921">
                  <c:v>-106756.1915</c:v>
                </c:pt>
                <c:pt idx="3922">
                  <c:v>-106845.9163</c:v>
                </c:pt>
                <c:pt idx="3923">
                  <c:v>-106781.7206</c:v>
                </c:pt>
                <c:pt idx="3924">
                  <c:v>-106749.223</c:v>
                </c:pt>
                <c:pt idx="3925">
                  <c:v>-106845.861</c:v>
                </c:pt>
                <c:pt idx="3926">
                  <c:v>-106781.6526</c:v>
                </c:pt>
                <c:pt idx="3927">
                  <c:v>-106788.28230000001</c:v>
                </c:pt>
                <c:pt idx="3928">
                  <c:v>-106802.9431</c:v>
                </c:pt>
                <c:pt idx="3929">
                  <c:v>-106894.2184</c:v>
                </c:pt>
                <c:pt idx="3930">
                  <c:v>-106970.06759999999</c:v>
                </c:pt>
                <c:pt idx="3931">
                  <c:v>-106890.33719999999</c:v>
                </c:pt>
                <c:pt idx="3932">
                  <c:v>-106880.6418</c:v>
                </c:pt>
                <c:pt idx="3933">
                  <c:v>-106913.3542</c:v>
                </c:pt>
                <c:pt idx="3934">
                  <c:v>-106994.62519999999</c:v>
                </c:pt>
                <c:pt idx="3935">
                  <c:v>-106962.1911</c:v>
                </c:pt>
                <c:pt idx="3936">
                  <c:v>-106891.91160000001</c:v>
                </c:pt>
                <c:pt idx="3937">
                  <c:v>-106742.8275</c:v>
                </c:pt>
                <c:pt idx="3938">
                  <c:v>-106915.82670000001</c:v>
                </c:pt>
                <c:pt idx="3939">
                  <c:v>-106947.44319999999</c:v>
                </c:pt>
                <c:pt idx="3940">
                  <c:v>-106887.93670000001</c:v>
                </c:pt>
                <c:pt idx="3941">
                  <c:v>-106876.92630000001</c:v>
                </c:pt>
                <c:pt idx="3942">
                  <c:v>-106939.878</c:v>
                </c:pt>
                <c:pt idx="3943">
                  <c:v>-106871.47560000001</c:v>
                </c:pt>
                <c:pt idx="3944">
                  <c:v>-106807.09849999999</c:v>
                </c:pt>
                <c:pt idx="3945">
                  <c:v>-106801.4859</c:v>
                </c:pt>
                <c:pt idx="3946">
                  <c:v>-106880.69469999999</c:v>
                </c:pt>
                <c:pt idx="3947">
                  <c:v>-107027.74129999999</c:v>
                </c:pt>
                <c:pt idx="3948">
                  <c:v>-106753.95759999999</c:v>
                </c:pt>
                <c:pt idx="3949">
                  <c:v>-106950.3679</c:v>
                </c:pt>
                <c:pt idx="3950">
                  <c:v>-106901.3921</c:v>
                </c:pt>
                <c:pt idx="3951">
                  <c:v>-107048.152</c:v>
                </c:pt>
                <c:pt idx="3952">
                  <c:v>-106861.82</c:v>
                </c:pt>
                <c:pt idx="3953">
                  <c:v>-107031.8394</c:v>
                </c:pt>
                <c:pt idx="3954">
                  <c:v>-106870.53419999999</c:v>
                </c:pt>
                <c:pt idx="3955">
                  <c:v>-107154.4982</c:v>
                </c:pt>
                <c:pt idx="3956">
                  <c:v>-107078.2775</c:v>
                </c:pt>
                <c:pt idx="3957">
                  <c:v>-106835.30839999999</c:v>
                </c:pt>
                <c:pt idx="3958">
                  <c:v>-107053.50870000001</c:v>
                </c:pt>
                <c:pt idx="3959">
                  <c:v>-106946.1269</c:v>
                </c:pt>
                <c:pt idx="3960">
                  <c:v>-107077.27710000001</c:v>
                </c:pt>
                <c:pt idx="3961">
                  <c:v>-106829.8152</c:v>
                </c:pt>
                <c:pt idx="3962">
                  <c:v>-106809.02340000001</c:v>
                </c:pt>
                <c:pt idx="3963">
                  <c:v>-106736.06170000001</c:v>
                </c:pt>
                <c:pt idx="3964">
                  <c:v>-106927.53230000001</c:v>
                </c:pt>
                <c:pt idx="3965">
                  <c:v>-106997.5168</c:v>
                </c:pt>
                <c:pt idx="3966">
                  <c:v>-106779.14079999999</c:v>
                </c:pt>
                <c:pt idx="3967">
                  <c:v>-106791.2732</c:v>
                </c:pt>
                <c:pt idx="3968">
                  <c:v>-106779.7666</c:v>
                </c:pt>
                <c:pt idx="3969">
                  <c:v>-106872.00049999999</c:v>
                </c:pt>
                <c:pt idx="3970">
                  <c:v>-106794.02770000001</c:v>
                </c:pt>
                <c:pt idx="3971">
                  <c:v>-106792.4227</c:v>
                </c:pt>
                <c:pt idx="3972">
                  <c:v>-106679.3432</c:v>
                </c:pt>
                <c:pt idx="3973">
                  <c:v>-106632.0935</c:v>
                </c:pt>
                <c:pt idx="3974">
                  <c:v>-106798.1646</c:v>
                </c:pt>
                <c:pt idx="3975">
                  <c:v>-106894.5719</c:v>
                </c:pt>
                <c:pt idx="3976">
                  <c:v>-106938.8311</c:v>
                </c:pt>
                <c:pt idx="3977">
                  <c:v>-106700.8088</c:v>
                </c:pt>
                <c:pt idx="3978">
                  <c:v>-106691.774</c:v>
                </c:pt>
                <c:pt idx="3979">
                  <c:v>-106762.57950000001</c:v>
                </c:pt>
                <c:pt idx="3980">
                  <c:v>-106724.80560000001</c:v>
                </c:pt>
                <c:pt idx="3981">
                  <c:v>-106801.4356</c:v>
                </c:pt>
                <c:pt idx="3982">
                  <c:v>-106871.7099</c:v>
                </c:pt>
                <c:pt idx="3983">
                  <c:v>-106994.5517</c:v>
                </c:pt>
                <c:pt idx="3984">
                  <c:v>-106804.2907</c:v>
                </c:pt>
                <c:pt idx="3985">
                  <c:v>-106936.52619999999</c:v>
                </c:pt>
                <c:pt idx="3986">
                  <c:v>-106780.6921</c:v>
                </c:pt>
                <c:pt idx="3987">
                  <c:v>-106975.7127</c:v>
                </c:pt>
                <c:pt idx="3988">
                  <c:v>-106890.96120000001</c:v>
                </c:pt>
                <c:pt idx="3989">
                  <c:v>-106880.4644</c:v>
                </c:pt>
                <c:pt idx="3990">
                  <c:v>-106922.7925</c:v>
                </c:pt>
                <c:pt idx="3991">
                  <c:v>-106820.3967</c:v>
                </c:pt>
                <c:pt idx="3992">
                  <c:v>-106853.3982</c:v>
                </c:pt>
                <c:pt idx="3993">
                  <c:v>-106826.13649999999</c:v>
                </c:pt>
                <c:pt idx="3994">
                  <c:v>-106968.285</c:v>
                </c:pt>
                <c:pt idx="3995">
                  <c:v>-106831.9632</c:v>
                </c:pt>
                <c:pt idx="3996">
                  <c:v>-106818.0434</c:v>
                </c:pt>
                <c:pt idx="3997">
                  <c:v>-106978.0135</c:v>
                </c:pt>
                <c:pt idx="3998">
                  <c:v>-106920.5006</c:v>
                </c:pt>
                <c:pt idx="3999">
                  <c:v>-106716.3036</c:v>
                </c:pt>
                <c:pt idx="4000">
                  <c:v>-106742.29979999999</c:v>
                </c:pt>
                <c:pt idx="4001">
                  <c:v>-106883.1789</c:v>
                </c:pt>
                <c:pt idx="4002">
                  <c:v>-106793.04790000001</c:v>
                </c:pt>
                <c:pt idx="4003">
                  <c:v>-106999.3732</c:v>
                </c:pt>
                <c:pt idx="4004">
                  <c:v>-106942.9289</c:v>
                </c:pt>
                <c:pt idx="4005">
                  <c:v>-106807.0371</c:v>
                </c:pt>
                <c:pt idx="4006">
                  <c:v>-106790.9828</c:v>
                </c:pt>
                <c:pt idx="4007">
                  <c:v>-106865.761</c:v>
                </c:pt>
                <c:pt idx="4008">
                  <c:v>-106933.6624</c:v>
                </c:pt>
                <c:pt idx="4009">
                  <c:v>-106898.2406</c:v>
                </c:pt>
                <c:pt idx="4010">
                  <c:v>-106869.3487</c:v>
                </c:pt>
                <c:pt idx="4011">
                  <c:v>-106890.72470000001</c:v>
                </c:pt>
                <c:pt idx="4012">
                  <c:v>-106861.5854</c:v>
                </c:pt>
                <c:pt idx="4013">
                  <c:v>-106834.47100000001</c:v>
                </c:pt>
                <c:pt idx="4014">
                  <c:v>-106786.5036</c:v>
                </c:pt>
                <c:pt idx="4015">
                  <c:v>-107123.4286</c:v>
                </c:pt>
                <c:pt idx="4016">
                  <c:v>-106820.5598</c:v>
                </c:pt>
                <c:pt idx="4017">
                  <c:v>-106672.3155</c:v>
                </c:pt>
                <c:pt idx="4018">
                  <c:v>-106856.4044</c:v>
                </c:pt>
                <c:pt idx="4019">
                  <c:v>-106669.68459999999</c:v>
                </c:pt>
                <c:pt idx="4020">
                  <c:v>-106916.93150000001</c:v>
                </c:pt>
                <c:pt idx="4021">
                  <c:v>-106903.0578</c:v>
                </c:pt>
                <c:pt idx="4022">
                  <c:v>-106886.7721</c:v>
                </c:pt>
                <c:pt idx="4023">
                  <c:v>-106770.42140000001</c:v>
                </c:pt>
                <c:pt idx="4024">
                  <c:v>-106903.8517</c:v>
                </c:pt>
                <c:pt idx="4025">
                  <c:v>-106865.70050000001</c:v>
                </c:pt>
                <c:pt idx="4026">
                  <c:v>-107144.2018</c:v>
                </c:pt>
                <c:pt idx="4027">
                  <c:v>-106937.2904</c:v>
                </c:pt>
                <c:pt idx="4028">
                  <c:v>-106767.8417</c:v>
                </c:pt>
                <c:pt idx="4029">
                  <c:v>-106968.9509</c:v>
                </c:pt>
                <c:pt idx="4030">
                  <c:v>-106866.77469999999</c:v>
                </c:pt>
                <c:pt idx="4031">
                  <c:v>-106710.535</c:v>
                </c:pt>
                <c:pt idx="4032">
                  <c:v>-106983.9516</c:v>
                </c:pt>
                <c:pt idx="4033">
                  <c:v>-107021.11010000001</c:v>
                </c:pt>
                <c:pt idx="4034">
                  <c:v>-106842.90949999999</c:v>
                </c:pt>
                <c:pt idx="4035">
                  <c:v>-106855.07640000001</c:v>
                </c:pt>
                <c:pt idx="4036">
                  <c:v>-106777.1148</c:v>
                </c:pt>
                <c:pt idx="4037">
                  <c:v>-106937.86259999999</c:v>
                </c:pt>
                <c:pt idx="4038">
                  <c:v>-106667.9687</c:v>
                </c:pt>
                <c:pt idx="4039">
                  <c:v>-106963.2237</c:v>
                </c:pt>
                <c:pt idx="4040">
                  <c:v>-106727.37519999999</c:v>
                </c:pt>
                <c:pt idx="4041">
                  <c:v>-106751.7432</c:v>
                </c:pt>
                <c:pt idx="4042">
                  <c:v>-106690.609</c:v>
                </c:pt>
                <c:pt idx="4043">
                  <c:v>-106918.65820000001</c:v>
                </c:pt>
                <c:pt idx="4044">
                  <c:v>-106816.2641</c:v>
                </c:pt>
                <c:pt idx="4045">
                  <c:v>-106854.91959999999</c:v>
                </c:pt>
                <c:pt idx="4046">
                  <c:v>-106834.2745</c:v>
                </c:pt>
                <c:pt idx="4047">
                  <c:v>-106848.3465</c:v>
                </c:pt>
                <c:pt idx="4048">
                  <c:v>-106858.6743</c:v>
                </c:pt>
                <c:pt idx="4049">
                  <c:v>-106946.7978</c:v>
                </c:pt>
                <c:pt idx="4050">
                  <c:v>-106894.5549</c:v>
                </c:pt>
                <c:pt idx="4051">
                  <c:v>-106730.9555</c:v>
                </c:pt>
                <c:pt idx="4052">
                  <c:v>-107016.2972</c:v>
                </c:pt>
                <c:pt idx="4053">
                  <c:v>-106850.77310000001</c:v>
                </c:pt>
                <c:pt idx="4054">
                  <c:v>-106728.0554</c:v>
                </c:pt>
                <c:pt idx="4055">
                  <c:v>-106716.07520000001</c:v>
                </c:pt>
                <c:pt idx="4056">
                  <c:v>-106919.1799</c:v>
                </c:pt>
                <c:pt idx="4057">
                  <c:v>-106931.77830000001</c:v>
                </c:pt>
                <c:pt idx="4058">
                  <c:v>-106874.4728</c:v>
                </c:pt>
                <c:pt idx="4059">
                  <c:v>-106710.7663</c:v>
                </c:pt>
                <c:pt idx="4060">
                  <c:v>-107012.2387</c:v>
                </c:pt>
                <c:pt idx="4061">
                  <c:v>-106834.36040000001</c:v>
                </c:pt>
                <c:pt idx="4062">
                  <c:v>-106906.2404</c:v>
                </c:pt>
                <c:pt idx="4063">
                  <c:v>-106966.53200000001</c:v>
                </c:pt>
                <c:pt idx="4064">
                  <c:v>-107033.2596</c:v>
                </c:pt>
                <c:pt idx="4065">
                  <c:v>-106851.711</c:v>
                </c:pt>
                <c:pt idx="4066">
                  <c:v>-106825.6587</c:v>
                </c:pt>
                <c:pt idx="4067">
                  <c:v>-106853.6848</c:v>
                </c:pt>
                <c:pt idx="4068">
                  <c:v>-106764.69899999999</c:v>
                </c:pt>
                <c:pt idx="4069">
                  <c:v>-106757.2127</c:v>
                </c:pt>
                <c:pt idx="4070">
                  <c:v>-106878.5524</c:v>
                </c:pt>
                <c:pt idx="4071">
                  <c:v>-106784.46060000001</c:v>
                </c:pt>
                <c:pt idx="4072">
                  <c:v>-106929.66220000001</c:v>
                </c:pt>
                <c:pt idx="4073">
                  <c:v>-106909.8557</c:v>
                </c:pt>
                <c:pt idx="4074">
                  <c:v>-106792.1912</c:v>
                </c:pt>
                <c:pt idx="4075">
                  <c:v>-107060.9368</c:v>
                </c:pt>
                <c:pt idx="4076">
                  <c:v>-106918.55499999999</c:v>
                </c:pt>
                <c:pt idx="4077">
                  <c:v>-106935.6811</c:v>
                </c:pt>
                <c:pt idx="4078">
                  <c:v>-107036.12760000001</c:v>
                </c:pt>
                <c:pt idx="4079">
                  <c:v>-106964.265</c:v>
                </c:pt>
                <c:pt idx="4080">
                  <c:v>-106969.9982</c:v>
                </c:pt>
                <c:pt idx="4081">
                  <c:v>-107041.6777</c:v>
                </c:pt>
                <c:pt idx="4082">
                  <c:v>-106953.1682</c:v>
                </c:pt>
                <c:pt idx="4083">
                  <c:v>-106897.85129999999</c:v>
                </c:pt>
                <c:pt idx="4084">
                  <c:v>-106861.8058</c:v>
                </c:pt>
                <c:pt idx="4085">
                  <c:v>-107038.5643</c:v>
                </c:pt>
                <c:pt idx="4086">
                  <c:v>-107029.5615</c:v>
                </c:pt>
                <c:pt idx="4087">
                  <c:v>-106897.11</c:v>
                </c:pt>
                <c:pt idx="4088">
                  <c:v>-106991.9136</c:v>
                </c:pt>
                <c:pt idx="4089">
                  <c:v>-106825.8242</c:v>
                </c:pt>
                <c:pt idx="4090">
                  <c:v>-106711.00719999999</c:v>
                </c:pt>
                <c:pt idx="4091">
                  <c:v>-106878.45510000001</c:v>
                </c:pt>
                <c:pt idx="4092">
                  <c:v>-106913.53810000001</c:v>
                </c:pt>
                <c:pt idx="4093">
                  <c:v>-106792.1165</c:v>
                </c:pt>
                <c:pt idx="4094">
                  <c:v>-107086.9512</c:v>
                </c:pt>
                <c:pt idx="4095">
                  <c:v>-106912.6336</c:v>
                </c:pt>
                <c:pt idx="4096">
                  <c:v>-106960.8743</c:v>
                </c:pt>
                <c:pt idx="4097">
                  <c:v>-106985.24340000001</c:v>
                </c:pt>
                <c:pt idx="4098">
                  <c:v>-107044.97169999999</c:v>
                </c:pt>
                <c:pt idx="4099">
                  <c:v>-106991.85030000001</c:v>
                </c:pt>
                <c:pt idx="4100">
                  <c:v>-106884.9013</c:v>
                </c:pt>
                <c:pt idx="4101">
                  <c:v>-107000.66409999999</c:v>
                </c:pt>
                <c:pt idx="4102">
                  <c:v>-106810.34480000001</c:v>
                </c:pt>
                <c:pt idx="4103">
                  <c:v>-106795.3587</c:v>
                </c:pt>
                <c:pt idx="4104">
                  <c:v>-106873.50780000001</c:v>
                </c:pt>
                <c:pt idx="4105">
                  <c:v>-107049.545</c:v>
                </c:pt>
                <c:pt idx="4106">
                  <c:v>-106811.4749</c:v>
                </c:pt>
                <c:pt idx="4107">
                  <c:v>-107032.80929999999</c:v>
                </c:pt>
                <c:pt idx="4108">
                  <c:v>-106954.18979999999</c:v>
                </c:pt>
                <c:pt idx="4109">
                  <c:v>-107043.8358</c:v>
                </c:pt>
                <c:pt idx="4110">
                  <c:v>-106932.9408</c:v>
                </c:pt>
                <c:pt idx="4111">
                  <c:v>-107004.2525</c:v>
                </c:pt>
                <c:pt idx="4112">
                  <c:v>-106823.7656</c:v>
                </c:pt>
                <c:pt idx="4113">
                  <c:v>-106890.67</c:v>
                </c:pt>
                <c:pt idx="4114">
                  <c:v>-106888.8756</c:v>
                </c:pt>
                <c:pt idx="4115">
                  <c:v>-106847.4616</c:v>
                </c:pt>
                <c:pt idx="4116">
                  <c:v>-106708.6768</c:v>
                </c:pt>
                <c:pt idx="4117">
                  <c:v>-106719.5879</c:v>
                </c:pt>
                <c:pt idx="4118">
                  <c:v>-106743.0224</c:v>
                </c:pt>
                <c:pt idx="4119">
                  <c:v>-107054.18829999999</c:v>
                </c:pt>
                <c:pt idx="4120">
                  <c:v>-106885.6214</c:v>
                </c:pt>
                <c:pt idx="4121">
                  <c:v>-106857.7283</c:v>
                </c:pt>
                <c:pt idx="4122">
                  <c:v>-106938.1804</c:v>
                </c:pt>
                <c:pt idx="4123">
                  <c:v>-106843.74860000001</c:v>
                </c:pt>
                <c:pt idx="4124">
                  <c:v>-106802.49099999999</c:v>
                </c:pt>
                <c:pt idx="4125">
                  <c:v>-106869.67019999999</c:v>
                </c:pt>
                <c:pt idx="4126">
                  <c:v>-106851.02619999999</c:v>
                </c:pt>
                <c:pt idx="4127">
                  <c:v>-106820.4278</c:v>
                </c:pt>
                <c:pt idx="4128">
                  <c:v>-106938.1526</c:v>
                </c:pt>
                <c:pt idx="4129">
                  <c:v>-107057.7834</c:v>
                </c:pt>
                <c:pt idx="4130">
                  <c:v>-106931.254</c:v>
                </c:pt>
                <c:pt idx="4131">
                  <c:v>-107038.2127</c:v>
                </c:pt>
                <c:pt idx="4132">
                  <c:v>-107003.46550000001</c:v>
                </c:pt>
                <c:pt idx="4133">
                  <c:v>-106838.06570000001</c:v>
                </c:pt>
                <c:pt idx="4134">
                  <c:v>-106956.0102</c:v>
                </c:pt>
                <c:pt idx="4135">
                  <c:v>-106840.38619999999</c:v>
                </c:pt>
                <c:pt idx="4136">
                  <c:v>-107086.1974</c:v>
                </c:pt>
                <c:pt idx="4137">
                  <c:v>-106865.4105</c:v>
                </c:pt>
                <c:pt idx="4138">
                  <c:v>-106805.216</c:v>
                </c:pt>
                <c:pt idx="4139">
                  <c:v>-106836.82580000001</c:v>
                </c:pt>
                <c:pt idx="4140">
                  <c:v>-106860.43090000001</c:v>
                </c:pt>
                <c:pt idx="4141">
                  <c:v>-106981.6059</c:v>
                </c:pt>
                <c:pt idx="4142">
                  <c:v>-107018.0624</c:v>
                </c:pt>
                <c:pt idx="4143">
                  <c:v>-106636.47870000001</c:v>
                </c:pt>
                <c:pt idx="4144">
                  <c:v>-106827.5923</c:v>
                </c:pt>
                <c:pt idx="4145">
                  <c:v>-106781.6115</c:v>
                </c:pt>
                <c:pt idx="4146">
                  <c:v>-106932.0217</c:v>
                </c:pt>
                <c:pt idx="4147">
                  <c:v>-106867.4253</c:v>
                </c:pt>
                <c:pt idx="4148">
                  <c:v>-107011.4184</c:v>
                </c:pt>
                <c:pt idx="4149">
                  <c:v>-106775.4038</c:v>
                </c:pt>
                <c:pt idx="4150">
                  <c:v>-106770.32309999999</c:v>
                </c:pt>
                <c:pt idx="4151">
                  <c:v>-107007.8544</c:v>
                </c:pt>
                <c:pt idx="4152">
                  <c:v>-106892.0916</c:v>
                </c:pt>
                <c:pt idx="4153">
                  <c:v>-106881.6485</c:v>
                </c:pt>
                <c:pt idx="4154">
                  <c:v>-107005.905</c:v>
                </c:pt>
                <c:pt idx="4155">
                  <c:v>-106985.6296</c:v>
                </c:pt>
                <c:pt idx="4156">
                  <c:v>-106840.4084</c:v>
                </c:pt>
                <c:pt idx="4157">
                  <c:v>-107066.7292</c:v>
                </c:pt>
                <c:pt idx="4158">
                  <c:v>-106654.22900000001</c:v>
                </c:pt>
                <c:pt idx="4159">
                  <c:v>-106973.606</c:v>
                </c:pt>
                <c:pt idx="4160">
                  <c:v>-106972.55530000001</c:v>
                </c:pt>
                <c:pt idx="4161">
                  <c:v>-106847.56879999999</c:v>
                </c:pt>
                <c:pt idx="4162">
                  <c:v>-107020.7475</c:v>
                </c:pt>
                <c:pt idx="4163">
                  <c:v>-107020.76979999999</c:v>
                </c:pt>
                <c:pt idx="4164">
                  <c:v>-106827.6409</c:v>
                </c:pt>
                <c:pt idx="4165">
                  <c:v>-106862.1381</c:v>
                </c:pt>
                <c:pt idx="4166">
                  <c:v>-107036.5681</c:v>
                </c:pt>
                <c:pt idx="4167">
                  <c:v>-106880.7825</c:v>
                </c:pt>
                <c:pt idx="4168">
                  <c:v>-106853.88069999999</c:v>
                </c:pt>
                <c:pt idx="4169">
                  <c:v>-106872.99770000001</c:v>
                </c:pt>
                <c:pt idx="4170">
                  <c:v>-106712.45050000001</c:v>
                </c:pt>
                <c:pt idx="4171">
                  <c:v>-106748.7075</c:v>
                </c:pt>
                <c:pt idx="4172">
                  <c:v>-106791.03290000001</c:v>
                </c:pt>
                <c:pt idx="4173">
                  <c:v>-107014.5289</c:v>
                </c:pt>
                <c:pt idx="4174">
                  <c:v>-106967.61259999999</c:v>
                </c:pt>
                <c:pt idx="4175">
                  <c:v>-106801.21950000001</c:v>
                </c:pt>
                <c:pt idx="4176">
                  <c:v>-106790.626</c:v>
                </c:pt>
                <c:pt idx="4177">
                  <c:v>-106911.66469999999</c:v>
                </c:pt>
                <c:pt idx="4178">
                  <c:v>-106817.671</c:v>
                </c:pt>
                <c:pt idx="4179">
                  <c:v>-106727.5828</c:v>
                </c:pt>
                <c:pt idx="4180">
                  <c:v>-106693.06879999999</c:v>
                </c:pt>
                <c:pt idx="4181">
                  <c:v>-106850.01700000001</c:v>
                </c:pt>
                <c:pt idx="4182">
                  <c:v>-106799.9703</c:v>
                </c:pt>
                <c:pt idx="4183">
                  <c:v>-107109.984</c:v>
                </c:pt>
                <c:pt idx="4184">
                  <c:v>-106958.79429999999</c:v>
                </c:pt>
                <c:pt idx="4185">
                  <c:v>-106767.7123</c:v>
                </c:pt>
                <c:pt idx="4186">
                  <c:v>-106986.3982</c:v>
                </c:pt>
                <c:pt idx="4187">
                  <c:v>-107008.5249</c:v>
                </c:pt>
                <c:pt idx="4188">
                  <c:v>-106938.3795</c:v>
                </c:pt>
                <c:pt idx="4189">
                  <c:v>-106969.5769</c:v>
                </c:pt>
                <c:pt idx="4190">
                  <c:v>-106976.3437</c:v>
                </c:pt>
                <c:pt idx="4191">
                  <c:v>-106865.0816</c:v>
                </c:pt>
                <c:pt idx="4192">
                  <c:v>-106802.3746</c:v>
                </c:pt>
                <c:pt idx="4193">
                  <c:v>-106722.91</c:v>
                </c:pt>
                <c:pt idx="4194">
                  <c:v>-106940.9764</c:v>
                </c:pt>
                <c:pt idx="4195">
                  <c:v>-106953.69289999999</c:v>
                </c:pt>
                <c:pt idx="4196">
                  <c:v>-106728.1338</c:v>
                </c:pt>
                <c:pt idx="4197">
                  <c:v>-106949.724</c:v>
                </c:pt>
                <c:pt idx="4198">
                  <c:v>-106816.7798</c:v>
                </c:pt>
                <c:pt idx="4199">
                  <c:v>-106881.4997</c:v>
                </c:pt>
                <c:pt idx="4200">
                  <c:v>-106840.1268</c:v>
                </c:pt>
                <c:pt idx="4201">
                  <c:v>-106721.27069999999</c:v>
                </c:pt>
                <c:pt idx="4202">
                  <c:v>-106971.3541</c:v>
                </c:pt>
                <c:pt idx="4203">
                  <c:v>-106839.17539999999</c:v>
                </c:pt>
                <c:pt idx="4204">
                  <c:v>-106875.0022</c:v>
                </c:pt>
                <c:pt idx="4205">
                  <c:v>-106908.1798</c:v>
                </c:pt>
                <c:pt idx="4206">
                  <c:v>-106785.5702</c:v>
                </c:pt>
                <c:pt idx="4207">
                  <c:v>-106636.6526</c:v>
                </c:pt>
                <c:pt idx="4208">
                  <c:v>-106837.5932</c:v>
                </c:pt>
                <c:pt idx="4209">
                  <c:v>-106867.4664</c:v>
                </c:pt>
                <c:pt idx="4210">
                  <c:v>-106683.72659999999</c:v>
                </c:pt>
                <c:pt idx="4211">
                  <c:v>-106686.871</c:v>
                </c:pt>
                <c:pt idx="4212">
                  <c:v>-106709.8131</c:v>
                </c:pt>
                <c:pt idx="4213">
                  <c:v>-106827.9911</c:v>
                </c:pt>
                <c:pt idx="4214">
                  <c:v>-106877.10129999999</c:v>
                </c:pt>
                <c:pt idx="4215">
                  <c:v>-106726.2764</c:v>
                </c:pt>
                <c:pt idx="4216">
                  <c:v>-106955.2138</c:v>
                </c:pt>
                <c:pt idx="4217">
                  <c:v>-106793.9108</c:v>
                </c:pt>
                <c:pt idx="4218">
                  <c:v>-106896.7383</c:v>
                </c:pt>
                <c:pt idx="4219">
                  <c:v>-106877.0542</c:v>
                </c:pt>
                <c:pt idx="4220">
                  <c:v>-106806.02099999999</c:v>
                </c:pt>
                <c:pt idx="4221">
                  <c:v>-106866.1501</c:v>
                </c:pt>
                <c:pt idx="4222">
                  <c:v>-107019.95940000001</c:v>
                </c:pt>
                <c:pt idx="4223">
                  <c:v>-106913.69010000001</c:v>
                </c:pt>
                <c:pt idx="4224">
                  <c:v>-106863.11960000001</c:v>
                </c:pt>
                <c:pt idx="4225">
                  <c:v>-106869.9516</c:v>
                </c:pt>
                <c:pt idx="4226">
                  <c:v>-106836.31789999999</c:v>
                </c:pt>
                <c:pt idx="4227">
                  <c:v>-106952.6933</c:v>
                </c:pt>
                <c:pt idx="4228">
                  <c:v>-106771.2828</c:v>
                </c:pt>
                <c:pt idx="4229">
                  <c:v>-106896.1542</c:v>
                </c:pt>
                <c:pt idx="4230">
                  <c:v>-106880.32919999999</c:v>
                </c:pt>
                <c:pt idx="4231">
                  <c:v>-106852.6872</c:v>
                </c:pt>
                <c:pt idx="4232">
                  <c:v>-106829.3103</c:v>
                </c:pt>
                <c:pt idx="4233">
                  <c:v>-106904.81389999999</c:v>
                </c:pt>
                <c:pt idx="4234">
                  <c:v>-106915.86410000001</c:v>
                </c:pt>
                <c:pt idx="4235">
                  <c:v>-106841.6118</c:v>
                </c:pt>
                <c:pt idx="4236">
                  <c:v>-106803.9991</c:v>
                </c:pt>
                <c:pt idx="4237">
                  <c:v>-106887.675</c:v>
                </c:pt>
                <c:pt idx="4238">
                  <c:v>-106937.8054</c:v>
                </c:pt>
                <c:pt idx="4239">
                  <c:v>-106780.1845</c:v>
                </c:pt>
                <c:pt idx="4240">
                  <c:v>-106840.67720000001</c:v>
                </c:pt>
                <c:pt idx="4241">
                  <c:v>-106829.32739999999</c:v>
                </c:pt>
                <c:pt idx="4242">
                  <c:v>-106813.55009999999</c:v>
                </c:pt>
                <c:pt idx="4243">
                  <c:v>-106596.3553</c:v>
                </c:pt>
                <c:pt idx="4244">
                  <c:v>-106923.31359999999</c:v>
                </c:pt>
                <c:pt idx="4245">
                  <c:v>-106823.3303</c:v>
                </c:pt>
                <c:pt idx="4246">
                  <c:v>-106948.7306</c:v>
                </c:pt>
                <c:pt idx="4247">
                  <c:v>-106931.3738</c:v>
                </c:pt>
                <c:pt idx="4248">
                  <c:v>-106832.3468</c:v>
                </c:pt>
                <c:pt idx="4249">
                  <c:v>-106912.8561</c:v>
                </c:pt>
                <c:pt idx="4250">
                  <c:v>-106947.1413</c:v>
                </c:pt>
                <c:pt idx="4251">
                  <c:v>-106879.26119999999</c:v>
                </c:pt>
                <c:pt idx="4252">
                  <c:v>-106943.1792</c:v>
                </c:pt>
                <c:pt idx="4253">
                  <c:v>-106828.1069</c:v>
                </c:pt>
                <c:pt idx="4254">
                  <c:v>-106805.9143</c:v>
                </c:pt>
                <c:pt idx="4255">
                  <c:v>-106927.1164</c:v>
                </c:pt>
                <c:pt idx="4256">
                  <c:v>-106779.261</c:v>
                </c:pt>
                <c:pt idx="4257">
                  <c:v>-106658.174</c:v>
                </c:pt>
                <c:pt idx="4258">
                  <c:v>-106753.09510000001</c:v>
                </c:pt>
                <c:pt idx="4259">
                  <c:v>-106796.11840000001</c:v>
                </c:pt>
                <c:pt idx="4260">
                  <c:v>-106727.72010000001</c:v>
                </c:pt>
                <c:pt idx="4261">
                  <c:v>-107025.4388</c:v>
                </c:pt>
                <c:pt idx="4262">
                  <c:v>-106886.5356</c:v>
                </c:pt>
                <c:pt idx="4263">
                  <c:v>-106936.9855</c:v>
                </c:pt>
                <c:pt idx="4264">
                  <c:v>-107029.9933</c:v>
                </c:pt>
                <c:pt idx="4265">
                  <c:v>-106962.8725</c:v>
                </c:pt>
                <c:pt idx="4266">
                  <c:v>-106854.98269999999</c:v>
                </c:pt>
                <c:pt idx="4267">
                  <c:v>-106807.337</c:v>
                </c:pt>
                <c:pt idx="4268">
                  <c:v>-106963.3254</c:v>
                </c:pt>
                <c:pt idx="4269">
                  <c:v>-107012.41310000001</c:v>
                </c:pt>
                <c:pt idx="4270">
                  <c:v>-106920.3906</c:v>
                </c:pt>
                <c:pt idx="4271">
                  <c:v>-106940.689</c:v>
                </c:pt>
                <c:pt idx="4272">
                  <c:v>-106838.17359999999</c:v>
                </c:pt>
                <c:pt idx="4273">
                  <c:v>-107110.5336</c:v>
                </c:pt>
                <c:pt idx="4274">
                  <c:v>-106887.474</c:v>
                </c:pt>
                <c:pt idx="4275">
                  <c:v>-106882.9654</c:v>
                </c:pt>
                <c:pt idx="4276">
                  <c:v>-106957.6556</c:v>
                </c:pt>
                <c:pt idx="4277">
                  <c:v>-107010.98540000001</c:v>
                </c:pt>
                <c:pt idx="4278">
                  <c:v>-106905.5512</c:v>
                </c:pt>
                <c:pt idx="4279">
                  <c:v>-106864.6044</c:v>
                </c:pt>
                <c:pt idx="4280">
                  <c:v>-106945.253</c:v>
                </c:pt>
                <c:pt idx="4281">
                  <c:v>-106766.3205</c:v>
                </c:pt>
                <c:pt idx="4282">
                  <c:v>-106810.2129</c:v>
                </c:pt>
                <c:pt idx="4283">
                  <c:v>-106942.0281</c:v>
                </c:pt>
                <c:pt idx="4284">
                  <c:v>-106905.5815</c:v>
                </c:pt>
                <c:pt idx="4285">
                  <c:v>-106800.0211</c:v>
                </c:pt>
                <c:pt idx="4286">
                  <c:v>-106875.7582</c:v>
                </c:pt>
                <c:pt idx="4287">
                  <c:v>-106908.83689999999</c:v>
                </c:pt>
                <c:pt idx="4288">
                  <c:v>-106758.38619999999</c:v>
                </c:pt>
                <c:pt idx="4289">
                  <c:v>-106820.4299</c:v>
                </c:pt>
                <c:pt idx="4290">
                  <c:v>-106919.80620000001</c:v>
                </c:pt>
                <c:pt idx="4291">
                  <c:v>-106798.08229999999</c:v>
                </c:pt>
                <c:pt idx="4292">
                  <c:v>-106816.52499999999</c:v>
                </c:pt>
                <c:pt idx="4293">
                  <c:v>-106888.8915</c:v>
                </c:pt>
                <c:pt idx="4294">
                  <c:v>-106832.48179999999</c:v>
                </c:pt>
                <c:pt idx="4295">
                  <c:v>-106866.3309</c:v>
                </c:pt>
                <c:pt idx="4296">
                  <c:v>-106685.9616</c:v>
                </c:pt>
                <c:pt idx="4297">
                  <c:v>-106856.20729999999</c:v>
                </c:pt>
                <c:pt idx="4298">
                  <c:v>-106891.2641</c:v>
                </c:pt>
                <c:pt idx="4299">
                  <c:v>-106761.0472</c:v>
                </c:pt>
                <c:pt idx="4300">
                  <c:v>-106859.7133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262-419B-8C4E-C090D82E6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683728"/>
        <c:axId val="91660848"/>
      </c:lineChart>
      <c:catAx>
        <c:axId val="91683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Step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60848"/>
        <c:crosses val="autoZero"/>
        <c:auto val="1"/>
        <c:lblAlgn val="ctr"/>
        <c:lblOffset val="100"/>
        <c:noMultiLvlLbl val="0"/>
      </c:catAx>
      <c:valAx>
        <c:axId val="9166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Energies</a:t>
                </a:r>
                <a:r>
                  <a:rPr lang="en-US" baseline="0"/>
                  <a:t> (kal/mol)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8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Kinetic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v>Kinetic Energy: Cut5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Sheet1!$B$1:$B$300</c:f>
              <c:numCache>
                <c:formatCode>General</c:formatCode>
                <c:ptCount val="30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8.1999999999999993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9.1999999999999993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  <c:pt idx="50">
                  <c:v>10</c:v>
                </c:pt>
                <c:pt idx="51">
                  <c:v>10.199999999999999</c:v>
                </c:pt>
                <c:pt idx="52">
                  <c:v>10.4</c:v>
                </c:pt>
                <c:pt idx="53">
                  <c:v>10.6</c:v>
                </c:pt>
                <c:pt idx="54">
                  <c:v>10.8</c:v>
                </c:pt>
                <c:pt idx="55">
                  <c:v>11</c:v>
                </c:pt>
                <c:pt idx="56">
                  <c:v>11.2</c:v>
                </c:pt>
                <c:pt idx="57">
                  <c:v>11.4</c:v>
                </c:pt>
                <c:pt idx="58">
                  <c:v>11.6</c:v>
                </c:pt>
                <c:pt idx="59">
                  <c:v>11.8</c:v>
                </c:pt>
                <c:pt idx="60">
                  <c:v>12</c:v>
                </c:pt>
                <c:pt idx="61">
                  <c:v>12.2</c:v>
                </c:pt>
                <c:pt idx="62">
                  <c:v>12.4</c:v>
                </c:pt>
                <c:pt idx="63">
                  <c:v>12.6</c:v>
                </c:pt>
                <c:pt idx="64">
                  <c:v>12.8</c:v>
                </c:pt>
                <c:pt idx="65">
                  <c:v>13</c:v>
                </c:pt>
                <c:pt idx="66">
                  <c:v>13.2</c:v>
                </c:pt>
                <c:pt idx="67">
                  <c:v>13.4</c:v>
                </c:pt>
                <c:pt idx="68">
                  <c:v>13.6</c:v>
                </c:pt>
                <c:pt idx="69">
                  <c:v>13.8</c:v>
                </c:pt>
                <c:pt idx="70">
                  <c:v>14</c:v>
                </c:pt>
                <c:pt idx="71">
                  <c:v>14.2</c:v>
                </c:pt>
                <c:pt idx="72">
                  <c:v>14.4</c:v>
                </c:pt>
                <c:pt idx="73">
                  <c:v>14.6</c:v>
                </c:pt>
                <c:pt idx="74">
                  <c:v>14.8</c:v>
                </c:pt>
                <c:pt idx="75">
                  <c:v>15</c:v>
                </c:pt>
                <c:pt idx="76">
                  <c:v>15.2</c:v>
                </c:pt>
                <c:pt idx="77">
                  <c:v>15.4</c:v>
                </c:pt>
                <c:pt idx="78">
                  <c:v>15.6</c:v>
                </c:pt>
                <c:pt idx="79">
                  <c:v>15.8</c:v>
                </c:pt>
                <c:pt idx="80">
                  <c:v>16</c:v>
                </c:pt>
                <c:pt idx="81">
                  <c:v>16.2</c:v>
                </c:pt>
                <c:pt idx="82">
                  <c:v>16.399999999999999</c:v>
                </c:pt>
                <c:pt idx="83">
                  <c:v>16.600000000000001</c:v>
                </c:pt>
                <c:pt idx="84">
                  <c:v>16.8</c:v>
                </c:pt>
                <c:pt idx="85">
                  <c:v>17</c:v>
                </c:pt>
                <c:pt idx="86">
                  <c:v>17.2</c:v>
                </c:pt>
                <c:pt idx="87">
                  <c:v>17.399999999999999</c:v>
                </c:pt>
                <c:pt idx="88">
                  <c:v>17.600000000000001</c:v>
                </c:pt>
                <c:pt idx="89">
                  <c:v>17.8</c:v>
                </c:pt>
                <c:pt idx="90">
                  <c:v>18</c:v>
                </c:pt>
                <c:pt idx="91">
                  <c:v>18.2</c:v>
                </c:pt>
                <c:pt idx="92">
                  <c:v>18.399999999999999</c:v>
                </c:pt>
                <c:pt idx="93">
                  <c:v>18.600000000000001</c:v>
                </c:pt>
                <c:pt idx="94">
                  <c:v>18.8</c:v>
                </c:pt>
                <c:pt idx="95">
                  <c:v>19</c:v>
                </c:pt>
                <c:pt idx="96">
                  <c:v>19.2</c:v>
                </c:pt>
                <c:pt idx="97">
                  <c:v>19.399999999999999</c:v>
                </c:pt>
                <c:pt idx="98">
                  <c:v>19.600000000000001</c:v>
                </c:pt>
                <c:pt idx="99">
                  <c:v>19.8</c:v>
                </c:pt>
                <c:pt idx="100">
                  <c:v>20</c:v>
                </c:pt>
                <c:pt idx="101">
                  <c:v>20.2</c:v>
                </c:pt>
                <c:pt idx="102">
                  <c:v>20.399999999999999</c:v>
                </c:pt>
                <c:pt idx="103">
                  <c:v>20.6</c:v>
                </c:pt>
                <c:pt idx="104">
                  <c:v>20.8</c:v>
                </c:pt>
                <c:pt idx="105">
                  <c:v>21</c:v>
                </c:pt>
                <c:pt idx="106">
                  <c:v>21.2</c:v>
                </c:pt>
                <c:pt idx="107">
                  <c:v>21.4</c:v>
                </c:pt>
                <c:pt idx="108">
                  <c:v>21.6</c:v>
                </c:pt>
                <c:pt idx="109">
                  <c:v>21.8</c:v>
                </c:pt>
                <c:pt idx="110">
                  <c:v>22</c:v>
                </c:pt>
                <c:pt idx="111">
                  <c:v>22.2</c:v>
                </c:pt>
                <c:pt idx="112">
                  <c:v>22.4</c:v>
                </c:pt>
                <c:pt idx="113">
                  <c:v>22.6</c:v>
                </c:pt>
                <c:pt idx="114">
                  <c:v>22.8</c:v>
                </c:pt>
                <c:pt idx="115">
                  <c:v>23</c:v>
                </c:pt>
                <c:pt idx="116">
                  <c:v>23.2</c:v>
                </c:pt>
                <c:pt idx="117">
                  <c:v>23.4</c:v>
                </c:pt>
                <c:pt idx="118">
                  <c:v>23.6</c:v>
                </c:pt>
                <c:pt idx="119">
                  <c:v>23.8</c:v>
                </c:pt>
                <c:pt idx="120">
                  <c:v>24</c:v>
                </c:pt>
                <c:pt idx="121">
                  <c:v>24.2</c:v>
                </c:pt>
                <c:pt idx="122">
                  <c:v>24.4</c:v>
                </c:pt>
                <c:pt idx="123">
                  <c:v>24.6</c:v>
                </c:pt>
                <c:pt idx="124">
                  <c:v>24.8</c:v>
                </c:pt>
                <c:pt idx="125">
                  <c:v>25</c:v>
                </c:pt>
                <c:pt idx="126">
                  <c:v>25.2</c:v>
                </c:pt>
                <c:pt idx="127">
                  <c:v>25.4</c:v>
                </c:pt>
                <c:pt idx="128">
                  <c:v>25.6</c:v>
                </c:pt>
                <c:pt idx="129">
                  <c:v>25.8</c:v>
                </c:pt>
                <c:pt idx="130">
                  <c:v>26</c:v>
                </c:pt>
                <c:pt idx="131">
                  <c:v>26.2</c:v>
                </c:pt>
                <c:pt idx="132">
                  <c:v>26.4</c:v>
                </c:pt>
                <c:pt idx="133">
                  <c:v>26.6</c:v>
                </c:pt>
                <c:pt idx="134">
                  <c:v>26.8</c:v>
                </c:pt>
                <c:pt idx="135">
                  <c:v>27</c:v>
                </c:pt>
                <c:pt idx="136">
                  <c:v>27.2</c:v>
                </c:pt>
                <c:pt idx="137">
                  <c:v>27.4</c:v>
                </c:pt>
                <c:pt idx="138">
                  <c:v>27.6</c:v>
                </c:pt>
                <c:pt idx="139">
                  <c:v>27.8</c:v>
                </c:pt>
                <c:pt idx="140">
                  <c:v>28</c:v>
                </c:pt>
                <c:pt idx="141">
                  <c:v>28.2</c:v>
                </c:pt>
                <c:pt idx="142">
                  <c:v>28.4</c:v>
                </c:pt>
                <c:pt idx="143">
                  <c:v>28.6</c:v>
                </c:pt>
                <c:pt idx="144">
                  <c:v>28.8</c:v>
                </c:pt>
                <c:pt idx="145">
                  <c:v>29</c:v>
                </c:pt>
                <c:pt idx="146">
                  <c:v>29.2</c:v>
                </c:pt>
                <c:pt idx="147">
                  <c:v>29.4</c:v>
                </c:pt>
                <c:pt idx="148">
                  <c:v>29.6</c:v>
                </c:pt>
                <c:pt idx="149">
                  <c:v>29.8</c:v>
                </c:pt>
                <c:pt idx="150">
                  <c:v>30</c:v>
                </c:pt>
                <c:pt idx="151">
                  <c:v>30.2</c:v>
                </c:pt>
                <c:pt idx="152">
                  <c:v>30.4</c:v>
                </c:pt>
                <c:pt idx="153">
                  <c:v>30.6</c:v>
                </c:pt>
                <c:pt idx="154">
                  <c:v>30.8</c:v>
                </c:pt>
                <c:pt idx="155">
                  <c:v>31</c:v>
                </c:pt>
                <c:pt idx="156">
                  <c:v>31.2</c:v>
                </c:pt>
                <c:pt idx="157">
                  <c:v>31.4</c:v>
                </c:pt>
                <c:pt idx="158">
                  <c:v>31.6</c:v>
                </c:pt>
                <c:pt idx="159">
                  <c:v>31.8</c:v>
                </c:pt>
                <c:pt idx="160">
                  <c:v>32</c:v>
                </c:pt>
                <c:pt idx="161">
                  <c:v>32.200000000000003</c:v>
                </c:pt>
                <c:pt idx="162">
                  <c:v>32.4</c:v>
                </c:pt>
                <c:pt idx="163">
                  <c:v>32.6</c:v>
                </c:pt>
                <c:pt idx="164">
                  <c:v>32.799999999999997</c:v>
                </c:pt>
                <c:pt idx="165">
                  <c:v>33</c:v>
                </c:pt>
                <c:pt idx="166">
                  <c:v>33.200000000000003</c:v>
                </c:pt>
                <c:pt idx="167">
                  <c:v>33.4</c:v>
                </c:pt>
                <c:pt idx="168">
                  <c:v>33.6</c:v>
                </c:pt>
                <c:pt idx="169">
                  <c:v>33.799999999999997</c:v>
                </c:pt>
                <c:pt idx="170">
                  <c:v>34</c:v>
                </c:pt>
                <c:pt idx="171">
                  <c:v>34.200000000000003</c:v>
                </c:pt>
                <c:pt idx="172">
                  <c:v>34.4</c:v>
                </c:pt>
                <c:pt idx="173">
                  <c:v>34.6</c:v>
                </c:pt>
                <c:pt idx="174">
                  <c:v>34.799999999999997</c:v>
                </c:pt>
                <c:pt idx="175">
                  <c:v>35</c:v>
                </c:pt>
                <c:pt idx="176">
                  <c:v>35.200000000000003</c:v>
                </c:pt>
                <c:pt idx="177">
                  <c:v>35.4</c:v>
                </c:pt>
                <c:pt idx="178">
                  <c:v>35.6</c:v>
                </c:pt>
                <c:pt idx="179">
                  <c:v>35.799999999999997</c:v>
                </c:pt>
                <c:pt idx="180">
                  <c:v>36</c:v>
                </c:pt>
                <c:pt idx="181">
                  <c:v>36.200000000000003</c:v>
                </c:pt>
                <c:pt idx="182">
                  <c:v>36.4</c:v>
                </c:pt>
                <c:pt idx="183">
                  <c:v>36.6</c:v>
                </c:pt>
                <c:pt idx="184">
                  <c:v>36.799999999999997</c:v>
                </c:pt>
                <c:pt idx="185">
                  <c:v>37</c:v>
                </c:pt>
                <c:pt idx="186">
                  <c:v>37.200000000000003</c:v>
                </c:pt>
                <c:pt idx="187">
                  <c:v>37.4</c:v>
                </c:pt>
                <c:pt idx="188">
                  <c:v>37.6</c:v>
                </c:pt>
                <c:pt idx="189">
                  <c:v>37.799999999999997</c:v>
                </c:pt>
                <c:pt idx="190">
                  <c:v>38</c:v>
                </c:pt>
                <c:pt idx="191">
                  <c:v>38.200000000000003</c:v>
                </c:pt>
                <c:pt idx="192">
                  <c:v>38.4</c:v>
                </c:pt>
                <c:pt idx="193">
                  <c:v>38.6</c:v>
                </c:pt>
                <c:pt idx="194">
                  <c:v>38.799999999999997</c:v>
                </c:pt>
                <c:pt idx="195">
                  <c:v>39</c:v>
                </c:pt>
                <c:pt idx="196">
                  <c:v>39.200000000000003</c:v>
                </c:pt>
                <c:pt idx="197">
                  <c:v>39.4</c:v>
                </c:pt>
                <c:pt idx="198">
                  <c:v>39.6</c:v>
                </c:pt>
                <c:pt idx="199">
                  <c:v>39.799999999999997</c:v>
                </c:pt>
                <c:pt idx="200">
                  <c:v>40</c:v>
                </c:pt>
                <c:pt idx="201">
                  <c:v>40.200000000000003</c:v>
                </c:pt>
                <c:pt idx="202">
                  <c:v>40.4</c:v>
                </c:pt>
                <c:pt idx="203">
                  <c:v>40.6</c:v>
                </c:pt>
                <c:pt idx="204">
                  <c:v>40.799999999999997</c:v>
                </c:pt>
                <c:pt idx="205">
                  <c:v>41</c:v>
                </c:pt>
                <c:pt idx="206">
                  <c:v>41.2</c:v>
                </c:pt>
                <c:pt idx="207">
                  <c:v>41.4</c:v>
                </c:pt>
                <c:pt idx="208">
                  <c:v>41.6</c:v>
                </c:pt>
                <c:pt idx="209">
                  <c:v>41.8</c:v>
                </c:pt>
                <c:pt idx="210">
                  <c:v>42</c:v>
                </c:pt>
                <c:pt idx="211">
                  <c:v>42.2</c:v>
                </c:pt>
                <c:pt idx="212">
                  <c:v>42.4</c:v>
                </c:pt>
                <c:pt idx="213">
                  <c:v>42.6</c:v>
                </c:pt>
                <c:pt idx="214">
                  <c:v>42.8</c:v>
                </c:pt>
                <c:pt idx="215">
                  <c:v>43</c:v>
                </c:pt>
                <c:pt idx="216">
                  <c:v>43.2</c:v>
                </c:pt>
                <c:pt idx="217">
                  <c:v>43.4</c:v>
                </c:pt>
                <c:pt idx="218">
                  <c:v>43.6</c:v>
                </c:pt>
                <c:pt idx="219">
                  <c:v>43.8</c:v>
                </c:pt>
                <c:pt idx="220">
                  <c:v>44</c:v>
                </c:pt>
                <c:pt idx="221">
                  <c:v>44.2</c:v>
                </c:pt>
                <c:pt idx="222">
                  <c:v>44.4</c:v>
                </c:pt>
                <c:pt idx="223">
                  <c:v>44.6</c:v>
                </c:pt>
                <c:pt idx="224">
                  <c:v>44.8</c:v>
                </c:pt>
                <c:pt idx="225">
                  <c:v>45</c:v>
                </c:pt>
                <c:pt idx="226">
                  <c:v>45.2</c:v>
                </c:pt>
                <c:pt idx="227">
                  <c:v>45.4</c:v>
                </c:pt>
                <c:pt idx="228">
                  <c:v>45.6</c:v>
                </c:pt>
                <c:pt idx="229">
                  <c:v>45.8</c:v>
                </c:pt>
                <c:pt idx="230">
                  <c:v>46</c:v>
                </c:pt>
                <c:pt idx="231">
                  <c:v>46.2</c:v>
                </c:pt>
                <c:pt idx="232">
                  <c:v>46.4</c:v>
                </c:pt>
                <c:pt idx="233">
                  <c:v>46.6</c:v>
                </c:pt>
                <c:pt idx="234">
                  <c:v>46.8</c:v>
                </c:pt>
                <c:pt idx="235">
                  <c:v>47</c:v>
                </c:pt>
                <c:pt idx="236">
                  <c:v>47.2</c:v>
                </c:pt>
                <c:pt idx="237">
                  <c:v>47.4</c:v>
                </c:pt>
                <c:pt idx="238">
                  <c:v>47.6</c:v>
                </c:pt>
                <c:pt idx="239">
                  <c:v>47.8</c:v>
                </c:pt>
                <c:pt idx="240">
                  <c:v>48</c:v>
                </c:pt>
                <c:pt idx="241">
                  <c:v>48.2</c:v>
                </c:pt>
                <c:pt idx="242">
                  <c:v>48.4</c:v>
                </c:pt>
                <c:pt idx="243">
                  <c:v>48.6</c:v>
                </c:pt>
                <c:pt idx="244">
                  <c:v>48.8</c:v>
                </c:pt>
                <c:pt idx="245">
                  <c:v>49</c:v>
                </c:pt>
                <c:pt idx="246">
                  <c:v>49.2</c:v>
                </c:pt>
                <c:pt idx="247">
                  <c:v>49.4</c:v>
                </c:pt>
                <c:pt idx="248">
                  <c:v>49.6</c:v>
                </c:pt>
                <c:pt idx="249">
                  <c:v>49.8</c:v>
                </c:pt>
                <c:pt idx="250">
                  <c:v>50</c:v>
                </c:pt>
                <c:pt idx="251">
                  <c:v>52</c:v>
                </c:pt>
                <c:pt idx="252">
                  <c:v>54</c:v>
                </c:pt>
                <c:pt idx="253">
                  <c:v>56</c:v>
                </c:pt>
                <c:pt idx="254">
                  <c:v>58</c:v>
                </c:pt>
                <c:pt idx="255">
                  <c:v>60</c:v>
                </c:pt>
                <c:pt idx="256">
                  <c:v>62</c:v>
                </c:pt>
                <c:pt idx="257">
                  <c:v>64</c:v>
                </c:pt>
                <c:pt idx="258">
                  <c:v>66</c:v>
                </c:pt>
                <c:pt idx="259">
                  <c:v>68</c:v>
                </c:pt>
                <c:pt idx="260">
                  <c:v>70</c:v>
                </c:pt>
                <c:pt idx="261">
                  <c:v>72</c:v>
                </c:pt>
                <c:pt idx="262">
                  <c:v>74</c:v>
                </c:pt>
                <c:pt idx="263">
                  <c:v>76</c:v>
                </c:pt>
                <c:pt idx="264">
                  <c:v>78</c:v>
                </c:pt>
                <c:pt idx="265">
                  <c:v>80</c:v>
                </c:pt>
                <c:pt idx="266">
                  <c:v>82</c:v>
                </c:pt>
                <c:pt idx="267">
                  <c:v>84</c:v>
                </c:pt>
                <c:pt idx="268">
                  <c:v>86</c:v>
                </c:pt>
                <c:pt idx="269">
                  <c:v>88</c:v>
                </c:pt>
                <c:pt idx="270">
                  <c:v>90</c:v>
                </c:pt>
                <c:pt idx="271">
                  <c:v>92</c:v>
                </c:pt>
                <c:pt idx="272">
                  <c:v>94</c:v>
                </c:pt>
                <c:pt idx="273">
                  <c:v>96</c:v>
                </c:pt>
                <c:pt idx="274">
                  <c:v>98</c:v>
                </c:pt>
                <c:pt idx="275">
                  <c:v>100</c:v>
                </c:pt>
                <c:pt idx="276">
                  <c:v>102</c:v>
                </c:pt>
                <c:pt idx="277">
                  <c:v>104</c:v>
                </c:pt>
                <c:pt idx="278">
                  <c:v>106</c:v>
                </c:pt>
                <c:pt idx="279">
                  <c:v>108</c:v>
                </c:pt>
                <c:pt idx="280">
                  <c:v>110</c:v>
                </c:pt>
                <c:pt idx="281">
                  <c:v>112</c:v>
                </c:pt>
                <c:pt idx="282">
                  <c:v>114</c:v>
                </c:pt>
                <c:pt idx="283">
                  <c:v>116</c:v>
                </c:pt>
                <c:pt idx="284">
                  <c:v>118</c:v>
                </c:pt>
                <c:pt idx="285">
                  <c:v>120</c:v>
                </c:pt>
                <c:pt idx="286">
                  <c:v>122</c:v>
                </c:pt>
                <c:pt idx="287">
                  <c:v>124</c:v>
                </c:pt>
                <c:pt idx="288">
                  <c:v>126</c:v>
                </c:pt>
                <c:pt idx="289">
                  <c:v>128</c:v>
                </c:pt>
                <c:pt idx="290">
                  <c:v>130</c:v>
                </c:pt>
                <c:pt idx="291">
                  <c:v>132</c:v>
                </c:pt>
                <c:pt idx="292">
                  <c:v>134</c:v>
                </c:pt>
                <c:pt idx="293">
                  <c:v>136</c:v>
                </c:pt>
                <c:pt idx="294">
                  <c:v>138</c:v>
                </c:pt>
                <c:pt idx="295">
                  <c:v>140</c:v>
                </c:pt>
                <c:pt idx="296">
                  <c:v>142</c:v>
                </c:pt>
                <c:pt idx="297">
                  <c:v>144</c:v>
                </c:pt>
                <c:pt idx="298">
                  <c:v>146</c:v>
                </c:pt>
                <c:pt idx="299">
                  <c:v>148</c:v>
                </c:pt>
              </c:numCache>
            </c:numRef>
          </c:cat>
          <c:val>
            <c:numRef>
              <c:f>Sheet1!$G$1:$G$300</c:f>
              <c:numCache>
                <c:formatCode>General</c:formatCode>
                <c:ptCount val="300"/>
                <c:pt idx="0">
                  <c:v>521.11779999999999</c:v>
                </c:pt>
                <c:pt idx="1">
                  <c:v>712.70489999999995</c:v>
                </c:pt>
                <c:pt idx="2">
                  <c:v>801.72109999999998</c:v>
                </c:pt>
                <c:pt idx="3">
                  <c:v>868.42669999999998</c:v>
                </c:pt>
                <c:pt idx="4">
                  <c:v>884.84040000000005</c:v>
                </c:pt>
                <c:pt idx="5">
                  <c:v>906.79049999999995</c:v>
                </c:pt>
                <c:pt idx="6">
                  <c:v>916.28729999999996</c:v>
                </c:pt>
                <c:pt idx="7">
                  <c:v>941.50789999999995</c:v>
                </c:pt>
                <c:pt idx="8">
                  <c:v>964.54039999999998</c:v>
                </c:pt>
                <c:pt idx="9">
                  <c:v>1003.0382</c:v>
                </c:pt>
                <c:pt idx="10">
                  <c:v>1063.5237999999999</c:v>
                </c:pt>
                <c:pt idx="11">
                  <c:v>1104.4612999999999</c:v>
                </c:pt>
                <c:pt idx="12">
                  <c:v>1149.1699000000001</c:v>
                </c:pt>
                <c:pt idx="13">
                  <c:v>1195.3330000000001</c:v>
                </c:pt>
                <c:pt idx="14">
                  <c:v>1241.9874</c:v>
                </c:pt>
                <c:pt idx="15">
                  <c:v>1287.1605</c:v>
                </c:pt>
                <c:pt idx="16">
                  <c:v>1354.1333999999999</c:v>
                </c:pt>
                <c:pt idx="17">
                  <c:v>1424.6315</c:v>
                </c:pt>
                <c:pt idx="18">
                  <c:v>1482.1828</c:v>
                </c:pt>
                <c:pt idx="19">
                  <c:v>1542.991</c:v>
                </c:pt>
                <c:pt idx="20">
                  <c:v>1595.7773999999999</c:v>
                </c:pt>
                <c:pt idx="21">
                  <c:v>1688.6088999999999</c:v>
                </c:pt>
                <c:pt idx="22">
                  <c:v>1735.1635000000001</c:v>
                </c:pt>
                <c:pt idx="23">
                  <c:v>1815.098</c:v>
                </c:pt>
                <c:pt idx="24">
                  <c:v>1877.99</c:v>
                </c:pt>
                <c:pt idx="25">
                  <c:v>1946.6833999999999</c:v>
                </c:pt>
                <c:pt idx="26">
                  <c:v>2007.2469000000001</c:v>
                </c:pt>
                <c:pt idx="27">
                  <c:v>2065.2608</c:v>
                </c:pt>
                <c:pt idx="28">
                  <c:v>2139.7037</c:v>
                </c:pt>
                <c:pt idx="29">
                  <c:v>2215.4092999999998</c:v>
                </c:pt>
                <c:pt idx="30">
                  <c:v>2266.0688</c:v>
                </c:pt>
                <c:pt idx="31">
                  <c:v>2348.5149999999999</c:v>
                </c:pt>
                <c:pt idx="32">
                  <c:v>2434.1536000000001</c:v>
                </c:pt>
                <c:pt idx="33">
                  <c:v>2518.6943000000001</c:v>
                </c:pt>
                <c:pt idx="34">
                  <c:v>2590.1527000000001</c:v>
                </c:pt>
                <c:pt idx="35">
                  <c:v>2666.4708000000001</c:v>
                </c:pt>
                <c:pt idx="36">
                  <c:v>2765.0488</c:v>
                </c:pt>
                <c:pt idx="37">
                  <c:v>2819.9558999999999</c:v>
                </c:pt>
                <c:pt idx="38">
                  <c:v>2900.6057000000001</c:v>
                </c:pt>
                <c:pt idx="39">
                  <c:v>2979.4497999999999</c:v>
                </c:pt>
                <c:pt idx="40">
                  <c:v>3086.5785999999998</c:v>
                </c:pt>
                <c:pt idx="41">
                  <c:v>3146.2901999999999</c:v>
                </c:pt>
                <c:pt idx="42">
                  <c:v>3218.2309</c:v>
                </c:pt>
                <c:pt idx="43">
                  <c:v>3294.7782999999999</c:v>
                </c:pt>
                <c:pt idx="44">
                  <c:v>3389.0149999999999</c:v>
                </c:pt>
                <c:pt idx="45">
                  <c:v>3451.7925</c:v>
                </c:pt>
                <c:pt idx="46">
                  <c:v>3528.3708999999999</c:v>
                </c:pt>
                <c:pt idx="47">
                  <c:v>3628.6405</c:v>
                </c:pt>
                <c:pt idx="48">
                  <c:v>3693.6079</c:v>
                </c:pt>
                <c:pt idx="49">
                  <c:v>3772.6610999999998</c:v>
                </c:pt>
                <c:pt idx="50">
                  <c:v>3882.9931000000001</c:v>
                </c:pt>
                <c:pt idx="51">
                  <c:v>3964.0362</c:v>
                </c:pt>
                <c:pt idx="52">
                  <c:v>4025.7667000000001</c:v>
                </c:pt>
                <c:pt idx="53">
                  <c:v>4116.1157999999996</c:v>
                </c:pt>
                <c:pt idx="54">
                  <c:v>4154.7313000000004</c:v>
                </c:pt>
                <c:pt idx="55">
                  <c:v>4267.0474000000004</c:v>
                </c:pt>
                <c:pt idx="56">
                  <c:v>4325.5968000000003</c:v>
                </c:pt>
                <c:pt idx="57">
                  <c:v>4427.8140999999996</c:v>
                </c:pt>
                <c:pt idx="58">
                  <c:v>4522.6131999999998</c:v>
                </c:pt>
                <c:pt idx="59">
                  <c:v>4616.2965999999997</c:v>
                </c:pt>
                <c:pt idx="60">
                  <c:v>4684.6124</c:v>
                </c:pt>
                <c:pt idx="61">
                  <c:v>4741.1859999999997</c:v>
                </c:pt>
                <c:pt idx="62">
                  <c:v>4771.6962999999996</c:v>
                </c:pt>
                <c:pt idx="63">
                  <c:v>4918.1869999999999</c:v>
                </c:pt>
                <c:pt idx="64">
                  <c:v>5008.7163</c:v>
                </c:pt>
                <c:pt idx="65">
                  <c:v>5053.2290000000003</c:v>
                </c:pt>
                <c:pt idx="66">
                  <c:v>5118.3193000000001</c:v>
                </c:pt>
                <c:pt idx="67">
                  <c:v>5240.9776000000002</c:v>
                </c:pt>
                <c:pt idx="68">
                  <c:v>5332.4911000000002</c:v>
                </c:pt>
                <c:pt idx="69">
                  <c:v>5410.1809999999996</c:v>
                </c:pt>
                <c:pt idx="70">
                  <c:v>5474.7766000000001</c:v>
                </c:pt>
                <c:pt idx="71">
                  <c:v>5582.1808000000001</c:v>
                </c:pt>
                <c:pt idx="72">
                  <c:v>5649.6607999999997</c:v>
                </c:pt>
                <c:pt idx="73">
                  <c:v>5751.0869000000002</c:v>
                </c:pt>
                <c:pt idx="74">
                  <c:v>5841.2007999999996</c:v>
                </c:pt>
                <c:pt idx="75">
                  <c:v>5884.2038000000002</c:v>
                </c:pt>
                <c:pt idx="76">
                  <c:v>5960.3243000000002</c:v>
                </c:pt>
                <c:pt idx="77">
                  <c:v>6072.9913999999999</c:v>
                </c:pt>
                <c:pt idx="78">
                  <c:v>6114.6189999999997</c:v>
                </c:pt>
                <c:pt idx="79">
                  <c:v>6241.4198999999999</c:v>
                </c:pt>
                <c:pt idx="80">
                  <c:v>6329.4822000000004</c:v>
                </c:pt>
                <c:pt idx="81">
                  <c:v>6414.1349</c:v>
                </c:pt>
                <c:pt idx="82">
                  <c:v>6456.2802000000001</c:v>
                </c:pt>
                <c:pt idx="83">
                  <c:v>6534.5721000000003</c:v>
                </c:pt>
                <c:pt idx="84">
                  <c:v>6633.9035000000003</c:v>
                </c:pt>
                <c:pt idx="85">
                  <c:v>6763.5977000000003</c:v>
                </c:pt>
                <c:pt idx="86">
                  <c:v>6786.6419999999998</c:v>
                </c:pt>
                <c:pt idx="87">
                  <c:v>6865.9677000000001</c:v>
                </c:pt>
                <c:pt idx="88">
                  <c:v>6923.835</c:v>
                </c:pt>
                <c:pt idx="89">
                  <c:v>7040.4732000000004</c:v>
                </c:pt>
                <c:pt idx="90">
                  <c:v>7142.8792999999996</c:v>
                </c:pt>
                <c:pt idx="91">
                  <c:v>7265.1103000000003</c:v>
                </c:pt>
                <c:pt idx="92">
                  <c:v>7344.5360000000001</c:v>
                </c:pt>
                <c:pt idx="93">
                  <c:v>7380.2830999999996</c:v>
                </c:pt>
                <c:pt idx="94">
                  <c:v>7474.3986000000004</c:v>
                </c:pt>
                <c:pt idx="95">
                  <c:v>7522.1531999999997</c:v>
                </c:pt>
                <c:pt idx="96">
                  <c:v>7673.2767000000003</c:v>
                </c:pt>
                <c:pt idx="97">
                  <c:v>7718.7246999999998</c:v>
                </c:pt>
                <c:pt idx="98">
                  <c:v>7834.7132000000001</c:v>
                </c:pt>
                <c:pt idx="99">
                  <c:v>7944.0501999999997</c:v>
                </c:pt>
                <c:pt idx="100">
                  <c:v>7996.8307999999997</c:v>
                </c:pt>
                <c:pt idx="101">
                  <c:v>7989.3356000000003</c:v>
                </c:pt>
                <c:pt idx="102">
                  <c:v>8170.2224999999999</c:v>
                </c:pt>
                <c:pt idx="103">
                  <c:v>8196.125</c:v>
                </c:pt>
                <c:pt idx="104">
                  <c:v>8276.7031999999999</c:v>
                </c:pt>
                <c:pt idx="105">
                  <c:v>8343.3842000000004</c:v>
                </c:pt>
                <c:pt idx="106">
                  <c:v>8422.4022999999997</c:v>
                </c:pt>
                <c:pt idx="107">
                  <c:v>8562.2091</c:v>
                </c:pt>
                <c:pt idx="108">
                  <c:v>8664.3232000000007</c:v>
                </c:pt>
                <c:pt idx="109">
                  <c:v>8687.4755999999998</c:v>
                </c:pt>
                <c:pt idx="110">
                  <c:v>8753.1746000000003</c:v>
                </c:pt>
                <c:pt idx="111">
                  <c:v>8916.8246999999992</c:v>
                </c:pt>
                <c:pt idx="112">
                  <c:v>8935.3741000000009</c:v>
                </c:pt>
                <c:pt idx="113">
                  <c:v>9081.402</c:v>
                </c:pt>
                <c:pt idx="114">
                  <c:v>9123.5463</c:v>
                </c:pt>
                <c:pt idx="115">
                  <c:v>9233.7518999999993</c:v>
                </c:pt>
                <c:pt idx="116">
                  <c:v>9335.5812000000005</c:v>
                </c:pt>
                <c:pt idx="117">
                  <c:v>9437.9549000000006</c:v>
                </c:pt>
                <c:pt idx="118">
                  <c:v>9521.9575999999997</c:v>
                </c:pt>
                <c:pt idx="119">
                  <c:v>9576.1864999999998</c:v>
                </c:pt>
                <c:pt idx="120">
                  <c:v>9598.4470000000001</c:v>
                </c:pt>
                <c:pt idx="121">
                  <c:v>9728.3940999999995</c:v>
                </c:pt>
                <c:pt idx="122">
                  <c:v>9806.9073000000008</c:v>
                </c:pt>
                <c:pt idx="123">
                  <c:v>9934.4321999999993</c:v>
                </c:pt>
                <c:pt idx="124">
                  <c:v>10002.568799999999</c:v>
                </c:pt>
                <c:pt idx="125">
                  <c:v>10043.9246</c:v>
                </c:pt>
                <c:pt idx="126">
                  <c:v>10107.107599999999</c:v>
                </c:pt>
                <c:pt idx="127">
                  <c:v>10204.681399999999</c:v>
                </c:pt>
                <c:pt idx="128">
                  <c:v>10321.9303</c:v>
                </c:pt>
                <c:pt idx="129">
                  <c:v>10336.054599999999</c:v>
                </c:pt>
                <c:pt idx="130">
                  <c:v>10460.9455</c:v>
                </c:pt>
                <c:pt idx="131">
                  <c:v>10485.51</c:v>
                </c:pt>
                <c:pt idx="132">
                  <c:v>10617.504499999999</c:v>
                </c:pt>
                <c:pt idx="133">
                  <c:v>10685.0846</c:v>
                </c:pt>
                <c:pt idx="134">
                  <c:v>10805.0782</c:v>
                </c:pt>
                <c:pt idx="135">
                  <c:v>10888.409900000001</c:v>
                </c:pt>
                <c:pt idx="136">
                  <c:v>10956.2888</c:v>
                </c:pt>
                <c:pt idx="137">
                  <c:v>10979.3824</c:v>
                </c:pt>
                <c:pt idx="138">
                  <c:v>11207.8357</c:v>
                </c:pt>
                <c:pt idx="139">
                  <c:v>11193.3354</c:v>
                </c:pt>
                <c:pt idx="140">
                  <c:v>11326.3171</c:v>
                </c:pt>
                <c:pt idx="141">
                  <c:v>11352.8505</c:v>
                </c:pt>
                <c:pt idx="142">
                  <c:v>11452.815399999999</c:v>
                </c:pt>
                <c:pt idx="143">
                  <c:v>11537.1119</c:v>
                </c:pt>
                <c:pt idx="144">
                  <c:v>11624.9676</c:v>
                </c:pt>
                <c:pt idx="145">
                  <c:v>11667.0281</c:v>
                </c:pt>
                <c:pt idx="146">
                  <c:v>11723.182699999999</c:v>
                </c:pt>
                <c:pt idx="147">
                  <c:v>11813.768</c:v>
                </c:pt>
                <c:pt idx="148">
                  <c:v>11992.669099999999</c:v>
                </c:pt>
                <c:pt idx="149">
                  <c:v>12034.1021</c:v>
                </c:pt>
                <c:pt idx="150">
                  <c:v>12163.6139</c:v>
                </c:pt>
                <c:pt idx="151">
                  <c:v>12188.5563</c:v>
                </c:pt>
                <c:pt idx="152">
                  <c:v>12250.2673</c:v>
                </c:pt>
                <c:pt idx="153">
                  <c:v>12338.6602</c:v>
                </c:pt>
                <c:pt idx="154">
                  <c:v>12453.0003</c:v>
                </c:pt>
                <c:pt idx="155">
                  <c:v>12499.9277</c:v>
                </c:pt>
                <c:pt idx="156">
                  <c:v>12582.107</c:v>
                </c:pt>
                <c:pt idx="157">
                  <c:v>12563.9825</c:v>
                </c:pt>
                <c:pt idx="158">
                  <c:v>12806.2551</c:v>
                </c:pt>
                <c:pt idx="159">
                  <c:v>12843.130999999999</c:v>
                </c:pt>
                <c:pt idx="160">
                  <c:v>12868.8251</c:v>
                </c:pt>
                <c:pt idx="161">
                  <c:v>13131.8634</c:v>
                </c:pt>
                <c:pt idx="162">
                  <c:v>13166.5888</c:v>
                </c:pt>
                <c:pt idx="163">
                  <c:v>13263.4823</c:v>
                </c:pt>
                <c:pt idx="164">
                  <c:v>13243.1867</c:v>
                </c:pt>
                <c:pt idx="165">
                  <c:v>13277.8891</c:v>
                </c:pt>
                <c:pt idx="166">
                  <c:v>13462.5175</c:v>
                </c:pt>
                <c:pt idx="167">
                  <c:v>13446.8663</c:v>
                </c:pt>
                <c:pt idx="168">
                  <c:v>13481.6427</c:v>
                </c:pt>
                <c:pt idx="169">
                  <c:v>13553.3622</c:v>
                </c:pt>
                <c:pt idx="170">
                  <c:v>13715.643400000001</c:v>
                </c:pt>
                <c:pt idx="171">
                  <c:v>13743.4125</c:v>
                </c:pt>
                <c:pt idx="172">
                  <c:v>13826.7289</c:v>
                </c:pt>
                <c:pt idx="173">
                  <c:v>13936.852999999999</c:v>
                </c:pt>
                <c:pt idx="174">
                  <c:v>14068.5751</c:v>
                </c:pt>
                <c:pt idx="175">
                  <c:v>14152.3109</c:v>
                </c:pt>
                <c:pt idx="176">
                  <c:v>14244.7426</c:v>
                </c:pt>
                <c:pt idx="177">
                  <c:v>14266.5911</c:v>
                </c:pt>
                <c:pt idx="178">
                  <c:v>14433.2641</c:v>
                </c:pt>
                <c:pt idx="179">
                  <c:v>14470.168299999999</c:v>
                </c:pt>
                <c:pt idx="180">
                  <c:v>14643.697099999999</c:v>
                </c:pt>
                <c:pt idx="181">
                  <c:v>14498.2312</c:v>
                </c:pt>
                <c:pt idx="182">
                  <c:v>14675.081899999999</c:v>
                </c:pt>
                <c:pt idx="183">
                  <c:v>14755.6644</c:v>
                </c:pt>
                <c:pt idx="184">
                  <c:v>14814.2657</c:v>
                </c:pt>
                <c:pt idx="185">
                  <c:v>14922.9673</c:v>
                </c:pt>
                <c:pt idx="186">
                  <c:v>15024.847</c:v>
                </c:pt>
                <c:pt idx="187">
                  <c:v>15163.563200000001</c:v>
                </c:pt>
                <c:pt idx="188">
                  <c:v>15169.870500000001</c:v>
                </c:pt>
                <c:pt idx="189">
                  <c:v>15181.645699999999</c:v>
                </c:pt>
                <c:pt idx="190">
                  <c:v>15211.4267</c:v>
                </c:pt>
                <c:pt idx="191">
                  <c:v>15468.018899999999</c:v>
                </c:pt>
                <c:pt idx="192">
                  <c:v>15418.680700000001</c:v>
                </c:pt>
                <c:pt idx="193">
                  <c:v>15529.461600000001</c:v>
                </c:pt>
                <c:pt idx="194">
                  <c:v>15590.105600000001</c:v>
                </c:pt>
                <c:pt idx="195">
                  <c:v>15588.630499999999</c:v>
                </c:pt>
                <c:pt idx="196">
                  <c:v>15833.420599999999</c:v>
                </c:pt>
                <c:pt idx="197">
                  <c:v>15770.180700000001</c:v>
                </c:pt>
                <c:pt idx="198">
                  <c:v>15925.352199999999</c:v>
                </c:pt>
                <c:pt idx="199">
                  <c:v>16074.304</c:v>
                </c:pt>
                <c:pt idx="200">
                  <c:v>16095.948700000001</c:v>
                </c:pt>
                <c:pt idx="201">
                  <c:v>16290.113300000001</c:v>
                </c:pt>
                <c:pt idx="202">
                  <c:v>16227.5818</c:v>
                </c:pt>
                <c:pt idx="203">
                  <c:v>16314.5522</c:v>
                </c:pt>
                <c:pt idx="204">
                  <c:v>16445.788700000001</c:v>
                </c:pt>
                <c:pt idx="205">
                  <c:v>16501.4372</c:v>
                </c:pt>
                <c:pt idx="206">
                  <c:v>16501.425299999999</c:v>
                </c:pt>
                <c:pt idx="207">
                  <c:v>16552.6774</c:v>
                </c:pt>
                <c:pt idx="208">
                  <c:v>16777.188699999999</c:v>
                </c:pt>
                <c:pt idx="209">
                  <c:v>16765.394700000001</c:v>
                </c:pt>
                <c:pt idx="210">
                  <c:v>16891.084999999999</c:v>
                </c:pt>
                <c:pt idx="211">
                  <c:v>17012.900000000001</c:v>
                </c:pt>
                <c:pt idx="212">
                  <c:v>16957.914499999999</c:v>
                </c:pt>
                <c:pt idx="213">
                  <c:v>17020.837500000001</c:v>
                </c:pt>
                <c:pt idx="214">
                  <c:v>17144.0874</c:v>
                </c:pt>
                <c:pt idx="215">
                  <c:v>17306.974900000001</c:v>
                </c:pt>
                <c:pt idx="216">
                  <c:v>17221.5864</c:v>
                </c:pt>
                <c:pt idx="217">
                  <c:v>17367.1299</c:v>
                </c:pt>
                <c:pt idx="218">
                  <c:v>17347.785100000001</c:v>
                </c:pt>
                <c:pt idx="219">
                  <c:v>17510.4257</c:v>
                </c:pt>
                <c:pt idx="220">
                  <c:v>17522.342799999999</c:v>
                </c:pt>
                <c:pt idx="221">
                  <c:v>17734.411199999999</c:v>
                </c:pt>
                <c:pt idx="222">
                  <c:v>17750.094000000001</c:v>
                </c:pt>
                <c:pt idx="223">
                  <c:v>17905.343099999998</c:v>
                </c:pt>
                <c:pt idx="224">
                  <c:v>18084.178599999999</c:v>
                </c:pt>
                <c:pt idx="225">
                  <c:v>18137.843700000001</c:v>
                </c:pt>
                <c:pt idx="226">
                  <c:v>18138.5556</c:v>
                </c:pt>
                <c:pt idx="227">
                  <c:v>18220.576300000001</c:v>
                </c:pt>
                <c:pt idx="228">
                  <c:v>18303.625100000001</c:v>
                </c:pt>
                <c:pt idx="229">
                  <c:v>18431.384699999999</c:v>
                </c:pt>
                <c:pt idx="230">
                  <c:v>18493.2258</c:v>
                </c:pt>
                <c:pt idx="231">
                  <c:v>18549.537799999998</c:v>
                </c:pt>
                <c:pt idx="232">
                  <c:v>18542.411899999999</c:v>
                </c:pt>
                <c:pt idx="233">
                  <c:v>18622.334999999999</c:v>
                </c:pt>
                <c:pt idx="234">
                  <c:v>18709.032299999999</c:v>
                </c:pt>
                <c:pt idx="235">
                  <c:v>18955.741999999998</c:v>
                </c:pt>
                <c:pt idx="236">
                  <c:v>19046.001799999998</c:v>
                </c:pt>
                <c:pt idx="237">
                  <c:v>18959.987000000001</c:v>
                </c:pt>
                <c:pt idx="238">
                  <c:v>19065.979500000001</c:v>
                </c:pt>
                <c:pt idx="239">
                  <c:v>19311.2183</c:v>
                </c:pt>
                <c:pt idx="240">
                  <c:v>19342.761999999999</c:v>
                </c:pt>
                <c:pt idx="241">
                  <c:v>19338.441699999999</c:v>
                </c:pt>
                <c:pt idx="242">
                  <c:v>19469.562900000001</c:v>
                </c:pt>
                <c:pt idx="243">
                  <c:v>19597.500599999999</c:v>
                </c:pt>
                <c:pt idx="244">
                  <c:v>19647.353999999999</c:v>
                </c:pt>
                <c:pt idx="245">
                  <c:v>19779.999199999998</c:v>
                </c:pt>
                <c:pt idx="246">
                  <c:v>19549.575799999999</c:v>
                </c:pt>
                <c:pt idx="247">
                  <c:v>19885.3449</c:v>
                </c:pt>
                <c:pt idx="248">
                  <c:v>19863.401999999998</c:v>
                </c:pt>
                <c:pt idx="249">
                  <c:v>19966.450099999998</c:v>
                </c:pt>
                <c:pt idx="250">
                  <c:v>19985.919699999999</c:v>
                </c:pt>
                <c:pt idx="251">
                  <c:v>20962.606299999999</c:v>
                </c:pt>
                <c:pt idx="252">
                  <c:v>21180.646100000002</c:v>
                </c:pt>
                <c:pt idx="253">
                  <c:v>21269.937900000001</c:v>
                </c:pt>
                <c:pt idx="254">
                  <c:v>21687.016800000001</c:v>
                </c:pt>
                <c:pt idx="255">
                  <c:v>21666.441299999999</c:v>
                </c:pt>
                <c:pt idx="256">
                  <c:v>21542.6332</c:v>
                </c:pt>
                <c:pt idx="257">
                  <c:v>21609.374599999999</c:v>
                </c:pt>
                <c:pt idx="258">
                  <c:v>21574.150900000001</c:v>
                </c:pt>
                <c:pt idx="259">
                  <c:v>21587.3472</c:v>
                </c:pt>
                <c:pt idx="260">
                  <c:v>21421.633999999998</c:v>
                </c:pt>
                <c:pt idx="261">
                  <c:v>21444.7916</c:v>
                </c:pt>
                <c:pt idx="262">
                  <c:v>21634.4967</c:v>
                </c:pt>
                <c:pt idx="263">
                  <c:v>21576.409500000002</c:v>
                </c:pt>
                <c:pt idx="264">
                  <c:v>21427.2366</c:v>
                </c:pt>
                <c:pt idx="265">
                  <c:v>21471.527699999999</c:v>
                </c:pt>
                <c:pt idx="266">
                  <c:v>21532.392100000001</c:v>
                </c:pt>
                <c:pt idx="267">
                  <c:v>21390.526999999998</c:v>
                </c:pt>
                <c:pt idx="268">
                  <c:v>21423.554400000001</c:v>
                </c:pt>
                <c:pt idx="269">
                  <c:v>21392.478200000001</c:v>
                </c:pt>
                <c:pt idx="270">
                  <c:v>21383.0026</c:v>
                </c:pt>
                <c:pt idx="271">
                  <c:v>21414.924999999999</c:v>
                </c:pt>
                <c:pt idx="272">
                  <c:v>21375.6414</c:v>
                </c:pt>
                <c:pt idx="273">
                  <c:v>21546.608400000001</c:v>
                </c:pt>
                <c:pt idx="274">
                  <c:v>21443.718199999999</c:v>
                </c:pt>
                <c:pt idx="275">
                  <c:v>21451.766100000001</c:v>
                </c:pt>
                <c:pt idx="276">
                  <c:v>21586.820199999998</c:v>
                </c:pt>
                <c:pt idx="277">
                  <c:v>21625.907500000001</c:v>
                </c:pt>
                <c:pt idx="278">
                  <c:v>21515.344499999999</c:v>
                </c:pt>
                <c:pt idx="279">
                  <c:v>21552.671300000002</c:v>
                </c:pt>
                <c:pt idx="280">
                  <c:v>21498.2323</c:v>
                </c:pt>
                <c:pt idx="281">
                  <c:v>21291.923500000001</c:v>
                </c:pt>
                <c:pt idx="282">
                  <c:v>21568.393400000001</c:v>
                </c:pt>
                <c:pt idx="283">
                  <c:v>21593.827499999999</c:v>
                </c:pt>
                <c:pt idx="284">
                  <c:v>21503.5831</c:v>
                </c:pt>
                <c:pt idx="285">
                  <c:v>21660.569800000001</c:v>
                </c:pt>
                <c:pt idx="286">
                  <c:v>21308.7215</c:v>
                </c:pt>
                <c:pt idx="287">
                  <c:v>21366.906500000001</c:v>
                </c:pt>
                <c:pt idx="288">
                  <c:v>21396.8017</c:v>
                </c:pt>
                <c:pt idx="289">
                  <c:v>21510.795999999998</c:v>
                </c:pt>
                <c:pt idx="290">
                  <c:v>21509.477699999999</c:v>
                </c:pt>
                <c:pt idx="291">
                  <c:v>21572.6427</c:v>
                </c:pt>
                <c:pt idx="292">
                  <c:v>21463.686099999999</c:v>
                </c:pt>
                <c:pt idx="293">
                  <c:v>21396.749400000001</c:v>
                </c:pt>
                <c:pt idx="294">
                  <c:v>21585.156599999998</c:v>
                </c:pt>
                <c:pt idx="295">
                  <c:v>21483.074400000001</c:v>
                </c:pt>
                <c:pt idx="296">
                  <c:v>21475.8289</c:v>
                </c:pt>
                <c:pt idx="297">
                  <c:v>21430.253100000002</c:v>
                </c:pt>
                <c:pt idx="298">
                  <c:v>21522.293300000001</c:v>
                </c:pt>
                <c:pt idx="299">
                  <c:v>21588.107199999999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AA-471B-8964-C197371300C9}"/>
            </c:ext>
          </c:extLst>
        </c:ser>
        <c:ser>
          <c:idx val="4"/>
          <c:order val="4"/>
          <c:tx>
            <c:v>Kinetic Energy: Normal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Sheet1!$B$1:$B$300</c:f>
              <c:numCache>
                <c:formatCode>General</c:formatCode>
                <c:ptCount val="30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8.1999999999999993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9.1999999999999993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  <c:pt idx="50">
                  <c:v>10</c:v>
                </c:pt>
                <c:pt idx="51">
                  <c:v>10.199999999999999</c:v>
                </c:pt>
                <c:pt idx="52">
                  <c:v>10.4</c:v>
                </c:pt>
                <c:pt idx="53">
                  <c:v>10.6</c:v>
                </c:pt>
                <c:pt idx="54">
                  <c:v>10.8</c:v>
                </c:pt>
                <c:pt idx="55">
                  <c:v>11</c:v>
                </c:pt>
                <c:pt idx="56">
                  <c:v>11.2</c:v>
                </c:pt>
                <c:pt idx="57">
                  <c:v>11.4</c:v>
                </c:pt>
                <c:pt idx="58">
                  <c:v>11.6</c:v>
                </c:pt>
                <c:pt idx="59">
                  <c:v>11.8</c:v>
                </c:pt>
                <c:pt idx="60">
                  <c:v>12</c:v>
                </c:pt>
                <c:pt idx="61">
                  <c:v>12.2</c:v>
                </c:pt>
                <c:pt idx="62">
                  <c:v>12.4</c:v>
                </c:pt>
                <c:pt idx="63">
                  <c:v>12.6</c:v>
                </c:pt>
                <c:pt idx="64">
                  <c:v>12.8</c:v>
                </c:pt>
                <c:pt idx="65">
                  <c:v>13</c:v>
                </c:pt>
                <c:pt idx="66">
                  <c:v>13.2</c:v>
                </c:pt>
                <c:pt idx="67">
                  <c:v>13.4</c:v>
                </c:pt>
                <c:pt idx="68">
                  <c:v>13.6</c:v>
                </c:pt>
                <c:pt idx="69">
                  <c:v>13.8</c:v>
                </c:pt>
                <c:pt idx="70">
                  <c:v>14</c:v>
                </c:pt>
                <c:pt idx="71">
                  <c:v>14.2</c:v>
                </c:pt>
                <c:pt idx="72">
                  <c:v>14.4</c:v>
                </c:pt>
                <c:pt idx="73">
                  <c:v>14.6</c:v>
                </c:pt>
                <c:pt idx="74">
                  <c:v>14.8</c:v>
                </c:pt>
                <c:pt idx="75">
                  <c:v>15</c:v>
                </c:pt>
                <c:pt idx="76">
                  <c:v>15.2</c:v>
                </c:pt>
                <c:pt idx="77">
                  <c:v>15.4</c:v>
                </c:pt>
                <c:pt idx="78">
                  <c:v>15.6</c:v>
                </c:pt>
                <c:pt idx="79">
                  <c:v>15.8</c:v>
                </c:pt>
                <c:pt idx="80">
                  <c:v>16</c:v>
                </c:pt>
                <c:pt idx="81">
                  <c:v>16.2</c:v>
                </c:pt>
                <c:pt idx="82">
                  <c:v>16.399999999999999</c:v>
                </c:pt>
                <c:pt idx="83">
                  <c:v>16.600000000000001</c:v>
                </c:pt>
                <c:pt idx="84">
                  <c:v>16.8</c:v>
                </c:pt>
                <c:pt idx="85">
                  <c:v>17</c:v>
                </c:pt>
                <c:pt idx="86">
                  <c:v>17.2</c:v>
                </c:pt>
                <c:pt idx="87">
                  <c:v>17.399999999999999</c:v>
                </c:pt>
                <c:pt idx="88">
                  <c:v>17.600000000000001</c:v>
                </c:pt>
                <c:pt idx="89">
                  <c:v>17.8</c:v>
                </c:pt>
                <c:pt idx="90">
                  <c:v>18</c:v>
                </c:pt>
                <c:pt idx="91">
                  <c:v>18.2</c:v>
                </c:pt>
                <c:pt idx="92">
                  <c:v>18.399999999999999</c:v>
                </c:pt>
                <c:pt idx="93">
                  <c:v>18.600000000000001</c:v>
                </c:pt>
                <c:pt idx="94">
                  <c:v>18.8</c:v>
                </c:pt>
                <c:pt idx="95">
                  <c:v>19</c:v>
                </c:pt>
                <c:pt idx="96">
                  <c:v>19.2</c:v>
                </c:pt>
                <c:pt idx="97">
                  <c:v>19.399999999999999</c:v>
                </c:pt>
                <c:pt idx="98">
                  <c:v>19.600000000000001</c:v>
                </c:pt>
                <c:pt idx="99">
                  <c:v>19.8</c:v>
                </c:pt>
                <c:pt idx="100">
                  <c:v>20</c:v>
                </c:pt>
                <c:pt idx="101">
                  <c:v>20.2</c:v>
                </c:pt>
                <c:pt idx="102">
                  <c:v>20.399999999999999</c:v>
                </c:pt>
                <c:pt idx="103">
                  <c:v>20.6</c:v>
                </c:pt>
                <c:pt idx="104">
                  <c:v>20.8</c:v>
                </c:pt>
                <c:pt idx="105">
                  <c:v>21</c:v>
                </c:pt>
                <c:pt idx="106">
                  <c:v>21.2</c:v>
                </c:pt>
                <c:pt idx="107">
                  <c:v>21.4</c:v>
                </c:pt>
                <c:pt idx="108">
                  <c:v>21.6</c:v>
                </c:pt>
                <c:pt idx="109">
                  <c:v>21.8</c:v>
                </c:pt>
                <c:pt idx="110">
                  <c:v>22</c:v>
                </c:pt>
                <c:pt idx="111">
                  <c:v>22.2</c:v>
                </c:pt>
                <c:pt idx="112">
                  <c:v>22.4</c:v>
                </c:pt>
                <c:pt idx="113">
                  <c:v>22.6</c:v>
                </c:pt>
                <c:pt idx="114">
                  <c:v>22.8</c:v>
                </c:pt>
                <c:pt idx="115">
                  <c:v>23</c:v>
                </c:pt>
                <c:pt idx="116">
                  <c:v>23.2</c:v>
                </c:pt>
                <c:pt idx="117">
                  <c:v>23.4</c:v>
                </c:pt>
                <c:pt idx="118">
                  <c:v>23.6</c:v>
                </c:pt>
                <c:pt idx="119">
                  <c:v>23.8</c:v>
                </c:pt>
                <c:pt idx="120">
                  <c:v>24</c:v>
                </c:pt>
                <c:pt idx="121">
                  <c:v>24.2</c:v>
                </c:pt>
                <c:pt idx="122">
                  <c:v>24.4</c:v>
                </c:pt>
                <c:pt idx="123">
                  <c:v>24.6</c:v>
                </c:pt>
                <c:pt idx="124">
                  <c:v>24.8</c:v>
                </c:pt>
                <c:pt idx="125">
                  <c:v>25</c:v>
                </c:pt>
                <c:pt idx="126">
                  <c:v>25.2</c:v>
                </c:pt>
                <c:pt idx="127">
                  <c:v>25.4</c:v>
                </c:pt>
                <c:pt idx="128">
                  <c:v>25.6</c:v>
                </c:pt>
                <c:pt idx="129">
                  <c:v>25.8</c:v>
                </c:pt>
                <c:pt idx="130">
                  <c:v>26</c:v>
                </c:pt>
                <c:pt idx="131">
                  <c:v>26.2</c:v>
                </c:pt>
                <c:pt idx="132">
                  <c:v>26.4</c:v>
                </c:pt>
                <c:pt idx="133">
                  <c:v>26.6</c:v>
                </c:pt>
                <c:pt idx="134">
                  <c:v>26.8</c:v>
                </c:pt>
                <c:pt idx="135">
                  <c:v>27</c:v>
                </c:pt>
                <c:pt idx="136">
                  <c:v>27.2</c:v>
                </c:pt>
                <c:pt idx="137">
                  <c:v>27.4</c:v>
                </c:pt>
                <c:pt idx="138">
                  <c:v>27.6</c:v>
                </c:pt>
                <c:pt idx="139">
                  <c:v>27.8</c:v>
                </c:pt>
                <c:pt idx="140">
                  <c:v>28</c:v>
                </c:pt>
                <c:pt idx="141">
                  <c:v>28.2</c:v>
                </c:pt>
                <c:pt idx="142">
                  <c:v>28.4</c:v>
                </c:pt>
                <c:pt idx="143">
                  <c:v>28.6</c:v>
                </c:pt>
                <c:pt idx="144">
                  <c:v>28.8</c:v>
                </c:pt>
                <c:pt idx="145">
                  <c:v>29</c:v>
                </c:pt>
                <c:pt idx="146">
                  <c:v>29.2</c:v>
                </c:pt>
                <c:pt idx="147">
                  <c:v>29.4</c:v>
                </c:pt>
                <c:pt idx="148">
                  <c:v>29.6</c:v>
                </c:pt>
                <c:pt idx="149">
                  <c:v>29.8</c:v>
                </c:pt>
                <c:pt idx="150">
                  <c:v>30</c:v>
                </c:pt>
                <c:pt idx="151">
                  <c:v>30.2</c:v>
                </c:pt>
                <c:pt idx="152">
                  <c:v>30.4</c:v>
                </c:pt>
                <c:pt idx="153">
                  <c:v>30.6</c:v>
                </c:pt>
                <c:pt idx="154">
                  <c:v>30.8</c:v>
                </c:pt>
                <c:pt idx="155">
                  <c:v>31</c:v>
                </c:pt>
                <c:pt idx="156">
                  <c:v>31.2</c:v>
                </c:pt>
                <c:pt idx="157">
                  <c:v>31.4</c:v>
                </c:pt>
                <c:pt idx="158">
                  <c:v>31.6</c:v>
                </c:pt>
                <c:pt idx="159">
                  <c:v>31.8</c:v>
                </c:pt>
                <c:pt idx="160">
                  <c:v>32</c:v>
                </c:pt>
                <c:pt idx="161">
                  <c:v>32.200000000000003</c:v>
                </c:pt>
                <c:pt idx="162">
                  <c:v>32.4</c:v>
                </c:pt>
                <c:pt idx="163">
                  <c:v>32.6</c:v>
                </c:pt>
                <c:pt idx="164">
                  <c:v>32.799999999999997</c:v>
                </c:pt>
                <c:pt idx="165">
                  <c:v>33</c:v>
                </c:pt>
                <c:pt idx="166">
                  <c:v>33.200000000000003</c:v>
                </c:pt>
                <c:pt idx="167">
                  <c:v>33.4</c:v>
                </c:pt>
                <c:pt idx="168">
                  <c:v>33.6</c:v>
                </c:pt>
                <c:pt idx="169">
                  <c:v>33.799999999999997</c:v>
                </c:pt>
                <c:pt idx="170">
                  <c:v>34</c:v>
                </c:pt>
                <c:pt idx="171">
                  <c:v>34.200000000000003</c:v>
                </c:pt>
                <c:pt idx="172">
                  <c:v>34.4</c:v>
                </c:pt>
                <c:pt idx="173">
                  <c:v>34.6</c:v>
                </c:pt>
                <c:pt idx="174">
                  <c:v>34.799999999999997</c:v>
                </c:pt>
                <c:pt idx="175">
                  <c:v>35</c:v>
                </c:pt>
                <c:pt idx="176">
                  <c:v>35.200000000000003</c:v>
                </c:pt>
                <c:pt idx="177">
                  <c:v>35.4</c:v>
                </c:pt>
                <c:pt idx="178">
                  <c:v>35.6</c:v>
                </c:pt>
                <c:pt idx="179">
                  <c:v>35.799999999999997</c:v>
                </c:pt>
                <c:pt idx="180">
                  <c:v>36</c:v>
                </c:pt>
                <c:pt idx="181">
                  <c:v>36.200000000000003</c:v>
                </c:pt>
                <c:pt idx="182">
                  <c:v>36.4</c:v>
                </c:pt>
                <c:pt idx="183">
                  <c:v>36.6</c:v>
                </c:pt>
                <c:pt idx="184">
                  <c:v>36.799999999999997</c:v>
                </c:pt>
                <c:pt idx="185">
                  <c:v>37</c:v>
                </c:pt>
                <c:pt idx="186">
                  <c:v>37.200000000000003</c:v>
                </c:pt>
                <c:pt idx="187">
                  <c:v>37.4</c:v>
                </c:pt>
                <c:pt idx="188">
                  <c:v>37.6</c:v>
                </c:pt>
                <c:pt idx="189">
                  <c:v>37.799999999999997</c:v>
                </c:pt>
                <c:pt idx="190">
                  <c:v>38</c:v>
                </c:pt>
                <c:pt idx="191">
                  <c:v>38.200000000000003</c:v>
                </c:pt>
                <c:pt idx="192">
                  <c:v>38.4</c:v>
                </c:pt>
                <c:pt idx="193">
                  <c:v>38.6</c:v>
                </c:pt>
                <c:pt idx="194">
                  <c:v>38.799999999999997</c:v>
                </c:pt>
                <c:pt idx="195">
                  <c:v>39</c:v>
                </c:pt>
                <c:pt idx="196">
                  <c:v>39.200000000000003</c:v>
                </c:pt>
                <c:pt idx="197">
                  <c:v>39.4</c:v>
                </c:pt>
                <c:pt idx="198">
                  <c:v>39.6</c:v>
                </c:pt>
                <c:pt idx="199">
                  <c:v>39.799999999999997</c:v>
                </c:pt>
                <c:pt idx="200">
                  <c:v>40</c:v>
                </c:pt>
                <c:pt idx="201">
                  <c:v>40.200000000000003</c:v>
                </c:pt>
                <c:pt idx="202">
                  <c:v>40.4</c:v>
                </c:pt>
                <c:pt idx="203">
                  <c:v>40.6</c:v>
                </c:pt>
                <c:pt idx="204">
                  <c:v>40.799999999999997</c:v>
                </c:pt>
                <c:pt idx="205">
                  <c:v>41</c:v>
                </c:pt>
                <c:pt idx="206">
                  <c:v>41.2</c:v>
                </c:pt>
                <c:pt idx="207">
                  <c:v>41.4</c:v>
                </c:pt>
                <c:pt idx="208">
                  <c:v>41.6</c:v>
                </c:pt>
                <c:pt idx="209">
                  <c:v>41.8</c:v>
                </c:pt>
                <c:pt idx="210">
                  <c:v>42</c:v>
                </c:pt>
                <c:pt idx="211">
                  <c:v>42.2</c:v>
                </c:pt>
                <c:pt idx="212">
                  <c:v>42.4</c:v>
                </c:pt>
                <c:pt idx="213">
                  <c:v>42.6</c:v>
                </c:pt>
                <c:pt idx="214">
                  <c:v>42.8</c:v>
                </c:pt>
                <c:pt idx="215">
                  <c:v>43</c:v>
                </c:pt>
                <c:pt idx="216">
                  <c:v>43.2</c:v>
                </c:pt>
                <c:pt idx="217">
                  <c:v>43.4</c:v>
                </c:pt>
                <c:pt idx="218">
                  <c:v>43.6</c:v>
                </c:pt>
                <c:pt idx="219">
                  <c:v>43.8</c:v>
                </c:pt>
                <c:pt idx="220">
                  <c:v>44</c:v>
                </c:pt>
                <c:pt idx="221">
                  <c:v>44.2</c:v>
                </c:pt>
                <c:pt idx="222">
                  <c:v>44.4</c:v>
                </c:pt>
                <c:pt idx="223">
                  <c:v>44.6</c:v>
                </c:pt>
                <c:pt idx="224">
                  <c:v>44.8</c:v>
                </c:pt>
                <c:pt idx="225">
                  <c:v>45</c:v>
                </c:pt>
                <c:pt idx="226">
                  <c:v>45.2</c:v>
                </c:pt>
                <c:pt idx="227">
                  <c:v>45.4</c:v>
                </c:pt>
                <c:pt idx="228">
                  <c:v>45.6</c:v>
                </c:pt>
                <c:pt idx="229">
                  <c:v>45.8</c:v>
                </c:pt>
                <c:pt idx="230">
                  <c:v>46</c:v>
                </c:pt>
                <c:pt idx="231">
                  <c:v>46.2</c:v>
                </c:pt>
                <c:pt idx="232">
                  <c:v>46.4</c:v>
                </c:pt>
                <c:pt idx="233">
                  <c:v>46.6</c:v>
                </c:pt>
                <c:pt idx="234">
                  <c:v>46.8</c:v>
                </c:pt>
                <c:pt idx="235">
                  <c:v>47</c:v>
                </c:pt>
                <c:pt idx="236">
                  <c:v>47.2</c:v>
                </c:pt>
                <c:pt idx="237">
                  <c:v>47.4</c:v>
                </c:pt>
                <c:pt idx="238">
                  <c:v>47.6</c:v>
                </c:pt>
                <c:pt idx="239">
                  <c:v>47.8</c:v>
                </c:pt>
                <c:pt idx="240">
                  <c:v>48</c:v>
                </c:pt>
                <c:pt idx="241">
                  <c:v>48.2</c:v>
                </c:pt>
                <c:pt idx="242">
                  <c:v>48.4</c:v>
                </c:pt>
                <c:pt idx="243">
                  <c:v>48.6</c:v>
                </c:pt>
                <c:pt idx="244">
                  <c:v>48.8</c:v>
                </c:pt>
                <c:pt idx="245">
                  <c:v>49</c:v>
                </c:pt>
                <c:pt idx="246">
                  <c:v>49.2</c:v>
                </c:pt>
                <c:pt idx="247">
                  <c:v>49.4</c:v>
                </c:pt>
                <c:pt idx="248">
                  <c:v>49.6</c:v>
                </c:pt>
                <c:pt idx="249">
                  <c:v>49.8</c:v>
                </c:pt>
                <c:pt idx="250">
                  <c:v>50</c:v>
                </c:pt>
                <c:pt idx="251">
                  <c:v>52</c:v>
                </c:pt>
                <c:pt idx="252">
                  <c:v>54</c:v>
                </c:pt>
                <c:pt idx="253">
                  <c:v>56</c:v>
                </c:pt>
                <c:pt idx="254">
                  <c:v>58</c:v>
                </c:pt>
                <c:pt idx="255">
                  <c:v>60</c:v>
                </c:pt>
                <c:pt idx="256">
                  <c:v>62</c:v>
                </c:pt>
                <c:pt idx="257">
                  <c:v>64</c:v>
                </c:pt>
                <c:pt idx="258">
                  <c:v>66</c:v>
                </c:pt>
                <c:pt idx="259">
                  <c:v>68</c:v>
                </c:pt>
                <c:pt idx="260">
                  <c:v>70</c:v>
                </c:pt>
                <c:pt idx="261">
                  <c:v>72</c:v>
                </c:pt>
                <c:pt idx="262">
                  <c:v>74</c:v>
                </c:pt>
                <c:pt idx="263">
                  <c:v>76</c:v>
                </c:pt>
                <c:pt idx="264">
                  <c:v>78</c:v>
                </c:pt>
                <c:pt idx="265">
                  <c:v>80</c:v>
                </c:pt>
                <c:pt idx="266">
                  <c:v>82</c:v>
                </c:pt>
                <c:pt idx="267">
                  <c:v>84</c:v>
                </c:pt>
                <c:pt idx="268">
                  <c:v>86</c:v>
                </c:pt>
                <c:pt idx="269">
                  <c:v>88</c:v>
                </c:pt>
                <c:pt idx="270">
                  <c:v>90</c:v>
                </c:pt>
                <c:pt idx="271">
                  <c:v>92</c:v>
                </c:pt>
                <c:pt idx="272">
                  <c:v>94</c:v>
                </c:pt>
                <c:pt idx="273">
                  <c:v>96</c:v>
                </c:pt>
                <c:pt idx="274">
                  <c:v>98</c:v>
                </c:pt>
                <c:pt idx="275">
                  <c:v>100</c:v>
                </c:pt>
                <c:pt idx="276">
                  <c:v>102</c:v>
                </c:pt>
                <c:pt idx="277">
                  <c:v>104</c:v>
                </c:pt>
                <c:pt idx="278">
                  <c:v>106</c:v>
                </c:pt>
                <c:pt idx="279">
                  <c:v>108</c:v>
                </c:pt>
                <c:pt idx="280">
                  <c:v>110</c:v>
                </c:pt>
                <c:pt idx="281">
                  <c:v>112</c:v>
                </c:pt>
                <c:pt idx="282">
                  <c:v>114</c:v>
                </c:pt>
                <c:pt idx="283">
                  <c:v>116</c:v>
                </c:pt>
                <c:pt idx="284">
                  <c:v>118</c:v>
                </c:pt>
                <c:pt idx="285">
                  <c:v>120</c:v>
                </c:pt>
                <c:pt idx="286">
                  <c:v>122</c:v>
                </c:pt>
                <c:pt idx="287">
                  <c:v>124</c:v>
                </c:pt>
                <c:pt idx="288">
                  <c:v>126</c:v>
                </c:pt>
                <c:pt idx="289">
                  <c:v>128</c:v>
                </c:pt>
                <c:pt idx="290">
                  <c:v>130</c:v>
                </c:pt>
                <c:pt idx="291">
                  <c:v>132</c:v>
                </c:pt>
                <c:pt idx="292">
                  <c:v>134</c:v>
                </c:pt>
                <c:pt idx="293">
                  <c:v>136</c:v>
                </c:pt>
                <c:pt idx="294">
                  <c:v>138</c:v>
                </c:pt>
                <c:pt idx="295">
                  <c:v>140</c:v>
                </c:pt>
                <c:pt idx="296">
                  <c:v>142</c:v>
                </c:pt>
                <c:pt idx="297">
                  <c:v>144</c:v>
                </c:pt>
                <c:pt idx="298">
                  <c:v>146</c:v>
                </c:pt>
                <c:pt idx="299">
                  <c:v>148</c:v>
                </c:pt>
              </c:numCache>
            </c:numRef>
          </c:cat>
          <c:val>
            <c:numRef>
              <c:f>Sheet1!$AO$1:$AO$300</c:f>
              <c:numCache>
                <c:formatCode>General</c:formatCode>
                <c:ptCount val="300"/>
                <c:pt idx="0">
                  <c:v>527.18380000000002</c:v>
                </c:pt>
                <c:pt idx="1">
                  <c:v>638.38030000000003</c:v>
                </c:pt>
                <c:pt idx="2">
                  <c:v>705.6585</c:v>
                </c:pt>
                <c:pt idx="3">
                  <c:v>749.58230000000003</c:v>
                </c:pt>
                <c:pt idx="4">
                  <c:v>789.55669999999998</c:v>
                </c:pt>
                <c:pt idx="5">
                  <c:v>827.84349999999995</c:v>
                </c:pt>
                <c:pt idx="6">
                  <c:v>857.20830000000001</c:v>
                </c:pt>
                <c:pt idx="7">
                  <c:v>908.46910000000003</c:v>
                </c:pt>
                <c:pt idx="8">
                  <c:v>933.4076</c:v>
                </c:pt>
                <c:pt idx="9">
                  <c:v>978.57849999999996</c:v>
                </c:pt>
                <c:pt idx="10">
                  <c:v>1044.3647000000001</c:v>
                </c:pt>
                <c:pt idx="11">
                  <c:v>1085.9838</c:v>
                </c:pt>
                <c:pt idx="12">
                  <c:v>1130.4845</c:v>
                </c:pt>
                <c:pt idx="13">
                  <c:v>1177.5732</c:v>
                </c:pt>
                <c:pt idx="14">
                  <c:v>1245.4349999999999</c:v>
                </c:pt>
                <c:pt idx="15">
                  <c:v>1294.7437</c:v>
                </c:pt>
                <c:pt idx="16">
                  <c:v>1344.0949000000001</c:v>
                </c:pt>
                <c:pt idx="17">
                  <c:v>1397.9784999999999</c:v>
                </c:pt>
                <c:pt idx="18">
                  <c:v>1470.6424999999999</c:v>
                </c:pt>
                <c:pt idx="19">
                  <c:v>1536.0237999999999</c:v>
                </c:pt>
                <c:pt idx="20">
                  <c:v>1600.5551</c:v>
                </c:pt>
                <c:pt idx="21">
                  <c:v>1677.0461</c:v>
                </c:pt>
                <c:pt idx="22">
                  <c:v>1738.7575999999999</c:v>
                </c:pt>
                <c:pt idx="23">
                  <c:v>1810.1089999999999</c:v>
                </c:pt>
                <c:pt idx="24">
                  <c:v>1889.7625</c:v>
                </c:pt>
                <c:pt idx="25">
                  <c:v>1960.1505999999999</c:v>
                </c:pt>
                <c:pt idx="26">
                  <c:v>2004.9092000000001</c:v>
                </c:pt>
                <c:pt idx="27">
                  <c:v>2087.5061999999998</c:v>
                </c:pt>
                <c:pt idx="28">
                  <c:v>2148.9922000000001</c:v>
                </c:pt>
                <c:pt idx="29">
                  <c:v>2268.5111000000002</c:v>
                </c:pt>
                <c:pt idx="30">
                  <c:v>2317.1655999999998</c:v>
                </c:pt>
                <c:pt idx="31">
                  <c:v>2406.1406999999999</c:v>
                </c:pt>
                <c:pt idx="32">
                  <c:v>2458.8035</c:v>
                </c:pt>
                <c:pt idx="33">
                  <c:v>2554.2710000000002</c:v>
                </c:pt>
                <c:pt idx="34">
                  <c:v>2619.2017999999998</c:v>
                </c:pt>
                <c:pt idx="35">
                  <c:v>2714.2786999999998</c:v>
                </c:pt>
                <c:pt idx="36">
                  <c:v>2765.5578999999998</c:v>
                </c:pt>
                <c:pt idx="37">
                  <c:v>2848.29</c:v>
                </c:pt>
                <c:pt idx="38">
                  <c:v>2931.6565000000001</c:v>
                </c:pt>
                <c:pt idx="39">
                  <c:v>2990.2289999999998</c:v>
                </c:pt>
                <c:pt idx="40">
                  <c:v>3108.3620000000001</c:v>
                </c:pt>
                <c:pt idx="41">
                  <c:v>3148.9940999999999</c:v>
                </c:pt>
                <c:pt idx="42">
                  <c:v>3215.6900999999998</c:v>
                </c:pt>
                <c:pt idx="43">
                  <c:v>3298.2228</c:v>
                </c:pt>
                <c:pt idx="44">
                  <c:v>3376.9996000000001</c:v>
                </c:pt>
                <c:pt idx="45">
                  <c:v>3457.6898000000001</c:v>
                </c:pt>
                <c:pt idx="46">
                  <c:v>3522.3226</c:v>
                </c:pt>
                <c:pt idx="47">
                  <c:v>3618.0727000000002</c:v>
                </c:pt>
                <c:pt idx="48">
                  <c:v>3680.4090000000001</c:v>
                </c:pt>
                <c:pt idx="49">
                  <c:v>3785.2750999999998</c:v>
                </c:pt>
                <c:pt idx="50">
                  <c:v>3843.1523999999999</c:v>
                </c:pt>
                <c:pt idx="51">
                  <c:v>3956.0509000000002</c:v>
                </c:pt>
                <c:pt idx="52">
                  <c:v>4037.3033999999998</c:v>
                </c:pt>
                <c:pt idx="53">
                  <c:v>4118.3323</c:v>
                </c:pt>
                <c:pt idx="54">
                  <c:v>4188.3035</c:v>
                </c:pt>
                <c:pt idx="55">
                  <c:v>4221.6610000000001</c:v>
                </c:pt>
                <c:pt idx="56">
                  <c:v>4394.4390000000003</c:v>
                </c:pt>
                <c:pt idx="57">
                  <c:v>4424.9290000000001</c:v>
                </c:pt>
                <c:pt idx="58">
                  <c:v>4500.1108000000004</c:v>
                </c:pt>
                <c:pt idx="59">
                  <c:v>4592.5020000000004</c:v>
                </c:pt>
                <c:pt idx="60">
                  <c:v>4677.2205999999996</c:v>
                </c:pt>
                <c:pt idx="61">
                  <c:v>4787.8876</c:v>
                </c:pt>
                <c:pt idx="62">
                  <c:v>4813.6661999999997</c:v>
                </c:pt>
                <c:pt idx="63">
                  <c:v>4945.9031999999997</c:v>
                </c:pt>
                <c:pt idx="64">
                  <c:v>4989.4784</c:v>
                </c:pt>
                <c:pt idx="65">
                  <c:v>5052.1932999999999</c:v>
                </c:pt>
                <c:pt idx="66">
                  <c:v>5162.9579999999996</c:v>
                </c:pt>
                <c:pt idx="67">
                  <c:v>5253.4032999999999</c:v>
                </c:pt>
                <c:pt idx="68">
                  <c:v>5358.4790999999996</c:v>
                </c:pt>
                <c:pt idx="69">
                  <c:v>5391.6674999999996</c:v>
                </c:pt>
                <c:pt idx="70">
                  <c:v>5522.5391</c:v>
                </c:pt>
                <c:pt idx="71">
                  <c:v>5592.1545999999998</c:v>
                </c:pt>
                <c:pt idx="72">
                  <c:v>5662.1822000000002</c:v>
                </c:pt>
                <c:pt idx="73">
                  <c:v>5730.2344999999996</c:v>
                </c:pt>
                <c:pt idx="74">
                  <c:v>5806.6013999999996</c:v>
                </c:pt>
                <c:pt idx="75">
                  <c:v>5884.5285999999996</c:v>
                </c:pt>
                <c:pt idx="76">
                  <c:v>5981.4709000000003</c:v>
                </c:pt>
                <c:pt idx="77">
                  <c:v>6085.1391000000003</c:v>
                </c:pt>
                <c:pt idx="78">
                  <c:v>6125.6361999999999</c:v>
                </c:pt>
                <c:pt idx="79">
                  <c:v>6257.6629000000003</c:v>
                </c:pt>
                <c:pt idx="80">
                  <c:v>6368.5846000000001</c:v>
                </c:pt>
                <c:pt idx="81">
                  <c:v>6383.9141</c:v>
                </c:pt>
                <c:pt idx="82">
                  <c:v>6507.0154000000002</c:v>
                </c:pt>
                <c:pt idx="83">
                  <c:v>6584.5650999999998</c:v>
                </c:pt>
                <c:pt idx="84">
                  <c:v>6651.5860000000002</c:v>
                </c:pt>
                <c:pt idx="85">
                  <c:v>6740.2718000000004</c:v>
                </c:pt>
                <c:pt idx="86">
                  <c:v>6843.2401</c:v>
                </c:pt>
                <c:pt idx="87">
                  <c:v>6959.1369000000004</c:v>
                </c:pt>
                <c:pt idx="88">
                  <c:v>7029.0364</c:v>
                </c:pt>
                <c:pt idx="89">
                  <c:v>7083.3056999999999</c:v>
                </c:pt>
                <c:pt idx="90">
                  <c:v>7155.8878000000004</c:v>
                </c:pt>
                <c:pt idx="91">
                  <c:v>7237.0191999999997</c:v>
                </c:pt>
                <c:pt idx="92">
                  <c:v>7357.7245000000003</c:v>
                </c:pt>
                <c:pt idx="93">
                  <c:v>7395.7797</c:v>
                </c:pt>
                <c:pt idx="94">
                  <c:v>7510.1031000000003</c:v>
                </c:pt>
                <c:pt idx="95">
                  <c:v>7561.7700999999997</c:v>
                </c:pt>
                <c:pt idx="96">
                  <c:v>7680.0933999999997</c:v>
                </c:pt>
                <c:pt idx="97">
                  <c:v>7762.9647000000004</c:v>
                </c:pt>
                <c:pt idx="98">
                  <c:v>7801.7062999999998</c:v>
                </c:pt>
                <c:pt idx="99">
                  <c:v>7861.2493999999997</c:v>
                </c:pt>
                <c:pt idx="100">
                  <c:v>7964.5397999999996</c:v>
                </c:pt>
                <c:pt idx="101">
                  <c:v>8037.8792999999996</c:v>
                </c:pt>
                <c:pt idx="102">
                  <c:v>8207.4619000000002</c:v>
                </c:pt>
                <c:pt idx="103">
                  <c:v>8210.5794999999998</c:v>
                </c:pt>
                <c:pt idx="104">
                  <c:v>8307.5162</c:v>
                </c:pt>
                <c:pt idx="105">
                  <c:v>8415.3194999999996</c:v>
                </c:pt>
                <c:pt idx="106">
                  <c:v>8454.9688999999998</c:v>
                </c:pt>
                <c:pt idx="107">
                  <c:v>8568.2885999999999</c:v>
                </c:pt>
                <c:pt idx="108">
                  <c:v>8643.1952999999994</c:v>
                </c:pt>
                <c:pt idx="109">
                  <c:v>8738.4868000000006</c:v>
                </c:pt>
                <c:pt idx="110">
                  <c:v>8780.2204999999994</c:v>
                </c:pt>
                <c:pt idx="111">
                  <c:v>8885.1988999999994</c:v>
                </c:pt>
                <c:pt idx="112">
                  <c:v>8994.6515999999992</c:v>
                </c:pt>
                <c:pt idx="113">
                  <c:v>9047.6519000000008</c:v>
                </c:pt>
                <c:pt idx="114">
                  <c:v>9131.3094999999994</c:v>
                </c:pt>
                <c:pt idx="115">
                  <c:v>9246.1054000000004</c:v>
                </c:pt>
                <c:pt idx="116">
                  <c:v>9378.7121999999999</c:v>
                </c:pt>
                <c:pt idx="117">
                  <c:v>9415.4652000000006</c:v>
                </c:pt>
                <c:pt idx="118">
                  <c:v>9452.5470000000005</c:v>
                </c:pt>
                <c:pt idx="119">
                  <c:v>9624.7939000000006</c:v>
                </c:pt>
                <c:pt idx="120">
                  <c:v>9655.5282999999999</c:v>
                </c:pt>
                <c:pt idx="121">
                  <c:v>9754.0048000000006</c:v>
                </c:pt>
                <c:pt idx="122">
                  <c:v>9844.5328000000009</c:v>
                </c:pt>
                <c:pt idx="123">
                  <c:v>9861.6360000000004</c:v>
                </c:pt>
                <c:pt idx="124">
                  <c:v>9945.4509999999991</c:v>
                </c:pt>
                <c:pt idx="125">
                  <c:v>10102.224399999999</c:v>
                </c:pt>
                <c:pt idx="126">
                  <c:v>10129.5203</c:v>
                </c:pt>
                <c:pt idx="127">
                  <c:v>10253.865900000001</c:v>
                </c:pt>
                <c:pt idx="128">
                  <c:v>10340.6034</c:v>
                </c:pt>
                <c:pt idx="129">
                  <c:v>10464.033100000001</c:v>
                </c:pt>
                <c:pt idx="130">
                  <c:v>10551.353800000001</c:v>
                </c:pt>
                <c:pt idx="131">
                  <c:v>10572.893700000001</c:v>
                </c:pt>
                <c:pt idx="132">
                  <c:v>10708.8092</c:v>
                </c:pt>
                <c:pt idx="133">
                  <c:v>10811.662899999999</c:v>
                </c:pt>
                <c:pt idx="134">
                  <c:v>10842.1335</c:v>
                </c:pt>
                <c:pt idx="135">
                  <c:v>10880.615599999999</c:v>
                </c:pt>
                <c:pt idx="136">
                  <c:v>10963.904200000001</c:v>
                </c:pt>
                <c:pt idx="137">
                  <c:v>11013.3467</c:v>
                </c:pt>
                <c:pt idx="138">
                  <c:v>11092.9766</c:v>
                </c:pt>
                <c:pt idx="139">
                  <c:v>11125.686799999999</c:v>
                </c:pt>
                <c:pt idx="140">
                  <c:v>11293.716</c:v>
                </c:pt>
                <c:pt idx="141">
                  <c:v>11332.4818</c:v>
                </c:pt>
                <c:pt idx="142">
                  <c:v>11386.827600000001</c:v>
                </c:pt>
                <c:pt idx="143">
                  <c:v>11572.257299999999</c:v>
                </c:pt>
                <c:pt idx="144">
                  <c:v>11624.016799999999</c:v>
                </c:pt>
                <c:pt idx="145">
                  <c:v>11702.339599999999</c:v>
                </c:pt>
                <c:pt idx="146">
                  <c:v>11852.5494</c:v>
                </c:pt>
                <c:pt idx="147">
                  <c:v>11865.9624</c:v>
                </c:pt>
                <c:pt idx="148">
                  <c:v>11889.0861</c:v>
                </c:pt>
                <c:pt idx="149">
                  <c:v>12082.761699999999</c:v>
                </c:pt>
                <c:pt idx="150">
                  <c:v>12122.4743</c:v>
                </c:pt>
                <c:pt idx="151">
                  <c:v>12156.7868</c:v>
                </c:pt>
                <c:pt idx="152">
                  <c:v>12235.174300000001</c:v>
                </c:pt>
                <c:pt idx="153">
                  <c:v>12432.579299999999</c:v>
                </c:pt>
                <c:pt idx="154">
                  <c:v>12410.6548</c:v>
                </c:pt>
                <c:pt idx="155">
                  <c:v>12451.863799999999</c:v>
                </c:pt>
                <c:pt idx="156">
                  <c:v>12602.229300000001</c:v>
                </c:pt>
                <c:pt idx="157">
                  <c:v>12730.283600000001</c:v>
                </c:pt>
                <c:pt idx="158">
                  <c:v>12809.453</c:v>
                </c:pt>
                <c:pt idx="159">
                  <c:v>12876.668299999999</c:v>
                </c:pt>
                <c:pt idx="160">
                  <c:v>12886.068600000001</c:v>
                </c:pt>
                <c:pt idx="161">
                  <c:v>12963.9789</c:v>
                </c:pt>
                <c:pt idx="162">
                  <c:v>13070.250400000001</c:v>
                </c:pt>
                <c:pt idx="163">
                  <c:v>13155.046399999999</c:v>
                </c:pt>
                <c:pt idx="164">
                  <c:v>13269.392900000001</c:v>
                </c:pt>
                <c:pt idx="165">
                  <c:v>13377.732099999999</c:v>
                </c:pt>
                <c:pt idx="166">
                  <c:v>13406.5275</c:v>
                </c:pt>
                <c:pt idx="167">
                  <c:v>13428.653399999999</c:v>
                </c:pt>
                <c:pt idx="168">
                  <c:v>13501.811100000001</c:v>
                </c:pt>
                <c:pt idx="169">
                  <c:v>13618.285599999999</c:v>
                </c:pt>
                <c:pt idx="170">
                  <c:v>13730.427799999999</c:v>
                </c:pt>
                <c:pt idx="171">
                  <c:v>13782.019</c:v>
                </c:pt>
                <c:pt idx="172">
                  <c:v>13847.0551</c:v>
                </c:pt>
                <c:pt idx="173">
                  <c:v>13948.1896</c:v>
                </c:pt>
                <c:pt idx="174">
                  <c:v>13973.6751</c:v>
                </c:pt>
                <c:pt idx="175">
                  <c:v>14110.874599999999</c:v>
                </c:pt>
                <c:pt idx="176">
                  <c:v>14127.706700000001</c:v>
                </c:pt>
                <c:pt idx="177">
                  <c:v>14221.3631</c:v>
                </c:pt>
                <c:pt idx="178">
                  <c:v>14283.033600000001</c:v>
                </c:pt>
                <c:pt idx="179">
                  <c:v>14278.3786</c:v>
                </c:pt>
                <c:pt idx="180">
                  <c:v>14504.9292</c:v>
                </c:pt>
                <c:pt idx="181">
                  <c:v>14559.6263</c:v>
                </c:pt>
                <c:pt idx="182">
                  <c:v>14591.722299999999</c:v>
                </c:pt>
                <c:pt idx="183">
                  <c:v>14798.0524</c:v>
                </c:pt>
                <c:pt idx="184">
                  <c:v>14806.974200000001</c:v>
                </c:pt>
                <c:pt idx="185">
                  <c:v>14920.895</c:v>
                </c:pt>
                <c:pt idx="186">
                  <c:v>15002.160400000001</c:v>
                </c:pt>
                <c:pt idx="187">
                  <c:v>15030.8577</c:v>
                </c:pt>
                <c:pt idx="188">
                  <c:v>15226.385399999999</c:v>
                </c:pt>
                <c:pt idx="189">
                  <c:v>15308.4385</c:v>
                </c:pt>
                <c:pt idx="190">
                  <c:v>15179.0219</c:v>
                </c:pt>
                <c:pt idx="191">
                  <c:v>15310.8429</c:v>
                </c:pt>
                <c:pt idx="192">
                  <c:v>15621.9784</c:v>
                </c:pt>
                <c:pt idx="193">
                  <c:v>15630.2922</c:v>
                </c:pt>
                <c:pt idx="194">
                  <c:v>15712.320900000001</c:v>
                </c:pt>
                <c:pt idx="195">
                  <c:v>15758.3037</c:v>
                </c:pt>
                <c:pt idx="196">
                  <c:v>15851.0964</c:v>
                </c:pt>
                <c:pt idx="197">
                  <c:v>15939.1507</c:v>
                </c:pt>
                <c:pt idx="198">
                  <c:v>15859.4501</c:v>
                </c:pt>
                <c:pt idx="199">
                  <c:v>16008.2649</c:v>
                </c:pt>
                <c:pt idx="200">
                  <c:v>16018.456</c:v>
                </c:pt>
                <c:pt idx="201">
                  <c:v>16207.01</c:v>
                </c:pt>
                <c:pt idx="202">
                  <c:v>16140.1963</c:v>
                </c:pt>
                <c:pt idx="203">
                  <c:v>16285.2081</c:v>
                </c:pt>
                <c:pt idx="204">
                  <c:v>16376.003699999999</c:v>
                </c:pt>
                <c:pt idx="205">
                  <c:v>16399.470099999999</c:v>
                </c:pt>
                <c:pt idx="206">
                  <c:v>16416.344300000001</c:v>
                </c:pt>
                <c:pt idx="207">
                  <c:v>16789.3148</c:v>
                </c:pt>
                <c:pt idx="208">
                  <c:v>16639.302899999999</c:v>
                </c:pt>
                <c:pt idx="209">
                  <c:v>16709.632699999998</c:v>
                </c:pt>
                <c:pt idx="210">
                  <c:v>16774.050500000001</c:v>
                </c:pt>
                <c:pt idx="211">
                  <c:v>16848.677299999999</c:v>
                </c:pt>
                <c:pt idx="212">
                  <c:v>17080.575799999999</c:v>
                </c:pt>
                <c:pt idx="213">
                  <c:v>17091.158800000001</c:v>
                </c:pt>
                <c:pt idx="214">
                  <c:v>17125.014500000001</c:v>
                </c:pt>
                <c:pt idx="215">
                  <c:v>17329.0448</c:v>
                </c:pt>
                <c:pt idx="216">
                  <c:v>17313.144899999999</c:v>
                </c:pt>
                <c:pt idx="217">
                  <c:v>17445.118299999998</c:v>
                </c:pt>
                <c:pt idx="218">
                  <c:v>17448.076099999998</c:v>
                </c:pt>
                <c:pt idx="219">
                  <c:v>17641.3511</c:v>
                </c:pt>
                <c:pt idx="220">
                  <c:v>17670.774700000002</c:v>
                </c:pt>
                <c:pt idx="221">
                  <c:v>17654.047399999999</c:v>
                </c:pt>
                <c:pt idx="222">
                  <c:v>17932.395700000001</c:v>
                </c:pt>
                <c:pt idx="223">
                  <c:v>17991.896100000002</c:v>
                </c:pt>
                <c:pt idx="224">
                  <c:v>17993.496500000001</c:v>
                </c:pt>
                <c:pt idx="225">
                  <c:v>18118.154399999999</c:v>
                </c:pt>
                <c:pt idx="226">
                  <c:v>18192.879499999999</c:v>
                </c:pt>
                <c:pt idx="227">
                  <c:v>18170.911100000001</c:v>
                </c:pt>
                <c:pt idx="228">
                  <c:v>18307.391599999999</c:v>
                </c:pt>
                <c:pt idx="229">
                  <c:v>18373.750800000002</c:v>
                </c:pt>
                <c:pt idx="230">
                  <c:v>18454.484</c:v>
                </c:pt>
                <c:pt idx="231">
                  <c:v>18683.848999999998</c:v>
                </c:pt>
                <c:pt idx="232">
                  <c:v>18649.286</c:v>
                </c:pt>
                <c:pt idx="233">
                  <c:v>18737.7961</c:v>
                </c:pt>
                <c:pt idx="234">
                  <c:v>18934.461599999999</c:v>
                </c:pt>
                <c:pt idx="235">
                  <c:v>19028.3397</c:v>
                </c:pt>
                <c:pt idx="236">
                  <c:v>19130.858899999999</c:v>
                </c:pt>
                <c:pt idx="237">
                  <c:v>19051.730200000002</c:v>
                </c:pt>
                <c:pt idx="238">
                  <c:v>19182.291000000001</c:v>
                </c:pt>
                <c:pt idx="239">
                  <c:v>19493.4676</c:v>
                </c:pt>
                <c:pt idx="240">
                  <c:v>19283.870500000001</c:v>
                </c:pt>
                <c:pt idx="241">
                  <c:v>19479.838899999999</c:v>
                </c:pt>
                <c:pt idx="242">
                  <c:v>19627.738600000001</c:v>
                </c:pt>
                <c:pt idx="243">
                  <c:v>19751.4018</c:v>
                </c:pt>
                <c:pt idx="244">
                  <c:v>19992.642199999998</c:v>
                </c:pt>
                <c:pt idx="245">
                  <c:v>19810.962500000001</c:v>
                </c:pt>
                <c:pt idx="246">
                  <c:v>19942.079900000001</c:v>
                </c:pt>
                <c:pt idx="247">
                  <c:v>19967.090100000001</c:v>
                </c:pt>
                <c:pt idx="248">
                  <c:v>20100.132099999999</c:v>
                </c:pt>
                <c:pt idx="249">
                  <c:v>20260.385300000002</c:v>
                </c:pt>
                <c:pt idx="250">
                  <c:v>20239.944800000001</c:v>
                </c:pt>
                <c:pt idx="251">
                  <c:v>21001.4912</c:v>
                </c:pt>
                <c:pt idx="252">
                  <c:v>21000.284800000001</c:v>
                </c:pt>
                <c:pt idx="253">
                  <c:v>21189.886999999999</c:v>
                </c:pt>
                <c:pt idx="254">
                  <c:v>21300.1427</c:v>
                </c:pt>
                <c:pt idx="255">
                  <c:v>21371.016899999999</c:v>
                </c:pt>
                <c:pt idx="256">
                  <c:v>21468.3158</c:v>
                </c:pt>
                <c:pt idx="257">
                  <c:v>21252.2585</c:v>
                </c:pt>
                <c:pt idx="258">
                  <c:v>21456.670699999999</c:v>
                </c:pt>
                <c:pt idx="259">
                  <c:v>21602.5052</c:v>
                </c:pt>
                <c:pt idx="260">
                  <c:v>21555.282200000001</c:v>
                </c:pt>
                <c:pt idx="261">
                  <c:v>21547.688699999999</c:v>
                </c:pt>
                <c:pt idx="262">
                  <c:v>21397.484</c:v>
                </c:pt>
                <c:pt idx="263">
                  <c:v>21619.853999999999</c:v>
                </c:pt>
                <c:pt idx="264">
                  <c:v>21435.169300000001</c:v>
                </c:pt>
                <c:pt idx="265">
                  <c:v>21605.487000000001</c:v>
                </c:pt>
                <c:pt idx="266">
                  <c:v>21535.229299999999</c:v>
                </c:pt>
                <c:pt idx="267">
                  <c:v>21380.5556</c:v>
                </c:pt>
                <c:pt idx="268">
                  <c:v>21648.65</c:v>
                </c:pt>
                <c:pt idx="269">
                  <c:v>21358.696800000002</c:v>
                </c:pt>
                <c:pt idx="270">
                  <c:v>21486.9532</c:v>
                </c:pt>
                <c:pt idx="271">
                  <c:v>21542.697700000001</c:v>
                </c:pt>
                <c:pt idx="272">
                  <c:v>21469.9627</c:v>
                </c:pt>
                <c:pt idx="273">
                  <c:v>21484.255700000002</c:v>
                </c:pt>
                <c:pt idx="274">
                  <c:v>21589.031900000002</c:v>
                </c:pt>
                <c:pt idx="275">
                  <c:v>21562.836599999999</c:v>
                </c:pt>
                <c:pt idx="276">
                  <c:v>21476.994699999999</c:v>
                </c:pt>
                <c:pt idx="277">
                  <c:v>21518.288799999998</c:v>
                </c:pt>
                <c:pt idx="278">
                  <c:v>21590.927100000001</c:v>
                </c:pt>
                <c:pt idx="279">
                  <c:v>21406.615300000001</c:v>
                </c:pt>
                <c:pt idx="280">
                  <c:v>21533.616099999999</c:v>
                </c:pt>
                <c:pt idx="281">
                  <c:v>21497.146700000001</c:v>
                </c:pt>
                <c:pt idx="282">
                  <c:v>21492.918799999999</c:v>
                </c:pt>
                <c:pt idx="283">
                  <c:v>21550.529699999999</c:v>
                </c:pt>
                <c:pt idx="284">
                  <c:v>21335.284500000002</c:v>
                </c:pt>
                <c:pt idx="285">
                  <c:v>21431.366000000002</c:v>
                </c:pt>
                <c:pt idx="286">
                  <c:v>21496.510900000001</c:v>
                </c:pt>
                <c:pt idx="287">
                  <c:v>21388.7382</c:v>
                </c:pt>
                <c:pt idx="288">
                  <c:v>21369.5121</c:v>
                </c:pt>
                <c:pt idx="289">
                  <c:v>21323.984700000001</c:v>
                </c:pt>
                <c:pt idx="290">
                  <c:v>21517.304400000001</c:v>
                </c:pt>
                <c:pt idx="291">
                  <c:v>21557.684099999999</c:v>
                </c:pt>
                <c:pt idx="292">
                  <c:v>21616.869500000001</c:v>
                </c:pt>
                <c:pt idx="293">
                  <c:v>21669.135399999999</c:v>
                </c:pt>
                <c:pt idx="294">
                  <c:v>21570.894700000001</c:v>
                </c:pt>
                <c:pt idx="295">
                  <c:v>21455.117600000001</c:v>
                </c:pt>
                <c:pt idx="296">
                  <c:v>21517.227200000001</c:v>
                </c:pt>
                <c:pt idx="297">
                  <c:v>21427.918099999999</c:v>
                </c:pt>
                <c:pt idx="298">
                  <c:v>21392.007799999999</c:v>
                </c:pt>
                <c:pt idx="299">
                  <c:v>21556.114399999999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AA-471B-8964-C19737130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683728"/>
        <c:axId val="9166084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v>Total Energy: Cut5</c:v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Sheet1!$C$1:$C$300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-153080.6453</c:v>
                      </c:pt>
                      <c:pt idx="1">
                        <c:v>-130081.99890000001</c:v>
                      </c:pt>
                      <c:pt idx="2">
                        <c:v>-130103.6235</c:v>
                      </c:pt>
                      <c:pt idx="3">
                        <c:v>-130125.74400000001</c:v>
                      </c:pt>
                      <c:pt idx="4">
                        <c:v>-130133.5364</c:v>
                      </c:pt>
                      <c:pt idx="5">
                        <c:v>-130143.52250000001</c:v>
                      </c:pt>
                      <c:pt idx="6">
                        <c:v>-130139.39659999999</c:v>
                      </c:pt>
                      <c:pt idx="7">
                        <c:v>-130137.84420000001</c:v>
                      </c:pt>
                      <c:pt idx="8">
                        <c:v>-130127.0316</c:v>
                      </c:pt>
                      <c:pt idx="9">
                        <c:v>-130103.2276</c:v>
                      </c:pt>
                      <c:pt idx="10">
                        <c:v>-130085.3827</c:v>
                      </c:pt>
                      <c:pt idx="11">
                        <c:v>-130059.7084</c:v>
                      </c:pt>
                      <c:pt idx="12">
                        <c:v>-130035.3484</c:v>
                      </c:pt>
                      <c:pt idx="13">
                        <c:v>-130004.0577</c:v>
                      </c:pt>
                      <c:pt idx="14">
                        <c:v>-129956.01489999999</c:v>
                      </c:pt>
                      <c:pt idx="15">
                        <c:v>-129902.7905</c:v>
                      </c:pt>
                      <c:pt idx="16">
                        <c:v>-129839.66190000001</c:v>
                      </c:pt>
                      <c:pt idx="17">
                        <c:v>-129767.1637</c:v>
                      </c:pt>
                      <c:pt idx="18">
                        <c:v>-129690.38860000001</c:v>
                      </c:pt>
                      <c:pt idx="19">
                        <c:v>-129610.48820000001</c:v>
                      </c:pt>
                      <c:pt idx="20">
                        <c:v>-129515.3515</c:v>
                      </c:pt>
                      <c:pt idx="21">
                        <c:v>-129418.6741</c:v>
                      </c:pt>
                      <c:pt idx="22">
                        <c:v>-129320.4872</c:v>
                      </c:pt>
                      <c:pt idx="23">
                        <c:v>-129216.46739999999</c:v>
                      </c:pt>
                      <c:pt idx="24">
                        <c:v>-129108.0006</c:v>
                      </c:pt>
                      <c:pt idx="25">
                        <c:v>-128998.9516</c:v>
                      </c:pt>
                      <c:pt idx="26">
                        <c:v>-128883.76579999999</c:v>
                      </c:pt>
                      <c:pt idx="27">
                        <c:v>-128775.0267</c:v>
                      </c:pt>
                      <c:pt idx="28">
                        <c:v>-128660.515</c:v>
                      </c:pt>
                      <c:pt idx="29">
                        <c:v>-128547.4626</c:v>
                      </c:pt>
                      <c:pt idx="30">
                        <c:v>-128432.01609999999</c:v>
                      </c:pt>
                      <c:pt idx="31">
                        <c:v>-128310.9083</c:v>
                      </c:pt>
                      <c:pt idx="32">
                        <c:v>-128187.7458</c:v>
                      </c:pt>
                      <c:pt idx="33">
                        <c:v>-128057.6156</c:v>
                      </c:pt>
                      <c:pt idx="34">
                        <c:v>-127944.1778</c:v>
                      </c:pt>
                      <c:pt idx="35">
                        <c:v>-127809.0542</c:v>
                      </c:pt>
                      <c:pt idx="36">
                        <c:v>-127680.15029999999</c:v>
                      </c:pt>
                      <c:pt idx="37">
                        <c:v>-127542.2243</c:v>
                      </c:pt>
                      <c:pt idx="38">
                        <c:v>-127403.69779999999</c:v>
                      </c:pt>
                      <c:pt idx="39">
                        <c:v>-127278.72960000001</c:v>
                      </c:pt>
                      <c:pt idx="40">
                        <c:v>-127143.0825</c:v>
                      </c:pt>
                      <c:pt idx="41">
                        <c:v>-127010.7723</c:v>
                      </c:pt>
                      <c:pt idx="42">
                        <c:v>-126875.4219</c:v>
                      </c:pt>
                      <c:pt idx="43">
                        <c:v>-126735.13499999999</c:v>
                      </c:pt>
                      <c:pt idx="44">
                        <c:v>-126604.564</c:v>
                      </c:pt>
                      <c:pt idx="45">
                        <c:v>-126458.54429999999</c:v>
                      </c:pt>
                      <c:pt idx="46">
                        <c:v>-126310.92570000001</c:v>
                      </c:pt>
                      <c:pt idx="47">
                        <c:v>-126173.58500000001</c:v>
                      </c:pt>
                      <c:pt idx="48">
                        <c:v>-126030.27589999999</c:v>
                      </c:pt>
                      <c:pt idx="49">
                        <c:v>-125887.52800000001</c:v>
                      </c:pt>
                      <c:pt idx="50">
                        <c:v>-125738.2175</c:v>
                      </c:pt>
                      <c:pt idx="51">
                        <c:v>-125596.6501</c:v>
                      </c:pt>
                      <c:pt idx="52">
                        <c:v>-125455.3607</c:v>
                      </c:pt>
                      <c:pt idx="53">
                        <c:v>-125305.99219999999</c:v>
                      </c:pt>
                      <c:pt idx="54">
                        <c:v>-125159.47</c:v>
                      </c:pt>
                      <c:pt idx="55">
                        <c:v>-125020.8848</c:v>
                      </c:pt>
                      <c:pt idx="56">
                        <c:v>-124877.5007</c:v>
                      </c:pt>
                      <c:pt idx="57">
                        <c:v>-124733.68550000001</c:v>
                      </c:pt>
                      <c:pt idx="58">
                        <c:v>-124582.3529</c:v>
                      </c:pt>
                      <c:pt idx="59">
                        <c:v>-124427.6067</c:v>
                      </c:pt>
                      <c:pt idx="60">
                        <c:v>-124275.1768</c:v>
                      </c:pt>
                      <c:pt idx="61">
                        <c:v>-124121.66160000001</c:v>
                      </c:pt>
                      <c:pt idx="62">
                        <c:v>-123963.38679999999</c:v>
                      </c:pt>
                      <c:pt idx="63">
                        <c:v>-123813.9997</c:v>
                      </c:pt>
                      <c:pt idx="64">
                        <c:v>-123653.10649999999</c:v>
                      </c:pt>
                      <c:pt idx="65">
                        <c:v>-123497.39780000001</c:v>
                      </c:pt>
                      <c:pt idx="66">
                        <c:v>-123340.1583</c:v>
                      </c:pt>
                      <c:pt idx="67">
                        <c:v>-123187.52220000001</c:v>
                      </c:pt>
                      <c:pt idx="68">
                        <c:v>-123036.2447</c:v>
                      </c:pt>
                      <c:pt idx="69">
                        <c:v>-122881.41529999999</c:v>
                      </c:pt>
                      <c:pt idx="70">
                        <c:v>-122725.1627</c:v>
                      </c:pt>
                      <c:pt idx="71">
                        <c:v>-122571.0684</c:v>
                      </c:pt>
                      <c:pt idx="72">
                        <c:v>-122406.8968</c:v>
                      </c:pt>
                      <c:pt idx="73">
                        <c:v>-122254.2717</c:v>
                      </c:pt>
                      <c:pt idx="74">
                        <c:v>-122097.57580000001</c:v>
                      </c:pt>
                      <c:pt idx="75">
                        <c:v>-121941.90399999999</c:v>
                      </c:pt>
                      <c:pt idx="76">
                        <c:v>-121791.2199</c:v>
                      </c:pt>
                      <c:pt idx="77">
                        <c:v>-121629.493</c:v>
                      </c:pt>
                      <c:pt idx="78">
                        <c:v>-121460.08470000001</c:v>
                      </c:pt>
                      <c:pt idx="79">
                        <c:v>-121299.302</c:v>
                      </c:pt>
                      <c:pt idx="80">
                        <c:v>-121138.08379999999</c:v>
                      </c:pt>
                      <c:pt idx="81">
                        <c:v>-120972.08100000001</c:v>
                      </c:pt>
                      <c:pt idx="82">
                        <c:v>-120811.4863</c:v>
                      </c:pt>
                      <c:pt idx="83">
                        <c:v>-120653.7093</c:v>
                      </c:pt>
                      <c:pt idx="84">
                        <c:v>-120482.9699</c:v>
                      </c:pt>
                      <c:pt idx="85">
                        <c:v>-120326.785</c:v>
                      </c:pt>
                      <c:pt idx="86">
                        <c:v>-120166.0107</c:v>
                      </c:pt>
                      <c:pt idx="87">
                        <c:v>-120004.1755</c:v>
                      </c:pt>
                      <c:pt idx="88">
                        <c:v>-119838.3066</c:v>
                      </c:pt>
                      <c:pt idx="89">
                        <c:v>-119679.409</c:v>
                      </c:pt>
                      <c:pt idx="90">
                        <c:v>-119511.3982</c:v>
                      </c:pt>
                      <c:pt idx="91">
                        <c:v>-119348.7323</c:v>
                      </c:pt>
                      <c:pt idx="92">
                        <c:v>-119191.42909999999</c:v>
                      </c:pt>
                      <c:pt idx="93">
                        <c:v>-119023.3198</c:v>
                      </c:pt>
                      <c:pt idx="94">
                        <c:v>-118859.287</c:v>
                      </c:pt>
                      <c:pt idx="95">
                        <c:v>-118692.0338</c:v>
                      </c:pt>
                      <c:pt idx="96">
                        <c:v>-118529.13740000001</c:v>
                      </c:pt>
                      <c:pt idx="97">
                        <c:v>-118362.97840000001</c:v>
                      </c:pt>
                      <c:pt idx="98">
                        <c:v>-118197.894</c:v>
                      </c:pt>
                      <c:pt idx="99">
                        <c:v>-118036.0724</c:v>
                      </c:pt>
                      <c:pt idx="100">
                        <c:v>-117879.3964</c:v>
                      </c:pt>
                      <c:pt idx="101">
                        <c:v>-117704.5042</c:v>
                      </c:pt>
                      <c:pt idx="102">
                        <c:v>-117531.3615</c:v>
                      </c:pt>
                      <c:pt idx="103">
                        <c:v>-117356.2242</c:v>
                      </c:pt>
                      <c:pt idx="104">
                        <c:v>-117193.7412</c:v>
                      </c:pt>
                      <c:pt idx="105">
                        <c:v>-117025.17720000001</c:v>
                      </c:pt>
                      <c:pt idx="106">
                        <c:v>-116859.1535</c:v>
                      </c:pt>
                      <c:pt idx="107">
                        <c:v>-116686.44809999999</c:v>
                      </c:pt>
                      <c:pt idx="108">
                        <c:v>-116519.9376</c:v>
                      </c:pt>
                      <c:pt idx="109">
                        <c:v>-116352.89969999999</c:v>
                      </c:pt>
                      <c:pt idx="110">
                        <c:v>-116185.27680000001</c:v>
                      </c:pt>
                      <c:pt idx="111">
                        <c:v>-116014.9134</c:v>
                      </c:pt>
                      <c:pt idx="112">
                        <c:v>-115844.6939</c:v>
                      </c:pt>
                      <c:pt idx="113">
                        <c:v>-115671.9219</c:v>
                      </c:pt>
                      <c:pt idx="114">
                        <c:v>-115504.5092</c:v>
                      </c:pt>
                      <c:pt idx="115">
                        <c:v>-115335.33289999999</c:v>
                      </c:pt>
                      <c:pt idx="116">
                        <c:v>-115177.29979999999</c:v>
                      </c:pt>
                      <c:pt idx="117">
                        <c:v>-115012.41409999999</c:v>
                      </c:pt>
                      <c:pt idx="118">
                        <c:v>-114839.3291</c:v>
                      </c:pt>
                      <c:pt idx="119">
                        <c:v>-114675.8872</c:v>
                      </c:pt>
                      <c:pt idx="120">
                        <c:v>-114502.62390000001</c:v>
                      </c:pt>
                      <c:pt idx="121">
                        <c:v>-114335.28350000001</c:v>
                      </c:pt>
                      <c:pt idx="122">
                        <c:v>-114168.71369999999</c:v>
                      </c:pt>
                      <c:pt idx="123">
                        <c:v>-114008.5511</c:v>
                      </c:pt>
                      <c:pt idx="124">
                        <c:v>-113839.82120000001</c:v>
                      </c:pt>
                      <c:pt idx="125">
                        <c:v>-113664.7855</c:v>
                      </c:pt>
                      <c:pt idx="126">
                        <c:v>-113494.60189999999</c:v>
                      </c:pt>
                      <c:pt idx="127">
                        <c:v>-113321.36990000001</c:v>
                      </c:pt>
                      <c:pt idx="128">
                        <c:v>-113146.37420000001</c:v>
                      </c:pt>
                      <c:pt idx="129">
                        <c:v>-112969.15119999999</c:v>
                      </c:pt>
                      <c:pt idx="130">
                        <c:v>-112796.0972</c:v>
                      </c:pt>
                      <c:pt idx="131">
                        <c:v>-112618.9994</c:v>
                      </c:pt>
                      <c:pt idx="132">
                        <c:v>-112444.0175</c:v>
                      </c:pt>
                      <c:pt idx="133">
                        <c:v>-112271.96369999999</c:v>
                      </c:pt>
                      <c:pt idx="134">
                        <c:v>-112100.33620000001</c:v>
                      </c:pt>
                      <c:pt idx="135">
                        <c:v>-111927.8545</c:v>
                      </c:pt>
                      <c:pt idx="136">
                        <c:v>-111741.21610000001</c:v>
                      </c:pt>
                      <c:pt idx="137">
                        <c:v>-111555.4002</c:v>
                      </c:pt>
                      <c:pt idx="138">
                        <c:v>-111380.9656</c:v>
                      </c:pt>
                      <c:pt idx="139">
                        <c:v>-111208.0264</c:v>
                      </c:pt>
                      <c:pt idx="140">
                        <c:v>-111031.164</c:v>
                      </c:pt>
                      <c:pt idx="141">
                        <c:v>-110842.2022</c:v>
                      </c:pt>
                      <c:pt idx="142">
                        <c:v>-110659.3919</c:v>
                      </c:pt>
                      <c:pt idx="143">
                        <c:v>-110469.0889</c:v>
                      </c:pt>
                      <c:pt idx="144">
                        <c:v>-110285.42419999999</c:v>
                      </c:pt>
                      <c:pt idx="145">
                        <c:v>-110100.7608</c:v>
                      </c:pt>
                      <c:pt idx="146">
                        <c:v>-109911.57670000001</c:v>
                      </c:pt>
                      <c:pt idx="147">
                        <c:v>-109713.4215</c:v>
                      </c:pt>
                      <c:pt idx="148">
                        <c:v>-109510.46189999999</c:v>
                      </c:pt>
                      <c:pt idx="149">
                        <c:v>-109328.2461</c:v>
                      </c:pt>
                      <c:pt idx="150">
                        <c:v>-109142.92690000001</c:v>
                      </c:pt>
                      <c:pt idx="151">
                        <c:v>-108961.0132</c:v>
                      </c:pt>
                      <c:pt idx="152">
                        <c:v>-108767.62609999999</c:v>
                      </c:pt>
                      <c:pt idx="153">
                        <c:v>-108576.2933</c:v>
                      </c:pt>
                      <c:pt idx="154">
                        <c:v>-108396.8538</c:v>
                      </c:pt>
                      <c:pt idx="155">
                        <c:v>-108214.0327</c:v>
                      </c:pt>
                      <c:pt idx="156">
                        <c:v>-108020.5353</c:v>
                      </c:pt>
                      <c:pt idx="157">
                        <c:v>-107842.48360000001</c:v>
                      </c:pt>
                      <c:pt idx="158">
                        <c:v>-107660.10309999999</c:v>
                      </c:pt>
                      <c:pt idx="159">
                        <c:v>-107477.8982</c:v>
                      </c:pt>
                      <c:pt idx="160">
                        <c:v>-107285.2833</c:v>
                      </c:pt>
                      <c:pt idx="161">
                        <c:v>-107102.33470000001</c:v>
                      </c:pt>
                      <c:pt idx="162">
                        <c:v>-106894.7807</c:v>
                      </c:pt>
                      <c:pt idx="163">
                        <c:v>-106707.1393</c:v>
                      </c:pt>
                      <c:pt idx="164">
                        <c:v>-106512.6501</c:v>
                      </c:pt>
                      <c:pt idx="165">
                        <c:v>-106313.3173</c:v>
                      </c:pt>
                      <c:pt idx="166">
                        <c:v>-106112.5177</c:v>
                      </c:pt>
                      <c:pt idx="167">
                        <c:v>-105923.0929</c:v>
                      </c:pt>
                      <c:pt idx="168">
                        <c:v>-105721.95849999999</c:v>
                      </c:pt>
                      <c:pt idx="169">
                        <c:v>-105513.9905</c:v>
                      </c:pt>
                      <c:pt idx="170">
                        <c:v>-105323.0134</c:v>
                      </c:pt>
                      <c:pt idx="171">
                        <c:v>-105108.8538</c:v>
                      </c:pt>
                      <c:pt idx="172">
                        <c:v>-104901.75659999999</c:v>
                      </c:pt>
                      <c:pt idx="173">
                        <c:v>-104694.8683</c:v>
                      </c:pt>
                      <c:pt idx="174">
                        <c:v>-104502.3327</c:v>
                      </c:pt>
                      <c:pt idx="175">
                        <c:v>-104296.02770000001</c:v>
                      </c:pt>
                      <c:pt idx="176">
                        <c:v>-104089.5156</c:v>
                      </c:pt>
                      <c:pt idx="177">
                        <c:v>-103880.23820000001</c:v>
                      </c:pt>
                      <c:pt idx="178">
                        <c:v>-103675.87850000001</c:v>
                      </c:pt>
                      <c:pt idx="179">
                        <c:v>-103456.9011</c:v>
                      </c:pt>
                      <c:pt idx="180">
                        <c:v>-103239.39720000001</c:v>
                      </c:pt>
                      <c:pt idx="181">
                        <c:v>-103033.0454</c:v>
                      </c:pt>
                      <c:pt idx="182">
                        <c:v>-102830.17419999999</c:v>
                      </c:pt>
                      <c:pt idx="183">
                        <c:v>-102614.2267</c:v>
                      </c:pt>
                      <c:pt idx="184">
                        <c:v>-102404.408</c:v>
                      </c:pt>
                      <c:pt idx="185">
                        <c:v>-102187.8936</c:v>
                      </c:pt>
                      <c:pt idx="186">
                        <c:v>-101966.1593</c:v>
                      </c:pt>
                      <c:pt idx="187">
                        <c:v>-101755.8</c:v>
                      </c:pt>
                      <c:pt idx="188">
                        <c:v>-101540.6335</c:v>
                      </c:pt>
                      <c:pt idx="189">
                        <c:v>-101322.649</c:v>
                      </c:pt>
                      <c:pt idx="190">
                        <c:v>-101090.15889999999</c:v>
                      </c:pt>
                      <c:pt idx="191">
                        <c:v>-100851.3441</c:v>
                      </c:pt>
                      <c:pt idx="192">
                        <c:v>-100625.33779999999</c:v>
                      </c:pt>
                      <c:pt idx="193">
                        <c:v>-100397.2791</c:v>
                      </c:pt>
                      <c:pt idx="194">
                        <c:v>-100162.1971</c:v>
                      </c:pt>
                      <c:pt idx="195">
                        <c:v>-99927.594599999997</c:v>
                      </c:pt>
                      <c:pt idx="196">
                        <c:v>-99693.508000000002</c:v>
                      </c:pt>
                      <c:pt idx="197">
                        <c:v>-99473.860199999996</c:v>
                      </c:pt>
                      <c:pt idx="198">
                        <c:v>-99244.869600000005</c:v>
                      </c:pt>
                      <c:pt idx="199">
                        <c:v>-99021.433900000004</c:v>
                      </c:pt>
                      <c:pt idx="200">
                        <c:v>-98790.502500000002</c:v>
                      </c:pt>
                      <c:pt idx="201">
                        <c:v>-98553.915699999998</c:v>
                      </c:pt>
                      <c:pt idx="202">
                        <c:v>-98331.309399999998</c:v>
                      </c:pt>
                      <c:pt idx="203">
                        <c:v>-98096.063999999998</c:v>
                      </c:pt>
                      <c:pt idx="204">
                        <c:v>-97861.511899999998</c:v>
                      </c:pt>
                      <c:pt idx="205">
                        <c:v>-97615.087899999999</c:v>
                      </c:pt>
                      <c:pt idx="206">
                        <c:v>-97370.496100000004</c:v>
                      </c:pt>
                      <c:pt idx="207">
                        <c:v>-97127.421900000001</c:v>
                      </c:pt>
                      <c:pt idx="208">
                        <c:v>-96879.333299999998</c:v>
                      </c:pt>
                      <c:pt idx="209">
                        <c:v>-96636.032600000006</c:v>
                      </c:pt>
                      <c:pt idx="210">
                        <c:v>-96403.449600000007</c:v>
                      </c:pt>
                      <c:pt idx="211">
                        <c:v>-96145.232399999994</c:v>
                      </c:pt>
                      <c:pt idx="212">
                        <c:v>-95884.108099999998</c:v>
                      </c:pt>
                      <c:pt idx="213">
                        <c:v>-95629.846099999995</c:v>
                      </c:pt>
                      <c:pt idx="214">
                        <c:v>-95364.068799999994</c:v>
                      </c:pt>
                      <c:pt idx="215">
                        <c:v>-95109.907300000006</c:v>
                      </c:pt>
                      <c:pt idx="216">
                        <c:v>-94839.061499999996</c:v>
                      </c:pt>
                      <c:pt idx="217">
                        <c:v>-94582.910900000003</c:v>
                      </c:pt>
                      <c:pt idx="218">
                        <c:v>-94319.928899999999</c:v>
                      </c:pt>
                      <c:pt idx="219">
                        <c:v>-94038.293300000005</c:v>
                      </c:pt>
                      <c:pt idx="220">
                        <c:v>-93764.457800000004</c:v>
                      </c:pt>
                      <c:pt idx="221">
                        <c:v>-93506.408800000005</c:v>
                      </c:pt>
                      <c:pt idx="222">
                        <c:v>-93249.941999999995</c:v>
                      </c:pt>
                      <c:pt idx="223">
                        <c:v>-93009.466400000005</c:v>
                      </c:pt>
                      <c:pt idx="224">
                        <c:v>-92758.289699999994</c:v>
                      </c:pt>
                      <c:pt idx="225">
                        <c:v>-92501.675000000003</c:v>
                      </c:pt>
                      <c:pt idx="226">
                        <c:v>-92238.566000000006</c:v>
                      </c:pt>
                      <c:pt idx="227">
                        <c:v>-91981.347899999993</c:v>
                      </c:pt>
                      <c:pt idx="228">
                        <c:v>-91717.772899999996</c:v>
                      </c:pt>
                      <c:pt idx="229">
                        <c:v>-91438.959199999998</c:v>
                      </c:pt>
                      <c:pt idx="230">
                        <c:v>-91173.322899999999</c:v>
                      </c:pt>
                      <c:pt idx="231">
                        <c:v>-90911.274999999994</c:v>
                      </c:pt>
                      <c:pt idx="232">
                        <c:v>-90639.443199999994</c:v>
                      </c:pt>
                      <c:pt idx="233">
                        <c:v>-90373.185400000002</c:v>
                      </c:pt>
                      <c:pt idx="234">
                        <c:v>-90089.351200000005</c:v>
                      </c:pt>
                      <c:pt idx="235">
                        <c:v>-89819.293399999995</c:v>
                      </c:pt>
                      <c:pt idx="236">
                        <c:v>-89561.108300000007</c:v>
                      </c:pt>
                      <c:pt idx="237">
                        <c:v>-89274.310100000002</c:v>
                      </c:pt>
                      <c:pt idx="238">
                        <c:v>-88993.353099999993</c:v>
                      </c:pt>
                      <c:pt idx="239">
                        <c:v>-88713.541899999997</c:v>
                      </c:pt>
                      <c:pt idx="240">
                        <c:v>-88448.010500000004</c:v>
                      </c:pt>
                      <c:pt idx="241">
                        <c:v>-88193.611300000004</c:v>
                      </c:pt>
                      <c:pt idx="242">
                        <c:v>-87925.965899999996</c:v>
                      </c:pt>
                      <c:pt idx="243">
                        <c:v>-87637.564100000003</c:v>
                      </c:pt>
                      <c:pt idx="244">
                        <c:v>-87357.005499999999</c:v>
                      </c:pt>
                      <c:pt idx="245">
                        <c:v>-87065.242599999998</c:v>
                      </c:pt>
                      <c:pt idx="246">
                        <c:v>-86775.917799999996</c:v>
                      </c:pt>
                      <c:pt idx="247">
                        <c:v>-86493.877200000003</c:v>
                      </c:pt>
                      <c:pt idx="248">
                        <c:v>-86208.046799999996</c:v>
                      </c:pt>
                      <c:pt idx="249">
                        <c:v>-85926.728300000002</c:v>
                      </c:pt>
                      <c:pt idx="250">
                        <c:v>-85629.71</c:v>
                      </c:pt>
                      <c:pt idx="251">
                        <c:v>-84112.664999999994</c:v>
                      </c:pt>
                      <c:pt idx="252">
                        <c:v>-83505.2356</c:v>
                      </c:pt>
                      <c:pt idx="253">
                        <c:v>-83569.800600000002</c:v>
                      </c:pt>
                      <c:pt idx="254">
                        <c:v>-83927.155599999998</c:v>
                      </c:pt>
                      <c:pt idx="255">
                        <c:v>-84366.804399999994</c:v>
                      </c:pt>
                      <c:pt idx="256">
                        <c:v>-84782.723400000003</c:v>
                      </c:pt>
                      <c:pt idx="257">
                        <c:v>-84982.469200000007</c:v>
                      </c:pt>
                      <c:pt idx="258">
                        <c:v>-85157.417799999996</c:v>
                      </c:pt>
                      <c:pt idx="259">
                        <c:v>-85275.7601</c:v>
                      </c:pt>
                      <c:pt idx="260">
                        <c:v>-85362.621400000004</c:v>
                      </c:pt>
                      <c:pt idx="261">
                        <c:v>-85385.168300000005</c:v>
                      </c:pt>
                      <c:pt idx="262">
                        <c:v>-85374.107000000004</c:v>
                      </c:pt>
                      <c:pt idx="263">
                        <c:v>-85473.040900000007</c:v>
                      </c:pt>
                      <c:pt idx="264">
                        <c:v>-85464.957899999994</c:v>
                      </c:pt>
                      <c:pt idx="265">
                        <c:v>-85474.345700000005</c:v>
                      </c:pt>
                      <c:pt idx="266">
                        <c:v>-85464.010699999999</c:v>
                      </c:pt>
                      <c:pt idx="267">
                        <c:v>-85442.517999999996</c:v>
                      </c:pt>
                      <c:pt idx="268">
                        <c:v>-85432.600300000006</c:v>
                      </c:pt>
                      <c:pt idx="269">
                        <c:v>-85420.878299999997</c:v>
                      </c:pt>
                      <c:pt idx="270">
                        <c:v>-85456.913100000005</c:v>
                      </c:pt>
                      <c:pt idx="271">
                        <c:v>-85464.252200000003</c:v>
                      </c:pt>
                      <c:pt idx="272">
                        <c:v>-85452.910499999998</c:v>
                      </c:pt>
                      <c:pt idx="273">
                        <c:v>-85478.751600000003</c:v>
                      </c:pt>
                      <c:pt idx="274">
                        <c:v>-85457.393800000005</c:v>
                      </c:pt>
                      <c:pt idx="275">
                        <c:v>-85473.578599999993</c:v>
                      </c:pt>
                      <c:pt idx="276">
                        <c:v>-85450.755900000004</c:v>
                      </c:pt>
                      <c:pt idx="277">
                        <c:v>-85509.243199999997</c:v>
                      </c:pt>
                      <c:pt idx="278">
                        <c:v>-85502.114100000006</c:v>
                      </c:pt>
                      <c:pt idx="279">
                        <c:v>-85471.897899999996</c:v>
                      </c:pt>
                      <c:pt idx="280">
                        <c:v>-85422.023700000005</c:v>
                      </c:pt>
                      <c:pt idx="281">
                        <c:v>-85440.111300000004</c:v>
                      </c:pt>
                      <c:pt idx="282">
                        <c:v>-85439.973700000002</c:v>
                      </c:pt>
                      <c:pt idx="283">
                        <c:v>-85417.864700000006</c:v>
                      </c:pt>
                      <c:pt idx="284">
                        <c:v>-85443.399900000004</c:v>
                      </c:pt>
                      <c:pt idx="285">
                        <c:v>-85469.269</c:v>
                      </c:pt>
                      <c:pt idx="286">
                        <c:v>-85523.409100000004</c:v>
                      </c:pt>
                      <c:pt idx="287">
                        <c:v>-85541.982300000003</c:v>
                      </c:pt>
                      <c:pt idx="288">
                        <c:v>-85513.268899999995</c:v>
                      </c:pt>
                      <c:pt idx="289">
                        <c:v>-85473.856599999999</c:v>
                      </c:pt>
                      <c:pt idx="290">
                        <c:v>-85496.768500000006</c:v>
                      </c:pt>
                      <c:pt idx="291">
                        <c:v>-85483.664799999999</c:v>
                      </c:pt>
                      <c:pt idx="292">
                        <c:v>-85482.6302</c:v>
                      </c:pt>
                      <c:pt idx="293">
                        <c:v>-85504.105500000005</c:v>
                      </c:pt>
                      <c:pt idx="294">
                        <c:v>-85472.022299999997</c:v>
                      </c:pt>
                      <c:pt idx="295">
                        <c:v>-85464.696299999996</c:v>
                      </c:pt>
                      <c:pt idx="296">
                        <c:v>-85478.636400000003</c:v>
                      </c:pt>
                      <c:pt idx="297">
                        <c:v>-85450.063599999994</c:v>
                      </c:pt>
                      <c:pt idx="298">
                        <c:v>-85517.122900000002</c:v>
                      </c:pt>
                      <c:pt idx="299">
                        <c:v>-85466.368799999997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FFAA-471B-8964-C197371300C9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v>Potential Energy: Cut5</c:v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Sheet1!$T$1:$T$300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-153601.76310000001</c:v>
                      </c:pt>
                      <c:pt idx="1">
                        <c:v>-130794.7038</c:v>
                      </c:pt>
                      <c:pt idx="2">
                        <c:v>-130905.3446</c:v>
                      </c:pt>
                      <c:pt idx="3">
                        <c:v>-130994.1707</c:v>
                      </c:pt>
                      <c:pt idx="4">
                        <c:v>-131018.3768</c:v>
                      </c:pt>
                      <c:pt idx="5">
                        <c:v>-131050.3131</c:v>
                      </c:pt>
                      <c:pt idx="6">
                        <c:v>-131055.6839</c:v>
                      </c:pt>
                      <c:pt idx="7">
                        <c:v>-131079.35219999999</c:v>
                      </c:pt>
                      <c:pt idx="8">
                        <c:v>-131091.57199999999</c:v>
                      </c:pt>
                      <c:pt idx="9">
                        <c:v>-131106.26579999999</c:v>
                      </c:pt>
                      <c:pt idx="10">
                        <c:v>-131148.90640000001</c:v>
                      </c:pt>
                      <c:pt idx="11">
                        <c:v>-131164.16959999999</c:v>
                      </c:pt>
                      <c:pt idx="12">
                        <c:v>-131184.5183</c:v>
                      </c:pt>
                      <c:pt idx="13">
                        <c:v>-131199.39069999999</c:v>
                      </c:pt>
                      <c:pt idx="14">
                        <c:v>-131198.00229999999</c:v>
                      </c:pt>
                      <c:pt idx="15">
                        <c:v>-131189.951</c:v>
                      </c:pt>
                      <c:pt idx="16">
                        <c:v>-131193.7953</c:v>
                      </c:pt>
                      <c:pt idx="17">
                        <c:v>-131191.79519999999</c:v>
                      </c:pt>
                      <c:pt idx="18">
                        <c:v>-131172.57139999999</c:v>
                      </c:pt>
                      <c:pt idx="19">
                        <c:v>-131153.4792</c:v>
                      </c:pt>
                      <c:pt idx="20">
                        <c:v>-131111.12880000001</c:v>
                      </c:pt>
                      <c:pt idx="21">
                        <c:v>-131107.283</c:v>
                      </c:pt>
                      <c:pt idx="22">
                        <c:v>-131055.6508</c:v>
                      </c:pt>
                      <c:pt idx="23">
                        <c:v>-131031.56540000001</c:v>
                      </c:pt>
                      <c:pt idx="24">
                        <c:v>-130985.9906</c:v>
                      </c:pt>
                      <c:pt idx="25">
                        <c:v>-130945.63499999999</c:v>
                      </c:pt>
                      <c:pt idx="26">
                        <c:v>-130891.01270000001</c:v>
                      </c:pt>
                      <c:pt idx="27">
                        <c:v>-130840.28750000001</c:v>
                      </c:pt>
                      <c:pt idx="28">
                        <c:v>-130800.2187</c:v>
                      </c:pt>
                      <c:pt idx="29">
                        <c:v>-130762.8719</c:v>
                      </c:pt>
                      <c:pt idx="30">
                        <c:v>-130698.08500000001</c:v>
                      </c:pt>
                      <c:pt idx="31">
                        <c:v>-130659.42329999999</c:v>
                      </c:pt>
                      <c:pt idx="32">
                        <c:v>-130621.89939999999</c:v>
                      </c:pt>
                      <c:pt idx="33">
                        <c:v>-130576.30989999999</c:v>
                      </c:pt>
                      <c:pt idx="34">
                        <c:v>-130534.3305</c:v>
                      </c:pt>
                      <c:pt idx="35">
                        <c:v>-130475.5251</c:v>
                      </c:pt>
                      <c:pt idx="36">
                        <c:v>-130445.1991</c:v>
                      </c:pt>
                      <c:pt idx="37">
                        <c:v>-130362.1802</c:v>
                      </c:pt>
                      <c:pt idx="38">
                        <c:v>-130304.30349999999</c:v>
                      </c:pt>
                      <c:pt idx="39">
                        <c:v>-130258.17939999999</c:v>
                      </c:pt>
                      <c:pt idx="40">
                        <c:v>-130229.6611</c:v>
                      </c:pt>
                      <c:pt idx="41">
                        <c:v>-130157.0625</c:v>
                      </c:pt>
                      <c:pt idx="42">
                        <c:v>-130093.6528</c:v>
                      </c:pt>
                      <c:pt idx="43">
                        <c:v>-130029.9133</c:v>
                      </c:pt>
                      <c:pt idx="44">
                        <c:v>-129993.579</c:v>
                      </c:pt>
                      <c:pt idx="45">
                        <c:v>-129910.3368</c:v>
                      </c:pt>
                      <c:pt idx="46">
                        <c:v>-129839.2966</c:v>
                      </c:pt>
                      <c:pt idx="47">
                        <c:v>-129802.2254</c:v>
                      </c:pt>
                      <c:pt idx="48">
                        <c:v>-129723.8839</c:v>
                      </c:pt>
                      <c:pt idx="49">
                        <c:v>-129660.1891</c:v>
                      </c:pt>
                      <c:pt idx="50">
                        <c:v>-129621.2105</c:v>
                      </c:pt>
                      <c:pt idx="51">
                        <c:v>-129560.6863</c:v>
                      </c:pt>
                      <c:pt idx="52">
                        <c:v>-129481.12729999999</c:v>
                      </c:pt>
                      <c:pt idx="53">
                        <c:v>-129422.1079</c:v>
                      </c:pt>
                      <c:pt idx="54">
                        <c:v>-129314.2012</c:v>
                      </c:pt>
                      <c:pt idx="55">
                        <c:v>-129287.9322</c:v>
                      </c:pt>
                      <c:pt idx="56">
                        <c:v>-129203.0975</c:v>
                      </c:pt>
                      <c:pt idx="57">
                        <c:v>-129161.4996</c:v>
                      </c:pt>
                      <c:pt idx="58">
                        <c:v>-129104.96610000001</c:v>
                      </c:pt>
                      <c:pt idx="59">
                        <c:v>-129043.90330000001</c:v>
                      </c:pt>
                      <c:pt idx="60">
                        <c:v>-128959.78909999999</c:v>
                      </c:pt>
                      <c:pt idx="61">
                        <c:v>-128862.84759999999</c:v>
                      </c:pt>
                      <c:pt idx="62">
                        <c:v>-128735.0831</c:v>
                      </c:pt>
                      <c:pt idx="63">
                        <c:v>-128732.1868</c:v>
                      </c:pt>
                      <c:pt idx="64">
                        <c:v>-128661.82279999999</c:v>
                      </c:pt>
                      <c:pt idx="65">
                        <c:v>-128550.6268</c:v>
                      </c:pt>
                      <c:pt idx="66">
                        <c:v>-128458.47749999999</c:v>
                      </c:pt>
                      <c:pt idx="67">
                        <c:v>-128428.49980000001</c:v>
                      </c:pt>
                      <c:pt idx="68">
                        <c:v>-128368.73579999999</c:v>
                      </c:pt>
                      <c:pt idx="69">
                        <c:v>-128291.5963</c:v>
                      </c:pt>
                      <c:pt idx="70">
                        <c:v>-128199.9393</c:v>
                      </c:pt>
                      <c:pt idx="71">
                        <c:v>-128153.24920000001</c:v>
                      </c:pt>
                      <c:pt idx="72">
                        <c:v>-128056.5576</c:v>
                      </c:pt>
                      <c:pt idx="73">
                        <c:v>-128005.3585</c:v>
                      </c:pt>
                      <c:pt idx="74">
                        <c:v>-127938.7766</c:v>
                      </c:pt>
                      <c:pt idx="75">
                        <c:v>-127826.1078</c:v>
                      </c:pt>
                      <c:pt idx="76">
                        <c:v>-127751.5442</c:v>
                      </c:pt>
                      <c:pt idx="77">
                        <c:v>-127702.4844</c:v>
                      </c:pt>
                      <c:pt idx="78">
                        <c:v>-127574.7037</c:v>
                      </c:pt>
                      <c:pt idx="79">
                        <c:v>-127540.7219</c:v>
                      </c:pt>
                      <c:pt idx="80">
                        <c:v>-127467.5659</c:v>
                      </c:pt>
                      <c:pt idx="81">
                        <c:v>-127386.2159</c:v>
                      </c:pt>
                      <c:pt idx="82">
                        <c:v>-127267.7665</c:v>
                      </c:pt>
                      <c:pt idx="83">
                        <c:v>-127188.2813</c:v>
                      </c:pt>
                      <c:pt idx="84">
                        <c:v>-127116.8734</c:v>
                      </c:pt>
                      <c:pt idx="85">
                        <c:v>-127090.3827</c:v>
                      </c:pt>
                      <c:pt idx="86">
                        <c:v>-126952.65270000001</c:v>
                      </c:pt>
                      <c:pt idx="87">
                        <c:v>-126870.14320000001</c:v>
                      </c:pt>
                      <c:pt idx="88">
                        <c:v>-126762.1416</c:v>
                      </c:pt>
                      <c:pt idx="89">
                        <c:v>-126719.88219999999</c:v>
                      </c:pt>
                      <c:pt idx="90">
                        <c:v>-126654.2775</c:v>
                      </c:pt>
                      <c:pt idx="91">
                        <c:v>-126613.84269999999</c:v>
                      </c:pt>
                      <c:pt idx="92">
                        <c:v>-126535.9651</c:v>
                      </c:pt>
                      <c:pt idx="93">
                        <c:v>-126403.6029</c:v>
                      </c:pt>
                      <c:pt idx="94">
                        <c:v>-126333.6856</c:v>
                      </c:pt>
                      <c:pt idx="95">
                        <c:v>-126214.18700000001</c:v>
                      </c:pt>
                      <c:pt idx="96">
                        <c:v>-126202.41409999999</c:v>
                      </c:pt>
                      <c:pt idx="97">
                        <c:v>-126081.7031</c:v>
                      </c:pt>
                      <c:pt idx="98">
                        <c:v>-126032.6072</c:v>
                      </c:pt>
                      <c:pt idx="99">
                        <c:v>-125980.1226</c:v>
                      </c:pt>
                      <c:pt idx="100">
                        <c:v>-125876.22719999999</c:v>
                      </c:pt>
                      <c:pt idx="101">
                        <c:v>-125693.8398</c:v>
                      </c:pt>
                      <c:pt idx="102">
                        <c:v>-125701.5839</c:v>
                      </c:pt>
                      <c:pt idx="103">
                        <c:v>-125552.3492</c:v>
                      </c:pt>
                      <c:pt idx="104">
                        <c:v>-125470.44439999999</c:v>
                      </c:pt>
                      <c:pt idx="105">
                        <c:v>-125368.56140000001</c:v>
                      </c:pt>
                      <c:pt idx="106">
                        <c:v>-125281.5558</c:v>
                      </c:pt>
                      <c:pt idx="107">
                        <c:v>-125248.6572</c:v>
                      </c:pt>
                      <c:pt idx="108">
                        <c:v>-125184.2608</c:v>
                      </c:pt>
                      <c:pt idx="109">
                        <c:v>-125040.37519999999</c:v>
                      </c:pt>
                      <c:pt idx="110">
                        <c:v>-124938.45140000001</c:v>
                      </c:pt>
                      <c:pt idx="111">
                        <c:v>-124931.7381</c:v>
                      </c:pt>
                      <c:pt idx="112">
                        <c:v>-124780.06789999999</c:v>
                      </c:pt>
                      <c:pt idx="113">
                        <c:v>-124753.3239</c:v>
                      </c:pt>
                      <c:pt idx="114">
                        <c:v>-124628.0555</c:v>
                      </c:pt>
                      <c:pt idx="115">
                        <c:v>-124569.0848</c:v>
                      </c:pt>
                      <c:pt idx="116">
                        <c:v>-124512.88099999999</c:v>
                      </c:pt>
                      <c:pt idx="117">
                        <c:v>-124450.3691</c:v>
                      </c:pt>
                      <c:pt idx="118">
                        <c:v>-124361.2867</c:v>
                      </c:pt>
                      <c:pt idx="119">
                        <c:v>-124252.07369999999</c:v>
                      </c:pt>
                      <c:pt idx="120">
                        <c:v>-124101.07090000001</c:v>
                      </c:pt>
                      <c:pt idx="121">
                        <c:v>-124063.6776</c:v>
                      </c:pt>
                      <c:pt idx="122">
                        <c:v>-123975.6211</c:v>
                      </c:pt>
                      <c:pt idx="123">
                        <c:v>-123942.98330000001</c:v>
                      </c:pt>
                      <c:pt idx="124">
                        <c:v>-123842.39</c:v>
                      </c:pt>
                      <c:pt idx="125">
                        <c:v>-123708.7101</c:v>
                      </c:pt>
                      <c:pt idx="126">
                        <c:v>-123601.7095</c:v>
                      </c:pt>
                      <c:pt idx="127">
                        <c:v>-123526.05130000001</c:v>
                      </c:pt>
                      <c:pt idx="128">
                        <c:v>-123468.3045</c:v>
                      </c:pt>
                      <c:pt idx="129">
                        <c:v>-123305.2058</c:v>
                      </c:pt>
                      <c:pt idx="130">
                        <c:v>-123257.04270000001</c:v>
                      </c:pt>
                      <c:pt idx="131">
                        <c:v>-123104.5094</c:v>
                      </c:pt>
                      <c:pt idx="132">
                        <c:v>-123061.522</c:v>
                      </c:pt>
                      <c:pt idx="133">
                        <c:v>-122957.04829999999</c:v>
                      </c:pt>
                      <c:pt idx="134">
                        <c:v>-122905.41439999999</c:v>
                      </c:pt>
                      <c:pt idx="135">
                        <c:v>-122816.2644</c:v>
                      </c:pt>
                      <c:pt idx="136">
                        <c:v>-122697.5049</c:v>
                      </c:pt>
                      <c:pt idx="137">
                        <c:v>-122534.78260000001</c:v>
                      </c:pt>
                      <c:pt idx="138">
                        <c:v>-122588.80130000001</c:v>
                      </c:pt>
                      <c:pt idx="139">
                        <c:v>-122401.3618</c:v>
                      </c:pt>
                      <c:pt idx="140">
                        <c:v>-122357.4811</c:v>
                      </c:pt>
                      <c:pt idx="141">
                        <c:v>-122195.0527</c:v>
                      </c:pt>
                      <c:pt idx="142">
                        <c:v>-122112.20729999999</c:v>
                      </c:pt>
                      <c:pt idx="143">
                        <c:v>-122006.20080000001</c:v>
                      </c:pt>
                      <c:pt idx="144">
                        <c:v>-121910.3918</c:v>
                      </c:pt>
                      <c:pt idx="145">
                        <c:v>-121767.7889</c:v>
                      </c:pt>
                      <c:pt idx="146">
                        <c:v>-121634.7594</c:v>
                      </c:pt>
                      <c:pt idx="147">
                        <c:v>-121527.1896</c:v>
                      </c:pt>
                      <c:pt idx="148">
                        <c:v>-121503.13099999999</c:v>
                      </c:pt>
                      <c:pt idx="149">
                        <c:v>-121362.34819999999</c:v>
                      </c:pt>
                      <c:pt idx="150">
                        <c:v>-121306.54090000001</c:v>
                      </c:pt>
                      <c:pt idx="151">
                        <c:v>-121149.5695</c:v>
                      </c:pt>
                      <c:pt idx="152">
                        <c:v>-121017.8934</c:v>
                      </c:pt>
                      <c:pt idx="153">
                        <c:v>-120914.9535</c:v>
                      </c:pt>
                      <c:pt idx="154">
                        <c:v>-120849.8541</c:v>
                      </c:pt>
                      <c:pt idx="155">
                        <c:v>-120713.96030000001</c:v>
                      </c:pt>
                      <c:pt idx="156">
                        <c:v>-120602.6424</c:v>
                      </c:pt>
                      <c:pt idx="157">
                        <c:v>-120406.46610000001</c:v>
                      </c:pt>
                      <c:pt idx="158">
                        <c:v>-120466.3581</c:v>
                      </c:pt>
                      <c:pt idx="159">
                        <c:v>-120321.0292</c:v>
                      </c:pt>
                      <c:pt idx="160">
                        <c:v>-120154.1084</c:v>
                      </c:pt>
                      <c:pt idx="161">
                        <c:v>-120234.19809999999</c:v>
                      </c:pt>
                      <c:pt idx="162">
                        <c:v>-120061.3694</c:v>
                      </c:pt>
                      <c:pt idx="163">
                        <c:v>-119970.6216</c:v>
                      </c:pt>
                      <c:pt idx="164">
                        <c:v>-119755.8368</c:v>
                      </c:pt>
                      <c:pt idx="165">
                        <c:v>-119591.2064</c:v>
                      </c:pt>
                      <c:pt idx="166">
                        <c:v>-119575.0352</c:v>
                      </c:pt>
                      <c:pt idx="167">
                        <c:v>-119369.9592</c:v>
                      </c:pt>
                      <c:pt idx="168">
                        <c:v>-119203.6012</c:v>
                      </c:pt>
                      <c:pt idx="169">
                        <c:v>-119067.3527</c:v>
                      </c:pt>
                      <c:pt idx="170">
                        <c:v>-119038.6568</c:v>
                      </c:pt>
                      <c:pt idx="171">
                        <c:v>-118852.2663</c:v>
                      </c:pt>
                      <c:pt idx="172">
                        <c:v>-118728.4855</c:v>
                      </c:pt>
                      <c:pt idx="173">
                        <c:v>-118631.7213</c:v>
                      </c:pt>
                      <c:pt idx="174">
                        <c:v>-118570.9077</c:v>
                      </c:pt>
                      <c:pt idx="175">
                        <c:v>-118448.3386</c:v>
                      </c:pt>
                      <c:pt idx="176">
                        <c:v>-118334.2582</c:v>
                      </c:pt>
                      <c:pt idx="177">
                        <c:v>-118146.82919999999</c:v>
                      </c:pt>
                      <c:pt idx="178">
                        <c:v>-118109.14260000001</c:v>
                      </c:pt>
                      <c:pt idx="179">
                        <c:v>-117927.0695</c:v>
                      </c:pt>
                      <c:pt idx="180">
                        <c:v>-117883.0943</c:v>
                      </c:pt>
                      <c:pt idx="181">
                        <c:v>-117531.2766</c:v>
                      </c:pt>
                      <c:pt idx="182">
                        <c:v>-117505.2562</c:v>
                      </c:pt>
                      <c:pt idx="183">
                        <c:v>-117369.89109999999</c:v>
                      </c:pt>
                      <c:pt idx="184">
                        <c:v>-117218.6737</c:v>
                      </c:pt>
                      <c:pt idx="185">
                        <c:v>-117110.86079999999</c:v>
                      </c:pt>
                      <c:pt idx="186">
                        <c:v>-116991.00629999999</c:v>
                      </c:pt>
                      <c:pt idx="187">
                        <c:v>-116919.3633</c:v>
                      </c:pt>
                      <c:pt idx="188">
                        <c:v>-116710.504</c:v>
                      </c:pt>
                      <c:pt idx="189">
                        <c:v>-116504.2947</c:v>
                      </c:pt>
                      <c:pt idx="190">
                        <c:v>-116301.58560000001</c:v>
                      </c:pt>
                      <c:pt idx="191">
                        <c:v>-116319.363</c:v>
                      </c:pt>
                      <c:pt idx="192">
                        <c:v>-116044.01850000001</c:v>
                      </c:pt>
                      <c:pt idx="193">
                        <c:v>-115926.74069999999</c:v>
                      </c:pt>
                      <c:pt idx="194">
                        <c:v>-115752.3028</c:v>
                      </c:pt>
                      <c:pt idx="195">
                        <c:v>-115516.2251</c:v>
                      </c:pt>
                      <c:pt idx="196">
                        <c:v>-115526.9286</c:v>
                      </c:pt>
                      <c:pt idx="197">
                        <c:v>-115244.04090000001</c:v>
                      </c:pt>
                      <c:pt idx="198">
                        <c:v>-115170.22169999999</c:v>
                      </c:pt>
                      <c:pt idx="199">
                        <c:v>-115095.73789999999</c:v>
                      </c:pt>
                      <c:pt idx="200">
                        <c:v>-114886.4512</c:v>
                      </c:pt>
                      <c:pt idx="201">
                        <c:v>-114844.02899999999</c:v>
                      </c:pt>
                      <c:pt idx="202">
                        <c:v>-114558.8912</c:v>
                      </c:pt>
                      <c:pt idx="203">
                        <c:v>-114410.6162</c:v>
                      </c:pt>
                      <c:pt idx="204">
                        <c:v>-114307.3006</c:v>
                      </c:pt>
                      <c:pt idx="205">
                        <c:v>-114116.5251</c:v>
                      </c:pt>
                      <c:pt idx="206">
                        <c:v>-113871.92140000001</c:v>
                      </c:pt>
                      <c:pt idx="207">
                        <c:v>-113680.0993</c:v>
                      </c:pt>
                      <c:pt idx="208">
                        <c:v>-113656.52190000001</c:v>
                      </c:pt>
                      <c:pt idx="209">
                        <c:v>-113401.4273</c:v>
                      </c:pt>
                      <c:pt idx="210">
                        <c:v>-113294.53449999999</c:v>
                      </c:pt>
                      <c:pt idx="211">
                        <c:v>-113158.1324</c:v>
                      </c:pt>
                      <c:pt idx="212">
                        <c:v>-112842.0226</c:v>
                      </c:pt>
                      <c:pt idx="213">
                        <c:v>-112650.6835</c:v>
                      </c:pt>
                      <c:pt idx="214">
                        <c:v>-112508.1562</c:v>
                      </c:pt>
                      <c:pt idx="215">
                        <c:v>-112416.8823</c:v>
                      </c:pt>
                      <c:pt idx="216">
                        <c:v>-112060.6479</c:v>
                      </c:pt>
                      <c:pt idx="217">
                        <c:v>-111950.04090000001</c:v>
                      </c:pt>
                      <c:pt idx="218">
                        <c:v>-111667.71400000001</c:v>
                      </c:pt>
                      <c:pt idx="219">
                        <c:v>-111548.719</c:v>
                      </c:pt>
                      <c:pt idx="220">
                        <c:v>-111286.8006</c:v>
                      </c:pt>
                      <c:pt idx="221">
                        <c:v>-111240.8199</c:v>
                      </c:pt>
                      <c:pt idx="222">
                        <c:v>-111000.03599999999</c:v>
                      </c:pt>
                      <c:pt idx="223">
                        <c:v>-110914.8095</c:v>
                      </c:pt>
                      <c:pt idx="224">
                        <c:v>-110842.46829999999</c:v>
                      </c:pt>
                      <c:pt idx="225">
                        <c:v>-110639.5187</c:v>
                      </c:pt>
                      <c:pt idx="226">
                        <c:v>-110377.1216</c:v>
                      </c:pt>
                      <c:pt idx="227">
                        <c:v>-110201.9241</c:v>
                      </c:pt>
                      <c:pt idx="228">
                        <c:v>-110021.39810000001</c:v>
                      </c:pt>
                      <c:pt idx="229">
                        <c:v>-109870.34390000001</c:v>
                      </c:pt>
                      <c:pt idx="230">
                        <c:v>-109666.5487</c:v>
                      </c:pt>
                      <c:pt idx="231">
                        <c:v>-109460.8128</c:v>
                      </c:pt>
                      <c:pt idx="232">
                        <c:v>-109181.8551</c:v>
                      </c:pt>
                      <c:pt idx="233">
                        <c:v>-108995.52039999999</c:v>
                      </c:pt>
                      <c:pt idx="234">
                        <c:v>-108798.3835</c:v>
                      </c:pt>
                      <c:pt idx="235">
                        <c:v>-108775.0355</c:v>
                      </c:pt>
                      <c:pt idx="236">
                        <c:v>-108607.11010000001</c:v>
                      </c:pt>
                      <c:pt idx="237">
                        <c:v>-108234.29700000001</c:v>
                      </c:pt>
                      <c:pt idx="238">
                        <c:v>-108059.3327</c:v>
                      </c:pt>
                      <c:pt idx="239">
                        <c:v>-108024.76029999999</c:v>
                      </c:pt>
                      <c:pt idx="240">
                        <c:v>-107790.77250000001</c:v>
                      </c:pt>
                      <c:pt idx="241">
                        <c:v>-107532.053</c:v>
                      </c:pt>
                      <c:pt idx="242">
                        <c:v>-107395.5289</c:v>
                      </c:pt>
                      <c:pt idx="243">
                        <c:v>-107235.0647</c:v>
                      </c:pt>
                      <c:pt idx="244">
                        <c:v>-107004.35950000001</c:v>
                      </c:pt>
                      <c:pt idx="245">
                        <c:v>-106845.2418</c:v>
                      </c:pt>
                      <c:pt idx="246">
                        <c:v>-106325.4936</c:v>
                      </c:pt>
                      <c:pt idx="247">
                        <c:v>-106379.2221</c:v>
                      </c:pt>
                      <c:pt idx="248">
                        <c:v>-106071.4488</c:v>
                      </c:pt>
                      <c:pt idx="249">
                        <c:v>-105893.1784</c:v>
                      </c:pt>
                      <c:pt idx="250">
                        <c:v>-105615.6297</c:v>
                      </c:pt>
                      <c:pt idx="251">
                        <c:v>-105075.27129999999</c:v>
                      </c:pt>
                      <c:pt idx="252">
                        <c:v>-104685.8817</c:v>
                      </c:pt>
                      <c:pt idx="253">
                        <c:v>-104839.73850000001</c:v>
                      </c:pt>
                      <c:pt idx="254">
                        <c:v>-105614.1724</c:v>
                      </c:pt>
                      <c:pt idx="255">
                        <c:v>-106033.2457</c:v>
                      </c:pt>
                      <c:pt idx="256">
                        <c:v>-106325.3566</c:v>
                      </c:pt>
                      <c:pt idx="257">
                        <c:v>-106591.8438</c:v>
                      </c:pt>
                      <c:pt idx="258">
                        <c:v>-106731.5687</c:v>
                      </c:pt>
                      <c:pt idx="259">
                        <c:v>-106863.1073</c:v>
                      </c:pt>
                      <c:pt idx="260">
                        <c:v>-106784.25539999999</c:v>
                      </c:pt>
                      <c:pt idx="261">
                        <c:v>-106829.9599</c:v>
                      </c:pt>
                      <c:pt idx="262">
                        <c:v>-107008.60370000001</c:v>
                      </c:pt>
                      <c:pt idx="263">
                        <c:v>-107049.4503</c:v>
                      </c:pt>
                      <c:pt idx="264">
                        <c:v>-106892.1946</c:v>
                      </c:pt>
                      <c:pt idx="265">
                        <c:v>-106945.87330000001</c:v>
                      </c:pt>
                      <c:pt idx="266">
                        <c:v>-106996.40270000001</c:v>
                      </c:pt>
                      <c:pt idx="267">
                        <c:v>-106833.045</c:v>
                      </c:pt>
                      <c:pt idx="268">
                        <c:v>-106856.1547</c:v>
                      </c:pt>
                      <c:pt idx="269">
                        <c:v>-106813.35649999999</c:v>
                      </c:pt>
                      <c:pt idx="270">
                        <c:v>-106839.91559999999</c:v>
                      </c:pt>
                      <c:pt idx="271">
                        <c:v>-106879.17720000001</c:v>
                      </c:pt>
                      <c:pt idx="272">
                        <c:v>-106828.55190000001</c:v>
                      </c:pt>
                      <c:pt idx="273">
                        <c:v>-107025.36</c:v>
                      </c:pt>
                      <c:pt idx="274">
                        <c:v>-106901.11199999999</c:v>
                      </c:pt>
                      <c:pt idx="275">
                        <c:v>-106925.3447</c:v>
                      </c:pt>
                      <c:pt idx="276">
                        <c:v>-107037.5762</c:v>
                      </c:pt>
                      <c:pt idx="277">
                        <c:v>-107135.1507</c:v>
                      </c:pt>
                      <c:pt idx="278">
                        <c:v>-107017.4586</c:v>
                      </c:pt>
                      <c:pt idx="279">
                        <c:v>-107024.5693</c:v>
                      </c:pt>
                      <c:pt idx="280">
                        <c:v>-106920.25599999999</c:v>
                      </c:pt>
                      <c:pt idx="281">
                        <c:v>-106732.0349</c:v>
                      </c:pt>
                      <c:pt idx="282">
                        <c:v>-107008.367</c:v>
                      </c:pt>
                      <c:pt idx="283">
                        <c:v>-107011.6922</c:v>
                      </c:pt>
                      <c:pt idx="284">
                        <c:v>-106946.98299999999</c:v>
                      </c:pt>
                      <c:pt idx="285">
                        <c:v>-107129.8388</c:v>
                      </c:pt>
                      <c:pt idx="286">
                        <c:v>-106832.1305</c:v>
                      </c:pt>
                      <c:pt idx="287">
                        <c:v>-106908.8888</c:v>
                      </c:pt>
                      <c:pt idx="288">
                        <c:v>-106910.0705</c:v>
                      </c:pt>
                      <c:pt idx="289">
                        <c:v>-106984.6526</c:v>
                      </c:pt>
                      <c:pt idx="290">
                        <c:v>-107006.24619999999</c:v>
                      </c:pt>
                      <c:pt idx="291">
                        <c:v>-107056.3075</c:v>
                      </c:pt>
                      <c:pt idx="292">
                        <c:v>-106946.31630000001</c:v>
                      </c:pt>
                      <c:pt idx="293">
                        <c:v>-106900.85490000001</c:v>
                      </c:pt>
                      <c:pt idx="294">
                        <c:v>-107057.1789</c:v>
                      </c:pt>
                      <c:pt idx="295">
                        <c:v>-106947.77069999999</c:v>
                      </c:pt>
                      <c:pt idx="296">
                        <c:v>-106954.4653</c:v>
                      </c:pt>
                      <c:pt idx="297">
                        <c:v>-106880.3167</c:v>
                      </c:pt>
                      <c:pt idx="298">
                        <c:v>-107039.41620000001</c:v>
                      </c:pt>
                      <c:pt idx="299">
                        <c:v>-107054.476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FFAA-471B-8964-C197371300C9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v>Total Energy: Normal</c:v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Sheet1!$AB$1:$AB$300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-153456.7966</c:v>
                      </c:pt>
                      <c:pt idx="1">
                        <c:v>-130517.0432</c:v>
                      </c:pt>
                      <c:pt idx="2">
                        <c:v>-130550.8713</c:v>
                      </c:pt>
                      <c:pt idx="3">
                        <c:v>-130579.9</c:v>
                      </c:pt>
                      <c:pt idx="4">
                        <c:v>-130599.76</c:v>
                      </c:pt>
                      <c:pt idx="5">
                        <c:v>-130611.3152</c:v>
                      </c:pt>
                      <c:pt idx="6">
                        <c:v>-130614.08620000001</c:v>
                      </c:pt>
                      <c:pt idx="7">
                        <c:v>-130608.5203</c:v>
                      </c:pt>
                      <c:pt idx="8">
                        <c:v>-130596.0279</c:v>
                      </c:pt>
                      <c:pt idx="9">
                        <c:v>-130573.7671</c:v>
                      </c:pt>
                      <c:pt idx="10">
                        <c:v>-130544.7371</c:v>
                      </c:pt>
                      <c:pt idx="11">
                        <c:v>-130512.6281</c:v>
                      </c:pt>
                      <c:pt idx="12">
                        <c:v>-130472.78690000001</c:v>
                      </c:pt>
                      <c:pt idx="13">
                        <c:v>-130423.7925</c:v>
                      </c:pt>
                      <c:pt idx="14">
                        <c:v>-130370.0426</c:v>
                      </c:pt>
                      <c:pt idx="15">
                        <c:v>-130310.6217</c:v>
                      </c:pt>
                      <c:pt idx="16">
                        <c:v>-130242.3637</c:v>
                      </c:pt>
                      <c:pt idx="17">
                        <c:v>-130168.4222</c:v>
                      </c:pt>
                      <c:pt idx="18">
                        <c:v>-130089.5071</c:v>
                      </c:pt>
                      <c:pt idx="19">
                        <c:v>-130004.04580000001</c:v>
                      </c:pt>
                      <c:pt idx="20">
                        <c:v>-129917.8361</c:v>
                      </c:pt>
                      <c:pt idx="21">
                        <c:v>-129827.73820000001</c:v>
                      </c:pt>
                      <c:pt idx="22">
                        <c:v>-129732.8873</c:v>
                      </c:pt>
                      <c:pt idx="23">
                        <c:v>-129634.895</c:v>
                      </c:pt>
                      <c:pt idx="24">
                        <c:v>-129535.4875</c:v>
                      </c:pt>
                      <c:pt idx="25">
                        <c:v>-129434.57180000001</c:v>
                      </c:pt>
                      <c:pt idx="26">
                        <c:v>-129329.9859</c:v>
                      </c:pt>
                      <c:pt idx="27">
                        <c:v>-129221.93670000001</c:v>
                      </c:pt>
                      <c:pt idx="28">
                        <c:v>-129112.8006</c:v>
                      </c:pt>
                      <c:pt idx="29">
                        <c:v>-129004.48729999999</c:v>
                      </c:pt>
                      <c:pt idx="30">
                        <c:v>-128892.0294</c:v>
                      </c:pt>
                      <c:pt idx="31">
                        <c:v>-128778.4715</c:v>
                      </c:pt>
                      <c:pt idx="32">
                        <c:v>-128665.1787</c:v>
                      </c:pt>
                      <c:pt idx="33">
                        <c:v>-128547.4268</c:v>
                      </c:pt>
                      <c:pt idx="34">
                        <c:v>-128425.10460000001</c:v>
                      </c:pt>
                      <c:pt idx="35">
                        <c:v>-128304.1764</c:v>
                      </c:pt>
                      <c:pt idx="36">
                        <c:v>-128179.8523</c:v>
                      </c:pt>
                      <c:pt idx="37">
                        <c:v>-128051.76330000001</c:v>
                      </c:pt>
                      <c:pt idx="38">
                        <c:v>-127923.7864</c:v>
                      </c:pt>
                      <c:pt idx="39">
                        <c:v>-127793.0442</c:v>
                      </c:pt>
                      <c:pt idx="40">
                        <c:v>-127660.98910000001</c:v>
                      </c:pt>
                      <c:pt idx="41">
                        <c:v>-127526.228</c:v>
                      </c:pt>
                      <c:pt idx="42">
                        <c:v>-127389.3501</c:v>
                      </c:pt>
                      <c:pt idx="43">
                        <c:v>-127251.5818</c:v>
                      </c:pt>
                      <c:pt idx="44">
                        <c:v>-127111.601</c:v>
                      </c:pt>
                      <c:pt idx="45">
                        <c:v>-126971.03290000001</c:v>
                      </c:pt>
                      <c:pt idx="46">
                        <c:v>-126827.7059</c:v>
                      </c:pt>
                      <c:pt idx="47">
                        <c:v>-126685.23480000001</c:v>
                      </c:pt>
                      <c:pt idx="48">
                        <c:v>-126540.6623</c:v>
                      </c:pt>
                      <c:pt idx="49">
                        <c:v>-126400.5113</c:v>
                      </c:pt>
                      <c:pt idx="50">
                        <c:v>-126255.2908</c:v>
                      </c:pt>
                      <c:pt idx="51">
                        <c:v>-126110.4819</c:v>
                      </c:pt>
                      <c:pt idx="52">
                        <c:v>-125968.40730000001</c:v>
                      </c:pt>
                      <c:pt idx="53">
                        <c:v>-125822.2389</c:v>
                      </c:pt>
                      <c:pt idx="54">
                        <c:v>-125676.0076</c:v>
                      </c:pt>
                      <c:pt idx="55">
                        <c:v>-125528.7309</c:v>
                      </c:pt>
                      <c:pt idx="56">
                        <c:v>-125380.7013</c:v>
                      </c:pt>
                      <c:pt idx="57">
                        <c:v>-125233.43640000001</c:v>
                      </c:pt>
                      <c:pt idx="58">
                        <c:v>-125084.3343</c:v>
                      </c:pt>
                      <c:pt idx="59">
                        <c:v>-124935.9454</c:v>
                      </c:pt>
                      <c:pt idx="60">
                        <c:v>-124785.9376</c:v>
                      </c:pt>
                      <c:pt idx="61">
                        <c:v>-124635.3524</c:v>
                      </c:pt>
                      <c:pt idx="62">
                        <c:v>-124484.61569999999</c:v>
                      </c:pt>
                      <c:pt idx="63">
                        <c:v>-124332.6122</c:v>
                      </c:pt>
                      <c:pt idx="64">
                        <c:v>-124180.88</c:v>
                      </c:pt>
                      <c:pt idx="65">
                        <c:v>-124028.26059999999</c:v>
                      </c:pt>
                      <c:pt idx="66">
                        <c:v>-123874.1594</c:v>
                      </c:pt>
                      <c:pt idx="67">
                        <c:v>-123720.867</c:v>
                      </c:pt>
                      <c:pt idx="68">
                        <c:v>-123570.2178</c:v>
                      </c:pt>
                      <c:pt idx="69">
                        <c:v>-123415.6066</c:v>
                      </c:pt>
                      <c:pt idx="70">
                        <c:v>-123261.5434</c:v>
                      </c:pt>
                      <c:pt idx="71">
                        <c:v>-123108.8921</c:v>
                      </c:pt>
                      <c:pt idx="72">
                        <c:v>-122955.76700000001</c:v>
                      </c:pt>
                      <c:pt idx="73">
                        <c:v>-122802.91190000001</c:v>
                      </c:pt>
                      <c:pt idx="74">
                        <c:v>-122650.32950000001</c:v>
                      </c:pt>
                      <c:pt idx="75">
                        <c:v>-122492.5425</c:v>
                      </c:pt>
                      <c:pt idx="76">
                        <c:v>-122335.38529999999</c:v>
                      </c:pt>
                      <c:pt idx="77">
                        <c:v>-122182.7849</c:v>
                      </c:pt>
                      <c:pt idx="78">
                        <c:v>-122031.00840000001</c:v>
                      </c:pt>
                      <c:pt idx="79">
                        <c:v>-121876.3692</c:v>
                      </c:pt>
                      <c:pt idx="80">
                        <c:v>-121720.5634</c:v>
                      </c:pt>
                      <c:pt idx="81">
                        <c:v>-121561.4694</c:v>
                      </c:pt>
                      <c:pt idx="82">
                        <c:v>-121403.9486</c:v>
                      </c:pt>
                      <c:pt idx="83">
                        <c:v>-121246.21060000001</c:v>
                      </c:pt>
                      <c:pt idx="84">
                        <c:v>-121087.46950000001</c:v>
                      </c:pt>
                      <c:pt idx="85">
                        <c:v>-120929.2993</c:v>
                      </c:pt>
                      <c:pt idx="86">
                        <c:v>-120774.73209999999</c:v>
                      </c:pt>
                      <c:pt idx="87">
                        <c:v>-120614.4152</c:v>
                      </c:pt>
                      <c:pt idx="88">
                        <c:v>-120460.85249999999</c:v>
                      </c:pt>
                      <c:pt idx="89">
                        <c:v>-120299.3934</c:v>
                      </c:pt>
                      <c:pt idx="90">
                        <c:v>-120139.79610000001</c:v>
                      </c:pt>
                      <c:pt idx="91">
                        <c:v>-119978.1853</c:v>
                      </c:pt>
                      <c:pt idx="92">
                        <c:v>-119818.8346</c:v>
                      </c:pt>
                      <c:pt idx="93">
                        <c:v>-119660.7311</c:v>
                      </c:pt>
                      <c:pt idx="94">
                        <c:v>-119501.3135</c:v>
                      </c:pt>
                      <c:pt idx="95">
                        <c:v>-119339.0799</c:v>
                      </c:pt>
                      <c:pt idx="96">
                        <c:v>-119180.8049</c:v>
                      </c:pt>
                      <c:pt idx="97">
                        <c:v>-119018.12209999999</c:v>
                      </c:pt>
                      <c:pt idx="98">
                        <c:v>-118859.0138</c:v>
                      </c:pt>
                      <c:pt idx="99">
                        <c:v>-118695.71189999999</c:v>
                      </c:pt>
                      <c:pt idx="100">
                        <c:v>-118536.6859</c:v>
                      </c:pt>
                      <c:pt idx="101">
                        <c:v>-118371.5224</c:v>
                      </c:pt>
                      <c:pt idx="102">
                        <c:v>-118207.9743</c:v>
                      </c:pt>
                      <c:pt idx="103">
                        <c:v>-118045.5092</c:v>
                      </c:pt>
                      <c:pt idx="104">
                        <c:v>-117881.5727</c:v>
                      </c:pt>
                      <c:pt idx="105">
                        <c:v>-117718.644</c:v>
                      </c:pt>
                      <c:pt idx="106">
                        <c:v>-117552.677</c:v>
                      </c:pt>
                      <c:pt idx="107">
                        <c:v>-117388.9121</c:v>
                      </c:pt>
                      <c:pt idx="108">
                        <c:v>-117219.9742</c:v>
                      </c:pt>
                      <c:pt idx="109">
                        <c:v>-117053.96739999999</c:v>
                      </c:pt>
                      <c:pt idx="110">
                        <c:v>-116884.41989999999</c:v>
                      </c:pt>
                      <c:pt idx="111">
                        <c:v>-116717.7969</c:v>
                      </c:pt>
                      <c:pt idx="112">
                        <c:v>-116551.26360000001</c:v>
                      </c:pt>
                      <c:pt idx="113">
                        <c:v>-116378.99860000001</c:v>
                      </c:pt>
                      <c:pt idx="114">
                        <c:v>-116211.62</c:v>
                      </c:pt>
                      <c:pt idx="115">
                        <c:v>-116042.13959999999</c:v>
                      </c:pt>
                      <c:pt idx="116">
                        <c:v>-115877.81170000001</c:v>
                      </c:pt>
                      <c:pt idx="117">
                        <c:v>-115708.4566</c:v>
                      </c:pt>
                      <c:pt idx="118">
                        <c:v>-115536.9357</c:v>
                      </c:pt>
                      <c:pt idx="119">
                        <c:v>-115370.7153</c:v>
                      </c:pt>
                      <c:pt idx="120">
                        <c:v>-115201.78810000001</c:v>
                      </c:pt>
                      <c:pt idx="121">
                        <c:v>-115031.0434</c:v>
                      </c:pt>
                      <c:pt idx="122">
                        <c:v>-114864.5557</c:v>
                      </c:pt>
                      <c:pt idx="123">
                        <c:v>-114695.6231</c:v>
                      </c:pt>
                      <c:pt idx="124">
                        <c:v>-114524.3553</c:v>
                      </c:pt>
                      <c:pt idx="125">
                        <c:v>-114351.0686</c:v>
                      </c:pt>
                      <c:pt idx="126">
                        <c:v>-114182.3904</c:v>
                      </c:pt>
                      <c:pt idx="127">
                        <c:v>-114014.32150000001</c:v>
                      </c:pt>
                      <c:pt idx="128">
                        <c:v>-113845.4339</c:v>
                      </c:pt>
                      <c:pt idx="129">
                        <c:v>-113671.5428</c:v>
                      </c:pt>
                      <c:pt idx="130">
                        <c:v>-113504.4105</c:v>
                      </c:pt>
                      <c:pt idx="131">
                        <c:v>-113328.34110000001</c:v>
                      </c:pt>
                      <c:pt idx="132">
                        <c:v>-113158.8567</c:v>
                      </c:pt>
                      <c:pt idx="133">
                        <c:v>-112987.94650000001</c:v>
                      </c:pt>
                      <c:pt idx="134">
                        <c:v>-112818.1444</c:v>
                      </c:pt>
                      <c:pt idx="135">
                        <c:v>-112637.25079999999</c:v>
                      </c:pt>
                      <c:pt idx="136">
                        <c:v>-112458.9201</c:v>
                      </c:pt>
                      <c:pt idx="137">
                        <c:v>-112278.0914</c:v>
                      </c:pt>
                      <c:pt idx="138">
                        <c:v>-112097.6355</c:v>
                      </c:pt>
                      <c:pt idx="139">
                        <c:v>-111910.621</c:v>
                      </c:pt>
                      <c:pt idx="140">
                        <c:v>-111727.01549999999</c:v>
                      </c:pt>
                      <c:pt idx="141">
                        <c:v>-111547.0212</c:v>
                      </c:pt>
                      <c:pt idx="142">
                        <c:v>-111361.08749999999</c:v>
                      </c:pt>
                      <c:pt idx="143">
                        <c:v>-111179.1501</c:v>
                      </c:pt>
                      <c:pt idx="144">
                        <c:v>-111002.06789999999</c:v>
                      </c:pt>
                      <c:pt idx="145">
                        <c:v>-110817.9958</c:v>
                      </c:pt>
                      <c:pt idx="146">
                        <c:v>-110639.09269999999</c:v>
                      </c:pt>
                      <c:pt idx="147">
                        <c:v>-110464.5524</c:v>
                      </c:pt>
                      <c:pt idx="148">
                        <c:v>-110283.14139999999</c:v>
                      </c:pt>
                      <c:pt idx="149">
                        <c:v>-110106.5753</c:v>
                      </c:pt>
                      <c:pt idx="150">
                        <c:v>-109927.3296</c:v>
                      </c:pt>
                      <c:pt idx="151">
                        <c:v>-109740.6888</c:v>
                      </c:pt>
                      <c:pt idx="152">
                        <c:v>-109555.96</c:v>
                      </c:pt>
                      <c:pt idx="153">
                        <c:v>-109373.6508</c:v>
                      </c:pt>
                      <c:pt idx="154">
                        <c:v>-109199.2644</c:v>
                      </c:pt>
                      <c:pt idx="155">
                        <c:v>-109009.22749999999</c:v>
                      </c:pt>
                      <c:pt idx="156">
                        <c:v>-108816.1376</c:v>
                      </c:pt>
                      <c:pt idx="157">
                        <c:v>-108622.5202</c:v>
                      </c:pt>
                      <c:pt idx="158">
                        <c:v>-108436.77800000001</c:v>
                      </c:pt>
                      <c:pt idx="159">
                        <c:v>-108245.02989999999</c:v>
                      </c:pt>
                      <c:pt idx="160">
                        <c:v>-108050.60830000001</c:v>
                      </c:pt>
                      <c:pt idx="161">
                        <c:v>-107859.90549999999</c:v>
                      </c:pt>
                      <c:pt idx="162">
                        <c:v>-107663.3612</c:v>
                      </c:pt>
                      <c:pt idx="163">
                        <c:v>-107472.4835</c:v>
                      </c:pt>
                      <c:pt idx="164">
                        <c:v>-107275.7865</c:v>
                      </c:pt>
                      <c:pt idx="165">
                        <c:v>-107081.1914</c:v>
                      </c:pt>
                      <c:pt idx="166">
                        <c:v>-106881.5809</c:v>
                      </c:pt>
                      <c:pt idx="167">
                        <c:v>-106679.3985</c:v>
                      </c:pt>
                      <c:pt idx="168">
                        <c:v>-106481.2632</c:v>
                      </c:pt>
                      <c:pt idx="169">
                        <c:v>-106275.54270000001</c:v>
                      </c:pt>
                      <c:pt idx="170">
                        <c:v>-106075.7588</c:v>
                      </c:pt>
                      <c:pt idx="171">
                        <c:v>-105861.106</c:v>
                      </c:pt>
                      <c:pt idx="172">
                        <c:v>-105666.4212</c:v>
                      </c:pt>
                      <c:pt idx="173">
                        <c:v>-105463.3006</c:v>
                      </c:pt>
                      <c:pt idx="174">
                        <c:v>-105255.45600000001</c:v>
                      </c:pt>
                      <c:pt idx="175">
                        <c:v>-105052.6844</c:v>
                      </c:pt>
                      <c:pt idx="176">
                        <c:v>-104834.4855</c:v>
                      </c:pt>
                      <c:pt idx="177">
                        <c:v>-104621.92479999999</c:v>
                      </c:pt>
                      <c:pt idx="178">
                        <c:v>-104408.65089999999</c:v>
                      </c:pt>
                      <c:pt idx="179">
                        <c:v>-104198.8183</c:v>
                      </c:pt>
                      <c:pt idx="180">
                        <c:v>-103989.8204</c:v>
                      </c:pt>
                      <c:pt idx="181">
                        <c:v>-103778.47629999999</c:v>
                      </c:pt>
                      <c:pt idx="182">
                        <c:v>-103566.5928</c:v>
                      </c:pt>
                      <c:pt idx="183">
                        <c:v>-103348.4846</c:v>
                      </c:pt>
                      <c:pt idx="184">
                        <c:v>-103122.38989999999</c:v>
                      </c:pt>
                      <c:pt idx="185">
                        <c:v>-102909.43610000001</c:v>
                      </c:pt>
                      <c:pt idx="186">
                        <c:v>-102698.3744</c:v>
                      </c:pt>
                      <c:pt idx="187">
                        <c:v>-102483.06540000001</c:v>
                      </c:pt>
                      <c:pt idx="188">
                        <c:v>-102273.64720000001</c:v>
                      </c:pt>
                      <c:pt idx="189">
                        <c:v>-102060.08960000001</c:v>
                      </c:pt>
                      <c:pt idx="190">
                        <c:v>-101839.1336</c:v>
                      </c:pt>
                      <c:pt idx="191">
                        <c:v>-101610.5039</c:v>
                      </c:pt>
                      <c:pt idx="192">
                        <c:v>-101387.2809</c:v>
                      </c:pt>
                      <c:pt idx="193">
                        <c:v>-101174.29090000001</c:v>
                      </c:pt>
                      <c:pt idx="194">
                        <c:v>-100964.0319</c:v>
                      </c:pt>
                      <c:pt idx="195">
                        <c:v>-100744.32060000001</c:v>
                      </c:pt>
                      <c:pt idx="196">
                        <c:v>-100515.28479999999</c:v>
                      </c:pt>
                      <c:pt idx="197">
                        <c:v>-100289.5735</c:v>
                      </c:pt>
                      <c:pt idx="198">
                        <c:v>-100061.7763</c:v>
                      </c:pt>
                      <c:pt idx="199">
                        <c:v>-99820.053</c:v>
                      </c:pt>
                      <c:pt idx="200">
                        <c:v>-99580.359200000006</c:v>
                      </c:pt>
                      <c:pt idx="201">
                        <c:v>-99348.320699999997</c:v>
                      </c:pt>
                      <c:pt idx="202">
                        <c:v>-99104.927500000005</c:v>
                      </c:pt>
                      <c:pt idx="203">
                        <c:v>-98850.680800000002</c:v>
                      </c:pt>
                      <c:pt idx="204">
                        <c:v>-98610.920400000003</c:v>
                      </c:pt>
                      <c:pt idx="205">
                        <c:v>-98371.658899999995</c:v>
                      </c:pt>
                      <c:pt idx="206">
                        <c:v>-98125.271699999998</c:v>
                      </c:pt>
                      <c:pt idx="207">
                        <c:v>-97874.437900000004</c:v>
                      </c:pt>
                      <c:pt idx="208">
                        <c:v>-97633.8609</c:v>
                      </c:pt>
                      <c:pt idx="209">
                        <c:v>-97396.484299999996</c:v>
                      </c:pt>
                      <c:pt idx="210">
                        <c:v>-97149.137700000007</c:v>
                      </c:pt>
                      <c:pt idx="211">
                        <c:v>-96888.933399999994</c:v>
                      </c:pt>
                      <c:pt idx="212">
                        <c:v>-96626.575700000001</c:v>
                      </c:pt>
                      <c:pt idx="213">
                        <c:v>-96368.075100000002</c:v>
                      </c:pt>
                      <c:pt idx="214">
                        <c:v>-96118.071200000006</c:v>
                      </c:pt>
                      <c:pt idx="215">
                        <c:v>-95860.789499999999</c:v>
                      </c:pt>
                      <c:pt idx="216">
                        <c:v>-95611.019100000005</c:v>
                      </c:pt>
                      <c:pt idx="217">
                        <c:v>-95366.395900000003</c:v>
                      </c:pt>
                      <c:pt idx="218">
                        <c:v>-95119.2212</c:v>
                      </c:pt>
                      <c:pt idx="219">
                        <c:v>-94865.591400000005</c:v>
                      </c:pt>
                      <c:pt idx="220">
                        <c:v>-94610.632599999997</c:v>
                      </c:pt>
                      <c:pt idx="221">
                        <c:v>-94356.503200000006</c:v>
                      </c:pt>
                      <c:pt idx="222">
                        <c:v>-94107.414799999999</c:v>
                      </c:pt>
                      <c:pt idx="223">
                        <c:v>-93857.170400000003</c:v>
                      </c:pt>
                      <c:pt idx="224">
                        <c:v>-93595.3851</c:v>
                      </c:pt>
                      <c:pt idx="225">
                        <c:v>-93341.136199999994</c:v>
                      </c:pt>
                      <c:pt idx="226">
                        <c:v>-93085.660900000003</c:v>
                      </c:pt>
                      <c:pt idx="227">
                        <c:v>-92819.334199999998</c:v>
                      </c:pt>
                      <c:pt idx="228">
                        <c:v>-92566.938099999999</c:v>
                      </c:pt>
                      <c:pt idx="229">
                        <c:v>-92312.2932</c:v>
                      </c:pt>
                      <c:pt idx="230">
                        <c:v>-92062.140100000004</c:v>
                      </c:pt>
                      <c:pt idx="231">
                        <c:v>-91807.969200000007</c:v>
                      </c:pt>
                      <c:pt idx="232">
                        <c:v>-91558.737999999998</c:v>
                      </c:pt>
                      <c:pt idx="233">
                        <c:v>-91310.704400000002</c:v>
                      </c:pt>
                      <c:pt idx="234">
                        <c:v>-91055.4378</c:v>
                      </c:pt>
                      <c:pt idx="235">
                        <c:v>-90800.715700000001</c:v>
                      </c:pt>
                      <c:pt idx="236">
                        <c:v>-90545.585099999997</c:v>
                      </c:pt>
                      <c:pt idx="237">
                        <c:v>-90304.478499999997</c:v>
                      </c:pt>
                      <c:pt idx="238">
                        <c:v>-90055.169299999994</c:v>
                      </c:pt>
                      <c:pt idx="239">
                        <c:v>-89821.554499999998</c:v>
                      </c:pt>
                      <c:pt idx="240">
                        <c:v>-89571.433000000005</c:v>
                      </c:pt>
                      <c:pt idx="241">
                        <c:v>-89319.223199999993</c:v>
                      </c:pt>
                      <c:pt idx="242">
                        <c:v>-89074.6201</c:v>
                      </c:pt>
                      <c:pt idx="243">
                        <c:v>-88840.063999999998</c:v>
                      </c:pt>
                      <c:pt idx="244">
                        <c:v>-88615.505799999999</c:v>
                      </c:pt>
                      <c:pt idx="245">
                        <c:v>-88380.8845</c:v>
                      </c:pt>
                      <c:pt idx="246">
                        <c:v>-88134.837899999999</c:v>
                      </c:pt>
                      <c:pt idx="247">
                        <c:v>-87879.315700000006</c:v>
                      </c:pt>
                      <c:pt idx="248">
                        <c:v>-87638.668999999994</c:v>
                      </c:pt>
                      <c:pt idx="249">
                        <c:v>-87384.752399999998</c:v>
                      </c:pt>
                      <c:pt idx="250">
                        <c:v>-87130.601999999999</c:v>
                      </c:pt>
                      <c:pt idx="251">
                        <c:v>-85359.020300000004</c:v>
                      </c:pt>
                      <c:pt idx="252">
                        <c:v>-84404.294399999999</c:v>
                      </c:pt>
                      <c:pt idx="253">
                        <c:v>-83978.183999999994</c:v>
                      </c:pt>
                      <c:pt idx="254">
                        <c:v>-83777.274399999995</c:v>
                      </c:pt>
                      <c:pt idx="255">
                        <c:v>-83764.014200000005</c:v>
                      </c:pt>
                      <c:pt idx="256">
                        <c:v>-83816.892000000007</c:v>
                      </c:pt>
                      <c:pt idx="257">
                        <c:v>-83913.755499999999</c:v>
                      </c:pt>
                      <c:pt idx="258">
                        <c:v>-84046.652199999997</c:v>
                      </c:pt>
                      <c:pt idx="259">
                        <c:v>-84206.062699999995</c:v>
                      </c:pt>
                      <c:pt idx="260">
                        <c:v>-84464.393299999996</c:v>
                      </c:pt>
                      <c:pt idx="261">
                        <c:v>-84676.305900000007</c:v>
                      </c:pt>
                      <c:pt idx="262">
                        <c:v>-84810.653600000005</c:v>
                      </c:pt>
                      <c:pt idx="263">
                        <c:v>-84968.4519</c:v>
                      </c:pt>
                      <c:pt idx="264">
                        <c:v>-85074.270699999994</c:v>
                      </c:pt>
                      <c:pt idx="265">
                        <c:v>-85071.424599999998</c:v>
                      </c:pt>
                      <c:pt idx="266">
                        <c:v>-85118.445699999997</c:v>
                      </c:pt>
                      <c:pt idx="267">
                        <c:v>-85186.335000000006</c:v>
                      </c:pt>
                      <c:pt idx="268">
                        <c:v>-85153.387499999997</c:v>
                      </c:pt>
                      <c:pt idx="269">
                        <c:v>-85170.828299999994</c:v>
                      </c:pt>
                      <c:pt idx="270">
                        <c:v>-85209.508700000006</c:v>
                      </c:pt>
                      <c:pt idx="271">
                        <c:v>-85216.571800000005</c:v>
                      </c:pt>
                      <c:pt idx="272">
                        <c:v>-85235.213600000003</c:v>
                      </c:pt>
                      <c:pt idx="273">
                        <c:v>-85299.8557</c:v>
                      </c:pt>
                      <c:pt idx="274">
                        <c:v>-85313.096799999999</c:v>
                      </c:pt>
                      <c:pt idx="275">
                        <c:v>-85300.688599999994</c:v>
                      </c:pt>
                      <c:pt idx="276">
                        <c:v>-85332.9755</c:v>
                      </c:pt>
                      <c:pt idx="277">
                        <c:v>-85261.0236</c:v>
                      </c:pt>
                      <c:pt idx="278">
                        <c:v>-85256.369000000006</c:v>
                      </c:pt>
                      <c:pt idx="279">
                        <c:v>-85304.033500000005</c:v>
                      </c:pt>
                      <c:pt idx="280">
                        <c:v>-85291.797999999995</c:v>
                      </c:pt>
                      <c:pt idx="281">
                        <c:v>-85297.759600000005</c:v>
                      </c:pt>
                      <c:pt idx="282">
                        <c:v>-85291.441200000001</c:v>
                      </c:pt>
                      <c:pt idx="283">
                        <c:v>-85266.231100000005</c:v>
                      </c:pt>
                      <c:pt idx="284">
                        <c:v>-85315.652600000001</c:v>
                      </c:pt>
                      <c:pt idx="285">
                        <c:v>-85360.275599999994</c:v>
                      </c:pt>
                      <c:pt idx="286">
                        <c:v>-85316.053</c:v>
                      </c:pt>
                      <c:pt idx="287">
                        <c:v>-85349.812699999995</c:v>
                      </c:pt>
                      <c:pt idx="288">
                        <c:v>-85312.976500000004</c:v>
                      </c:pt>
                      <c:pt idx="289">
                        <c:v>-85273.392999999996</c:v>
                      </c:pt>
                      <c:pt idx="290">
                        <c:v>-85266.636700000003</c:v>
                      </c:pt>
                      <c:pt idx="291">
                        <c:v>-85268.243300000002</c:v>
                      </c:pt>
                      <c:pt idx="292">
                        <c:v>-85283.754700000005</c:v>
                      </c:pt>
                      <c:pt idx="293">
                        <c:v>-85259.845799999996</c:v>
                      </c:pt>
                      <c:pt idx="294">
                        <c:v>-85311.191000000006</c:v>
                      </c:pt>
                      <c:pt idx="295">
                        <c:v>-85297.389299999995</c:v>
                      </c:pt>
                      <c:pt idx="296">
                        <c:v>-85312.6636</c:v>
                      </c:pt>
                      <c:pt idx="297">
                        <c:v>-85291.161999999997</c:v>
                      </c:pt>
                      <c:pt idx="298">
                        <c:v>-85266.9853</c:v>
                      </c:pt>
                      <c:pt idx="299">
                        <c:v>-85273.522200000007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FFAA-471B-8964-C197371300C9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v>Potential Energy: Normal</c:v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Sheet1!$AJ$1:$AJ$300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-153983.9804</c:v>
                      </c:pt>
                      <c:pt idx="1">
                        <c:v>-131155.4235</c:v>
                      </c:pt>
                      <c:pt idx="2">
                        <c:v>-131256.52979999999</c:v>
                      </c:pt>
                      <c:pt idx="3">
                        <c:v>-131329.48240000001</c:v>
                      </c:pt>
                      <c:pt idx="4">
                        <c:v>-131389.3167</c:v>
                      </c:pt>
                      <c:pt idx="5">
                        <c:v>-131439.1586</c:v>
                      </c:pt>
                      <c:pt idx="6">
                        <c:v>-131471.29449999999</c:v>
                      </c:pt>
                      <c:pt idx="7">
                        <c:v>-131516.98939999999</c:v>
                      </c:pt>
                      <c:pt idx="8">
                        <c:v>-131529.43549999999</c:v>
                      </c:pt>
                      <c:pt idx="9">
                        <c:v>-131552.3456</c:v>
                      </c:pt>
                      <c:pt idx="10">
                        <c:v>-131589.10190000001</c:v>
                      </c:pt>
                      <c:pt idx="11">
                        <c:v>-131598.61180000001</c:v>
                      </c:pt>
                      <c:pt idx="12">
                        <c:v>-131603.2715</c:v>
                      </c:pt>
                      <c:pt idx="13">
                        <c:v>-131601.36569999999</c:v>
                      </c:pt>
                      <c:pt idx="14">
                        <c:v>-131615.47760000001</c:v>
                      </c:pt>
                      <c:pt idx="15">
                        <c:v>-131605.3653</c:v>
                      </c:pt>
                      <c:pt idx="16">
                        <c:v>-131586.45860000001</c:v>
                      </c:pt>
                      <c:pt idx="17">
                        <c:v>-131566.4007</c:v>
                      </c:pt>
                      <c:pt idx="18">
                        <c:v>-131560.14970000001</c:v>
                      </c:pt>
                      <c:pt idx="19">
                        <c:v>-131540.06959999999</c:v>
                      </c:pt>
                      <c:pt idx="20">
                        <c:v>-131518.39110000001</c:v>
                      </c:pt>
                      <c:pt idx="21">
                        <c:v>-131504.7843</c:v>
                      </c:pt>
                      <c:pt idx="22">
                        <c:v>-131471.64499999999</c:v>
                      </c:pt>
                      <c:pt idx="23">
                        <c:v>-131445.00399999999</c:v>
                      </c:pt>
                      <c:pt idx="24">
                        <c:v>-131425.25</c:v>
                      </c:pt>
                      <c:pt idx="25">
                        <c:v>-131394.7224</c:v>
                      </c:pt>
                      <c:pt idx="26">
                        <c:v>-131334.89509999999</c:v>
                      </c:pt>
                      <c:pt idx="27">
                        <c:v>-131309.44289999999</c:v>
                      </c:pt>
                      <c:pt idx="28">
                        <c:v>-131261.7928</c:v>
                      </c:pt>
                      <c:pt idx="29">
                        <c:v>-131272.99849999999</c:v>
                      </c:pt>
                      <c:pt idx="30">
                        <c:v>-131209.19500000001</c:v>
                      </c:pt>
                      <c:pt idx="31">
                        <c:v>-131184.6122</c:v>
                      </c:pt>
                      <c:pt idx="32">
                        <c:v>-131123.9822</c:v>
                      </c:pt>
                      <c:pt idx="33">
                        <c:v>-131101.69779999999</c:v>
                      </c:pt>
                      <c:pt idx="34">
                        <c:v>-131044.3064</c:v>
                      </c:pt>
                      <c:pt idx="35">
                        <c:v>-131018.45510000001</c:v>
                      </c:pt>
                      <c:pt idx="36">
                        <c:v>-130945.4103</c:v>
                      </c:pt>
                      <c:pt idx="37">
                        <c:v>-130900.05319999999</c:v>
                      </c:pt>
                      <c:pt idx="38">
                        <c:v>-130855.44289999999</c:v>
                      </c:pt>
                      <c:pt idx="39">
                        <c:v>-130783.27310000001</c:v>
                      </c:pt>
                      <c:pt idx="40">
                        <c:v>-130769.3511</c:v>
                      </c:pt>
                      <c:pt idx="41">
                        <c:v>-130675.2221</c:v>
                      </c:pt>
                      <c:pt idx="42">
                        <c:v>-130605.0402</c:v>
                      </c:pt>
                      <c:pt idx="43">
                        <c:v>-130549.80469999999</c:v>
                      </c:pt>
                      <c:pt idx="44">
                        <c:v>-130488.60060000001</c:v>
                      </c:pt>
                      <c:pt idx="45">
                        <c:v>-130428.7227</c:v>
                      </c:pt>
                      <c:pt idx="46">
                        <c:v>-130350.0285</c:v>
                      </c:pt>
                      <c:pt idx="47">
                        <c:v>-130303.3075</c:v>
                      </c:pt>
                      <c:pt idx="48">
                        <c:v>-130221.0713</c:v>
                      </c:pt>
                      <c:pt idx="49">
                        <c:v>-130185.7864</c:v>
                      </c:pt>
                      <c:pt idx="50">
                        <c:v>-130098.44319999999</c:v>
                      </c:pt>
                      <c:pt idx="51">
                        <c:v>-130066.5328</c:v>
                      </c:pt>
                      <c:pt idx="52">
                        <c:v>-130005.7107</c:v>
                      </c:pt>
                      <c:pt idx="53">
                        <c:v>-129940.57120000001</c:v>
                      </c:pt>
                      <c:pt idx="54">
                        <c:v>-129864.31110000001</c:v>
                      </c:pt>
                      <c:pt idx="55">
                        <c:v>-129750.3919</c:v>
                      </c:pt>
                      <c:pt idx="56">
                        <c:v>-129775.14019999999</c:v>
                      </c:pt>
                      <c:pt idx="57">
                        <c:v>-129658.3654</c:v>
                      </c:pt>
                      <c:pt idx="58">
                        <c:v>-129584.4451</c:v>
                      </c:pt>
                      <c:pt idx="59">
                        <c:v>-129528.4473</c:v>
                      </c:pt>
                      <c:pt idx="60">
                        <c:v>-129463.1581</c:v>
                      </c:pt>
                      <c:pt idx="61">
                        <c:v>-129423.24</c:v>
                      </c:pt>
                      <c:pt idx="62">
                        <c:v>-129298.2818</c:v>
                      </c:pt>
                      <c:pt idx="63">
                        <c:v>-129278.5154</c:v>
                      </c:pt>
                      <c:pt idx="64">
                        <c:v>-129170.3584</c:v>
                      </c:pt>
                      <c:pt idx="65">
                        <c:v>-129080.45389999999</c:v>
                      </c:pt>
                      <c:pt idx="66">
                        <c:v>-129037.11749999999</c:v>
                      </c:pt>
                      <c:pt idx="67">
                        <c:v>-128974.2703</c:v>
                      </c:pt>
                      <c:pt idx="68">
                        <c:v>-128928.697</c:v>
                      </c:pt>
                      <c:pt idx="69">
                        <c:v>-128807.2741</c:v>
                      </c:pt>
                      <c:pt idx="70">
                        <c:v>-128784.0825</c:v>
                      </c:pt>
                      <c:pt idx="71">
                        <c:v>-128701.04670000001</c:v>
                      </c:pt>
                      <c:pt idx="72">
                        <c:v>-128617.9491</c:v>
                      </c:pt>
                      <c:pt idx="73">
                        <c:v>-128533.1464</c:v>
                      </c:pt>
                      <c:pt idx="74">
                        <c:v>-128456.93090000001</c:v>
                      </c:pt>
                      <c:pt idx="75">
                        <c:v>-128377.071</c:v>
                      </c:pt>
                      <c:pt idx="76">
                        <c:v>-128316.85619999999</c:v>
                      </c:pt>
                      <c:pt idx="77">
                        <c:v>-128267.924</c:v>
                      </c:pt>
                      <c:pt idx="78">
                        <c:v>-128156.6446</c:v>
                      </c:pt>
                      <c:pt idx="79">
                        <c:v>-128134.03200000001</c:v>
                      </c:pt>
                      <c:pt idx="80">
                        <c:v>-128089.1479</c:v>
                      </c:pt>
                      <c:pt idx="81">
                        <c:v>-127945.38340000001</c:v>
                      </c:pt>
                      <c:pt idx="82">
                        <c:v>-127910.96400000001</c:v>
                      </c:pt>
                      <c:pt idx="83">
                        <c:v>-127830.7757</c:v>
                      </c:pt>
                      <c:pt idx="84">
                        <c:v>-127739.0555</c:v>
                      </c:pt>
                      <c:pt idx="85">
                        <c:v>-127669.5711</c:v>
                      </c:pt>
                      <c:pt idx="86">
                        <c:v>-127617.9722</c:v>
                      </c:pt>
                      <c:pt idx="87">
                        <c:v>-127573.5521</c:v>
                      </c:pt>
                      <c:pt idx="88">
                        <c:v>-127489.88890000001</c:v>
                      </c:pt>
                      <c:pt idx="89">
                        <c:v>-127382.6991</c:v>
                      </c:pt>
                      <c:pt idx="90">
                        <c:v>-127295.6839</c:v>
                      </c:pt>
                      <c:pt idx="91">
                        <c:v>-127215.20450000001</c:v>
                      </c:pt>
                      <c:pt idx="92">
                        <c:v>-127176.5591</c:v>
                      </c:pt>
                      <c:pt idx="93">
                        <c:v>-127056.5108</c:v>
                      </c:pt>
                      <c:pt idx="94">
                        <c:v>-127011.4166</c:v>
                      </c:pt>
                      <c:pt idx="95">
                        <c:v>-126900.85</c:v>
                      </c:pt>
                      <c:pt idx="96">
                        <c:v>-126860.8983</c:v>
                      </c:pt>
                      <c:pt idx="97">
                        <c:v>-126781.0868</c:v>
                      </c:pt>
                      <c:pt idx="98">
                        <c:v>-126660.7202</c:v>
                      </c:pt>
                      <c:pt idx="99">
                        <c:v>-126556.9613</c:v>
                      </c:pt>
                      <c:pt idx="100">
                        <c:v>-126501.2257</c:v>
                      </c:pt>
                      <c:pt idx="101">
                        <c:v>-126409.4017</c:v>
                      </c:pt>
                      <c:pt idx="102">
                        <c:v>-126415.43610000001</c:v>
                      </c:pt>
                      <c:pt idx="103">
                        <c:v>-126256.08869999999</c:v>
                      </c:pt>
                      <c:pt idx="104">
                        <c:v>-126189.08900000001</c:v>
                      </c:pt>
                      <c:pt idx="105">
                        <c:v>-126133.9635</c:v>
                      </c:pt>
                      <c:pt idx="106">
                        <c:v>-126007.64599999999</c:v>
                      </c:pt>
                      <c:pt idx="107">
                        <c:v>-125957.2007</c:v>
                      </c:pt>
                      <c:pt idx="108">
                        <c:v>-125863.1695</c:v>
                      </c:pt>
                      <c:pt idx="109">
                        <c:v>-125792.4541</c:v>
                      </c:pt>
                      <c:pt idx="110">
                        <c:v>-125664.6403</c:v>
                      </c:pt>
                      <c:pt idx="111">
                        <c:v>-125602.9957</c:v>
                      </c:pt>
                      <c:pt idx="112">
                        <c:v>-125545.9152</c:v>
                      </c:pt>
                      <c:pt idx="113">
                        <c:v>-125426.6505</c:v>
                      </c:pt>
                      <c:pt idx="114">
                        <c:v>-125342.9295</c:v>
                      </c:pt>
                      <c:pt idx="115">
                        <c:v>-125288.245</c:v>
                      </c:pt>
                      <c:pt idx="116">
                        <c:v>-125256.5239</c:v>
                      </c:pt>
                      <c:pt idx="117">
                        <c:v>-125123.9219</c:v>
                      </c:pt>
                      <c:pt idx="118">
                        <c:v>-124989.4826</c:v>
                      </c:pt>
                      <c:pt idx="119">
                        <c:v>-124995.5091</c:v>
                      </c:pt>
                      <c:pt idx="120">
                        <c:v>-124857.3165</c:v>
                      </c:pt>
                      <c:pt idx="121">
                        <c:v>-124785.0482</c:v>
                      </c:pt>
                      <c:pt idx="122">
                        <c:v>-124709.08839999999</c:v>
                      </c:pt>
                      <c:pt idx="123">
                        <c:v>-124557.2591</c:v>
                      </c:pt>
                      <c:pt idx="124">
                        <c:v>-124469.8063</c:v>
                      </c:pt>
                      <c:pt idx="125">
                        <c:v>-124453.29300000001</c:v>
                      </c:pt>
                      <c:pt idx="126">
                        <c:v>-124311.91069999999</c:v>
                      </c:pt>
                      <c:pt idx="127">
                        <c:v>-124268.1875</c:v>
                      </c:pt>
                      <c:pt idx="128">
                        <c:v>-124186.0373</c:v>
                      </c:pt>
                      <c:pt idx="129">
                        <c:v>-124135.576</c:v>
                      </c:pt>
                      <c:pt idx="130">
                        <c:v>-124055.7643</c:v>
                      </c:pt>
                      <c:pt idx="131">
                        <c:v>-123901.2347</c:v>
                      </c:pt>
                      <c:pt idx="132">
                        <c:v>-123867.66590000001</c:v>
                      </c:pt>
                      <c:pt idx="133">
                        <c:v>-123799.6094</c:v>
                      </c:pt>
                      <c:pt idx="134">
                        <c:v>-123660.2779</c:v>
                      </c:pt>
                      <c:pt idx="135">
                        <c:v>-123517.8664</c:v>
                      </c:pt>
                      <c:pt idx="136">
                        <c:v>-123422.82429999999</c:v>
                      </c:pt>
                      <c:pt idx="137">
                        <c:v>-123291.4381</c:v>
                      </c:pt>
                      <c:pt idx="138">
                        <c:v>-123190.61199999999</c:v>
                      </c:pt>
                      <c:pt idx="139">
                        <c:v>-123036.3078</c:v>
                      </c:pt>
                      <c:pt idx="140">
                        <c:v>-123020.73149999999</c:v>
                      </c:pt>
                      <c:pt idx="141">
                        <c:v>-122879.5031</c:v>
                      </c:pt>
                      <c:pt idx="142">
                        <c:v>-122747.9151</c:v>
                      </c:pt>
                      <c:pt idx="143">
                        <c:v>-122751.4074</c:v>
                      </c:pt>
                      <c:pt idx="144">
                        <c:v>-122626.0848</c:v>
                      </c:pt>
                      <c:pt idx="145">
                        <c:v>-122520.3354</c:v>
                      </c:pt>
                      <c:pt idx="146">
                        <c:v>-122491.6421</c:v>
                      </c:pt>
                      <c:pt idx="147">
                        <c:v>-122330.5148</c:v>
                      </c:pt>
                      <c:pt idx="148">
                        <c:v>-122172.2274</c:v>
                      </c:pt>
                      <c:pt idx="149">
                        <c:v>-122189.337</c:v>
                      </c:pt>
                      <c:pt idx="150">
                        <c:v>-122049.8039</c:v>
                      </c:pt>
                      <c:pt idx="151">
                        <c:v>-121897.47560000001</c:v>
                      </c:pt>
                      <c:pt idx="152">
                        <c:v>-121791.1342</c:v>
                      </c:pt>
                      <c:pt idx="153">
                        <c:v>-121806.23020000001</c:v>
                      </c:pt>
                      <c:pt idx="154">
                        <c:v>-121609.91929999999</c:v>
                      </c:pt>
                      <c:pt idx="155">
                        <c:v>-121461.0913</c:v>
                      </c:pt>
                      <c:pt idx="156">
                        <c:v>-121418.36689999999</c:v>
                      </c:pt>
                      <c:pt idx="157">
                        <c:v>-121352.80379999999</c:v>
                      </c:pt>
                      <c:pt idx="158">
                        <c:v>-121246.2311</c:v>
                      </c:pt>
                      <c:pt idx="159">
                        <c:v>-121121.6982</c:v>
                      </c:pt>
                      <c:pt idx="160">
                        <c:v>-120936.677</c:v>
                      </c:pt>
                      <c:pt idx="161">
                        <c:v>-120823.88430000001</c:v>
                      </c:pt>
                      <c:pt idx="162">
                        <c:v>-120733.6116</c:v>
                      </c:pt>
                      <c:pt idx="163">
                        <c:v>-120627.52989999999</c:v>
                      </c:pt>
                      <c:pt idx="164">
                        <c:v>-120545.17939999999</c:v>
                      </c:pt>
                      <c:pt idx="165">
                        <c:v>-120458.9235</c:v>
                      </c:pt>
                      <c:pt idx="166">
                        <c:v>-120288.1084</c:v>
                      </c:pt>
                      <c:pt idx="167">
                        <c:v>-120108.05190000001</c:v>
                      </c:pt>
                      <c:pt idx="168">
                        <c:v>-119983.0742</c:v>
                      </c:pt>
                      <c:pt idx="169">
                        <c:v>-119893.8282</c:v>
                      </c:pt>
                      <c:pt idx="170">
                        <c:v>-119806.1866</c:v>
                      </c:pt>
                      <c:pt idx="171">
                        <c:v>-119643.125</c:v>
                      </c:pt>
                      <c:pt idx="172">
                        <c:v>-119513.47629999999</c:v>
                      </c:pt>
                      <c:pt idx="173">
                        <c:v>-119411.4902</c:v>
                      </c:pt>
                      <c:pt idx="174">
                        <c:v>-119229.1311</c:v>
                      </c:pt>
                      <c:pt idx="175">
                        <c:v>-119163.55899999999</c:v>
                      </c:pt>
                      <c:pt idx="176">
                        <c:v>-118962.1922</c:v>
                      </c:pt>
                      <c:pt idx="177">
                        <c:v>-118843.2879</c:v>
                      </c:pt>
                      <c:pt idx="178">
                        <c:v>-118691.6845</c:v>
                      </c:pt>
                      <c:pt idx="179">
                        <c:v>-118477.197</c:v>
                      </c:pt>
                      <c:pt idx="180">
                        <c:v>-118494.7496</c:v>
                      </c:pt>
                      <c:pt idx="181">
                        <c:v>-118338.1026</c:v>
                      </c:pt>
                      <c:pt idx="182">
                        <c:v>-118158.31510000001</c:v>
                      </c:pt>
                      <c:pt idx="183">
                        <c:v>-118146.537</c:v>
                      </c:pt>
                      <c:pt idx="184">
                        <c:v>-117929.36410000001</c:v>
                      </c:pt>
                      <c:pt idx="185">
                        <c:v>-117830.3312</c:v>
                      </c:pt>
                      <c:pt idx="186">
                        <c:v>-117700.53479999999</c:v>
                      </c:pt>
                      <c:pt idx="187">
                        <c:v>-117513.9231</c:v>
                      </c:pt>
                      <c:pt idx="188">
                        <c:v>-117500.03260000001</c:v>
                      </c:pt>
                      <c:pt idx="189">
                        <c:v>-117368.5281</c:v>
                      </c:pt>
                      <c:pt idx="190">
                        <c:v>-117018.15549999999</c:v>
                      </c:pt>
                      <c:pt idx="191">
                        <c:v>-116921.3468</c:v>
                      </c:pt>
                      <c:pt idx="192">
                        <c:v>-117009.25930000001</c:v>
                      </c:pt>
                      <c:pt idx="193">
                        <c:v>-116804.5831</c:v>
                      </c:pt>
                      <c:pt idx="194">
                        <c:v>-116676.35279999999</c:v>
                      </c:pt>
                      <c:pt idx="195">
                        <c:v>-116502.6243</c:v>
                      </c:pt>
                      <c:pt idx="196">
                        <c:v>-116366.3812</c:v>
                      </c:pt>
                      <c:pt idx="197">
                        <c:v>-116228.7242</c:v>
                      </c:pt>
                      <c:pt idx="198">
                        <c:v>-115921.2264</c:v>
                      </c:pt>
                      <c:pt idx="199">
                        <c:v>-115828.31789999999</c:v>
                      </c:pt>
                      <c:pt idx="200">
                        <c:v>-115598.8152</c:v>
                      </c:pt>
                      <c:pt idx="201">
                        <c:v>-115555.33070000001</c:v>
                      </c:pt>
                      <c:pt idx="202">
                        <c:v>-115245.1238</c:v>
                      </c:pt>
                      <c:pt idx="203">
                        <c:v>-115135.8888</c:v>
                      </c:pt>
                      <c:pt idx="204">
                        <c:v>-114986.9241</c:v>
                      </c:pt>
                      <c:pt idx="205">
                        <c:v>-114771.12910000001</c:v>
                      </c:pt>
                      <c:pt idx="206">
                        <c:v>-114541.61599999999</c:v>
                      </c:pt>
                      <c:pt idx="207">
                        <c:v>-114663.7527</c:v>
                      </c:pt>
                      <c:pt idx="208">
                        <c:v>-114273.1639</c:v>
                      </c:pt>
                      <c:pt idx="209">
                        <c:v>-114106.1171</c:v>
                      </c:pt>
                      <c:pt idx="210">
                        <c:v>-113923.1882</c:v>
                      </c:pt>
                      <c:pt idx="211">
                        <c:v>-113737.6107</c:v>
                      </c:pt>
                      <c:pt idx="212">
                        <c:v>-113707.1516</c:v>
                      </c:pt>
                      <c:pt idx="213">
                        <c:v>-113459.23390000001</c:v>
                      </c:pt>
                      <c:pt idx="214">
                        <c:v>-113243.0857</c:v>
                      </c:pt>
                      <c:pt idx="215">
                        <c:v>-113189.8343</c:v>
                      </c:pt>
                      <c:pt idx="216">
                        <c:v>-112924.164</c:v>
                      </c:pt>
                      <c:pt idx="217">
                        <c:v>-112811.51420000001</c:v>
                      </c:pt>
                      <c:pt idx="218">
                        <c:v>-112567.29730000001</c:v>
                      </c:pt>
                      <c:pt idx="219">
                        <c:v>-112506.9424</c:v>
                      </c:pt>
                      <c:pt idx="220">
                        <c:v>-112281.4072</c:v>
                      </c:pt>
                      <c:pt idx="221">
                        <c:v>-112010.5506</c:v>
                      </c:pt>
                      <c:pt idx="222">
                        <c:v>-112039.81050000001</c:v>
                      </c:pt>
                      <c:pt idx="223">
                        <c:v>-111849.0664</c:v>
                      </c:pt>
                      <c:pt idx="224">
                        <c:v>-111588.88159999999</c:v>
                      </c:pt>
                      <c:pt idx="225">
                        <c:v>-111459.29059999999</c:v>
                      </c:pt>
                      <c:pt idx="226">
                        <c:v>-111278.5405</c:v>
                      </c:pt>
                      <c:pt idx="227">
                        <c:v>-110990.2453</c:v>
                      </c:pt>
                      <c:pt idx="228">
                        <c:v>-110874.3297</c:v>
                      </c:pt>
                      <c:pt idx="229">
                        <c:v>-110686.04399999999</c:v>
                      </c:pt>
                      <c:pt idx="230">
                        <c:v>-110516.6241</c:v>
                      </c:pt>
                      <c:pt idx="231">
                        <c:v>-110491.81819999999</c:v>
                      </c:pt>
                      <c:pt idx="232">
                        <c:v>-110208.024</c:v>
                      </c:pt>
                      <c:pt idx="233">
                        <c:v>-110048.50049999999</c:v>
                      </c:pt>
                      <c:pt idx="234">
                        <c:v>-109989.89939999999</c:v>
                      </c:pt>
                      <c:pt idx="235">
                        <c:v>-109829.0554</c:v>
                      </c:pt>
                      <c:pt idx="236">
                        <c:v>-109676.444</c:v>
                      </c:pt>
                      <c:pt idx="237">
                        <c:v>-109356.2087</c:v>
                      </c:pt>
                      <c:pt idx="238">
                        <c:v>-109237.4604</c:v>
                      </c:pt>
                      <c:pt idx="239">
                        <c:v>-109315.0221</c:v>
                      </c:pt>
                      <c:pt idx="240">
                        <c:v>-108855.30349999999</c:v>
                      </c:pt>
                      <c:pt idx="241">
                        <c:v>-108799.06200000001</c:v>
                      </c:pt>
                      <c:pt idx="242">
                        <c:v>-108702.3587</c:v>
                      </c:pt>
                      <c:pt idx="243">
                        <c:v>-108591.46580000001</c:v>
                      </c:pt>
                      <c:pt idx="244">
                        <c:v>-108608.148</c:v>
                      </c:pt>
                      <c:pt idx="245">
                        <c:v>-108191.84699999999</c:v>
                      </c:pt>
                      <c:pt idx="246">
                        <c:v>-108076.91770000001</c:v>
                      </c:pt>
                      <c:pt idx="247">
                        <c:v>-107846.40579999999</c:v>
                      </c:pt>
                      <c:pt idx="248">
                        <c:v>-107738.8012</c:v>
                      </c:pt>
                      <c:pt idx="249">
                        <c:v>-107645.1376</c:v>
                      </c:pt>
                      <c:pt idx="250">
                        <c:v>-107370.5468</c:v>
                      </c:pt>
                      <c:pt idx="251">
                        <c:v>-106360.51149999999</c:v>
                      </c:pt>
                      <c:pt idx="252">
                        <c:v>-105404.57919999999</c:v>
                      </c:pt>
                      <c:pt idx="253">
                        <c:v>-105168.071</c:v>
                      </c:pt>
                      <c:pt idx="254">
                        <c:v>-105077.4172</c:v>
                      </c:pt>
                      <c:pt idx="255">
                        <c:v>-105135.0312</c:v>
                      </c:pt>
                      <c:pt idx="256">
                        <c:v>-105285.2078</c:v>
                      </c:pt>
                      <c:pt idx="257">
                        <c:v>-105166.014</c:v>
                      </c:pt>
                      <c:pt idx="258">
                        <c:v>-105503.32279999999</c:v>
                      </c:pt>
                      <c:pt idx="259">
                        <c:v>-105808.56789999999</c:v>
                      </c:pt>
                      <c:pt idx="260">
                        <c:v>-106019.6755</c:v>
                      </c:pt>
                      <c:pt idx="261">
                        <c:v>-106223.99460000001</c:v>
                      </c:pt>
                      <c:pt idx="262">
                        <c:v>-106208.1376</c:v>
                      </c:pt>
                      <c:pt idx="263">
                        <c:v>-106588.30590000001</c:v>
                      </c:pt>
                      <c:pt idx="264">
                        <c:v>-106509.44</c:v>
                      </c:pt>
                      <c:pt idx="265">
                        <c:v>-106676.91160000001</c:v>
                      </c:pt>
                      <c:pt idx="266">
                        <c:v>-106653.675</c:v>
                      </c:pt>
                      <c:pt idx="267">
                        <c:v>-106566.8907</c:v>
                      </c:pt>
                      <c:pt idx="268">
                        <c:v>-106802.03750000001</c:v>
                      </c:pt>
                      <c:pt idx="269">
                        <c:v>-106529.5251</c:v>
                      </c:pt>
                      <c:pt idx="270">
                        <c:v>-106696.4618</c:v>
                      </c:pt>
                      <c:pt idx="271">
                        <c:v>-106759.26949999999</c:v>
                      </c:pt>
                      <c:pt idx="272">
                        <c:v>-106705.17630000001</c:v>
                      </c:pt>
                      <c:pt idx="273">
                        <c:v>-106784.1115</c:v>
                      </c:pt>
                      <c:pt idx="274">
                        <c:v>-106902.12880000001</c:v>
                      </c:pt>
                      <c:pt idx="275">
                        <c:v>-106863.52529999999</c:v>
                      </c:pt>
                      <c:pt idx="276">
                        <c:v>-106809.9702</c:v>
                      </c:pt>
                      <c:pt idx="277">
                        <c:v>-106779.3124</c:v>
                      </c:pt>
                      <c:pt idx="278">
                        <c:v>-106847.29610000001</c:v>
                      </c:pt>
                      <c:pt idx="279">
                        <c:v>-106710.6488</c:v>
                      </c:pt>
                      <c:pt idx="280">
                        <c:v>-106825.41409999999</c:v>
                      </c:pt>
                      <c:pt idx="281">
                        <c:v>-106794.9063</c:v>
                      </c:pt>
                      <c:pt idx="282">
                        <c:v>-106784.36</c:v>
                      </c:pt>
                      <c:pt idx="283">
                        <c:v>-106816.7608</c:v>
                      </c:pt>
                      <c:pt idx="284">
                        <c:v>-106650.93700000001</c:v>
                      </c:pt>
                      <c:pt idx="285">
                        <c:v>-106791.6416</c:v>
                      </c:pt>
                      <c:pt idx="286">
                        <c:v>-106812.56389999999</c:v>
                      </c:pt>
                      <c:pt idx="287">
                        <c:v>-106738.5509</c:v>
                      </c:pt>
                      <c:pt idx="288">
                        <c:v>-106682.4886</c:v>
                      </c:pt>
                      <c:pt idx="289">
                        <c:v>-106597.3777</c:v>
                      </c:pt>
                      <c:pt idx="290">
                        <c:v>-106783.9411</c:v>
                      </c:pt>
                      <c:pt idx="291">
                        <c:v>-106825.9274</c:v>
                      </c:pt>
                      <c:pt idx="292">
                        <c:v>-106900.62420000001</c:v>
                      </c:pt>
                      <c:pt idx="293">
                        <c:v>-106928.98119999999</c:v>
                      </c:pt>
                      <c:pt idx="294">
                        <c:v>-106882.0857</c:v>
                      </c:pt>
                      <c:pt idx="295">
                        <c:v>-106752.5068</c:v>
                      </c:pt>
                      <c:pt idx="296">
                        <c:v>-106829.89079999999</c:v>
                      </c:pt>
                      <c:pt idx="297">
                        <c:v>-106719.08010000001</c:v>
                      </c:pt>
                      <c:pt idx="298">
                        <c:v>-106658.99310000001</c:v>
                      </c:pt>
                      <c:pt idx="299">
                        <c:v>-106829.63649999999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FFAA-471B-8964-C197371300C9}"/>
                  </c:ext>
                </c:extLst>
              </c15:ser>
            </c15:filteredLineSeries>
          </c:ext>
        </c:extLst>
      </c:lineChart>
      <c:catAx>
        <c:axId val="91683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Step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60848"/>
        <c:crosses val="autoZero"/>
        <c:auto val="1"/>
        <c:lblAlgn val="ctr"/>
        <c:lblOffset val="100"/>
        <c:noMultiLvlLbl val="0"/>
      </c:catAx>
      <c:valAx>
        <c:axId val="9166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Energies</a:t>
                </a:r>
                <a:r>
                  <a:rPr lang="en-US" baseline="0"/>
                  <a:t> (kal/mol)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8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Total Energies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Total Energy: Cut5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Sheet1!$B$1:$B$300</c:f>
              <c:numCache>
                <c:formatCode>General</c:formatCode>
                <c:ptCount val="30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8.1999999999999993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9.1999999999999993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  <c:pt idx="50">
                  <c:v>10</c:v>
                </c:pt>
                <c:pt idx="51">
                  <c:v>10.199999999999999</c:v>
                </c:pt>
                <c:pt idx="52">
                  <c:v>10.4</c:v>
                </c:pt>
                <c:pt idx="53">
                  <c:v>10.6</c:v>
                </c:pt>
                <c:pt idx="54">
                  <c:v>10.8</c:v>
                </c:pt>
                <c:pt idx="55">
                  <c:v>11</c:v>
                </c:pt>
                <c:pt idx="56">
                  <c:v>11.2</c:v>
                </c:pt>
                <c:pt idx="57">
                  <c:v>11.4</c:v>
                </c:pt>
                <c:pt idx="58">
                  <c:v>11.6</c:v>
                </c:pt>
                <c:pt idx="59">
                  <c:v>11.8</c:v>
                </c:pt>
                <c:pt idx="60">
                  <c:v>12</c:v>
                </c:pt>
                <c:pt idx="61">
                  <c:v>12.2</c:v>
                </c:pt>
                <c:pt idx="62">
                  <c:v>12.4</c:v>
                </c:pt>
                <c:pt idx="63">
                  <c:v>12.6</c:v>
                </c:pt>
                <c:pt idx="64">
                  <c:v>12.8</c:v>
                </c:pt>
                <c:pt idx="65">
                  <c:v>13</c:v>
                </c:pt>
                <c:pt idx="66">
                  <c:v>13.2</c:v>
                </c:pt>
                <c:pt idx="67">
                  <c:v>13.4</c:v>
                </c:pt>
                <c:pt idx="68">
                  <c:v>13.6</c:v>
                </c:pt>
                <c:pt idx="69">
                  <c:v>13.8</c:v>
                </c:pt>
                <c:pt idx="70">
                  <c:v>14</c:v>
                </c:pt>
                <c:pt idx="71">
                  <c:v>14.2</c:v>
                </c:pt>
                <c:pt idx="72">
                  <c:v>14.4</c:v>
                </c:pt>
                <c:pt idx="73">
                  <c:v>14.6</c:v>
                </c:pt>
                <c:pt idx="74">
                  <c:v>14.8</c:v>
                </c:pt>
                <c:pt idx="75">
                  <c:v>15</c:v>
                </c:pt>
                <c:pt idx="76">
                  <c:v>15.2</c:v>
                </c:pt>
                <c:pt idx="77">
                  <c:v>15.4</c:v>
                </c:pt>
                <c:pt idx="78">
                  <c:v>15.6</c:v>
                </c:pt>
                <c:pt idx="79">
                  <c:v>15.8</c:v>
                </c:pt>
                <c:pt idx="80">
                  <c:v>16</c:v>
                </c:pt>
                <c:pt idx="81">
                  <c:v>16.2</c:v>
                </c:pt>
                <c:pt idx="82">
                  <c:v>16.399999999999999</c:v>
                </c:pt>
                <c:pt idx="83">
                  <c:v>16.600000000000001</c:v>
                </c:pt>
                <c:pt idx="84">
                  <c:v>16.8</c:v>
                </c:pt>
                <c:pt idx="85">
                  <c:v>17</c:v>
                </c:pt>
                <c:pt idx="86">
                  <c:v>17.2</c:v>
                </c:pt>
                <c:pt idx="87">
                  <c:v>17.399999999999999</c:v>
                </c:pt>
                <c:pt idx="88">
                  <c:v>17.600000000000001</c:v>
                </c:pt>
                <c:pt idx="89">
                  <c:v>17.8</c:v>
                </c:pt>
                <c:pt idx="90">
                  <c:v>18</c:v>
                </c:pt>
                <c:pt idx="91">
                  <c:v>18.2</c:v>
                </c:pt>
                <c:pt idx="92">
                  <c:v>18.399999999999999</c:v>
                </c:pt>
                <c:pt idx="93">
                  <c:v>18.600000000000001</c:v>
                </c:pt>
                <c:pt idx="94">
                  <c:v>18.8</c:v>
                </c:pt>
                <c:pt idx="95">
                  <c:v>19</c:v>
                </c:pt>
                <c:pt idx="96">
                  <c:v>19.2</c:v>
                </c:pt>
                <c:pt idx="97">
                  <c:v>19.399999999999999</c:v>
                </c:pt>
                <c:pt idx="98">
                  <c:v>19.600000000000001</c:v>
                </c:pt>
                <c:pt idx="99">
                  <c:v>19.8</c:v>
                </c:pt>
                <c:pt idx="100">
                  <c:v>20</c:v>
                </c:pt>
                <c:pt idx="101">
                  <c:v>20.2</c:v>
                </c:pt>
                <c:pt idx="102">
                  <c:v>20.399999999999999</c:v>
                </c:pt>
                <c:pt idx="103">
                  <c:v>20.6</c:v>
                </c:pt>
                <c:pt idx="104">
                  <c:v>20.8</c:v>
                </c:pt>
                <c:pt idx="105">
                  <c:v>21</c:v>
                </c:pt>
                <c:pt idx="106">
                  <c:v>21.2</c:v>
                </c:pt>
                <c:pt idx="107">
                  <c:v>21.4</c:v>
                </c:pt>
                <c:pt idx="108">
                  <c:v>21.6</c:v>
                </c:pt>
                <c:pt idx="109">
                  <c:v>21.8</c:v>
                </c:pt>
                <c:pt idx="110">
                  <c:v>22</c:v>
                </c:pt>
                <c:pt idx="111">
                  <c:v>22.2</c:v>
                </c:pt>
                <c:pt idx="112">
                  <c:v>22.4</c:v>
                </c:pt>
                <c:pt idx="113">
                  <c:v>22.6</c:v>
                </c:pt>
                <c:pt idx="114">
                  <c:v>22.8</c:v>
                </c:pt>
                <c:pt idx="115">
                  <c:v>23</c:v>
                </c:pt>
                <c:pt idx="116">
                  <c:v>23.2</c:v>
                </c:pt>
                <c:pt idx="117">
                  <c:v>23.4</c:v>
                </c:pt>
                <c:pt idx="118">
                  <c:v>23.6</c:v>
                </c:pt>
                <c:pt idx="119">
                  <c:v>23.8</c:v>
                </c:pt>
                <c:pt idx="120">
                  <c:v>24</c:v>
                </c:pt>
                <c:pt idx="121">
                  <c:v>24.2</c:v>
                </c:pt>
                <c:pt idx="122">
                  <c:v>24.4</c:v>
                </c:pt>
                <c:pt idx="123">
                  <c:v>24.6</c:v>
                </c:pt>
                <c:pt idx="124">
                  <c:v>24.8</c:v>
                </c:pt>
                <c:pt idx="125">
                  <c:v>25</c:v>
                </c:pt>
                <c:pt idx="126">
                  <c:v>25.2</c:v>
                </c:pt>
                <c:pt idx="127">
                  <c:v>25.4</c:v>
                </c:pt>
                <c:pt idx="128">
                  <c:v>25.6</c:v>
                </c:pt>
                <c:pt idx="129">
                  <c:v>25.8</c:v>
                </c:pt>
                <c:pt idx="130">
                  <c:v>26</c:v>
                </c:pt>
                <c:pt idx="131">
                  <c:v>26.2</c:v>
                </c:pt>
                <c:pt idx="132">
                  <c:v>26.4</c:v>
                </c:pt>
                <c:pt idx="133">
                  <c:v>26.6</c:v>
                </c:pt>
                <c:pt idx="134">
                  <c:v>26.8</c:v>
                </c:pt>
                <c:pt idx="135">
                  <c:v>27</c:v>
                </c:pt>
                <c:pt idx="136">
                  <c:v>27.2</c:v>
                </c:pt>
                <c:pt idx="137">
                  <c:v>27.4</c:v>
                </c:pt>
                <c:pt idx="138">
                  <c:v>27.6</c:v>
                </c:pt>
                <c:pt idx="139">
                  <c:v>27.8</c:v>
                </c:pt>
                <c:pt idx="140">
                  <c:v>28</c:v>
                </c:pt>
                <c:pt idx="141">
                  <c:v>28.2</c:v>
                </c:pt>
                <c:pt idx="142">
                  <c:v>28.4</c:v>
                </c:pt>
                <c:pt idx="143">
                  <c:v>28.6</c:v>
                </c:pt>
                <c:pt idx="144">
                  <c:v>28.8</c:v>
                </c:pt>
                <c:pt idx="145">
                  <c:v>29</c:v>
                </c:pt>
                <c:pt idx="146">
                  <c:v>29.2</c:v>
                </c:pt>
                <c:pt idx="147">
                  <c:v>29.4</c:v>
                </c:pt>
                <c:pt idx="148">
                  <c:v>29.6</c:v>
                </c:pt>
                <c:pt idx="149">
                  <c:v>29.8</c:v>
                </c:pt>
                <c:pt idx="150">
                  <c:v>30</c:v>
                </c:pt>
                <c:pt idx="151">
                  <c:v>30.2</c:v>
                </c:pt>
                <c:pt idx="152">
                  <c:v>30.4</c:v>
                </c:pt>
                <c:pt idx="153">
                  <c:v>30.6</c:v>
                </c:pt>
                <c:pt idx="154">
                  <c:v>30.8</c:v>
                </c:pt>
                <c:pt idx="155">
                  <c:v>31</c:v>
                </c:pt>
                <c:pt idx="156">
                  <c:v>31.2</c:v>
                </c:pt>
                <c:pt idx="157">
                  <c:v>31.4</c:v>
                </c:pt>
                <c:pt idx="158">
                  <c:v>31.6</c:v>
                </c:pt>
                <c:pt idx="159">
                  <c:v>31.8</c:v>
                </c:pt>
                <c:pt idx="160">
                  <c:v>32</c:v>
                </c:pt>
                <c:pt idx="161">
                  <c:v>32.200000000000003</c:v>
                </c:pt>
                <c:pt idx="162">
                  <c:v>32.4</c:v>
                </c:pt>
                <c:pt idx="163">
                  <c:v>32.6</c:v>
                </c:pt>
                <c:pt idx="164">
                  <c:v>32.799999999999997</c:v>
                </c:pt>
                <c:pt idx="165">
                  <c:v>33</c:v>
                </c:pt>
                <c:pt idx="166">
                  <c:v>33.200000000000003</c:v>
                </c:pt>
                <c:pt idx="167">
                  <c:v>33.4</c:v>
                </c:pt>
                <c:pt idx="168">
                  <c:v>33.6</c:v>
                </c:pt>
                <c:pt idx="169">
                  <c:v>33.799999999999997</c:v>
                </c:pt>
                <c:pt idx="170">
                  <c:v>34</c:v>
                </c:pt>
                <c:pt idx="171">
                  <c:v>34.200000000000003</c:v>
                </c:pt>
                <c:pt idx="172">
                  <c:v>34.4</c:v>
                </c:pt>
                <c:pt idx="173">
                  <c:v>34.6</c:v>
                </c:pt>
                <c:pt idx="174">
                  <c:v>34.799999999999997</c:v>
                </c:pt>
                <c:pt idx="175">
                  <c:v>35</c:v>
                </c:pt>
                <c:pt idx="176">
                  <c:v>35.200000000000003</c:v>
                </c:pt>
                <c:pt idx="177">
                  <c:v>35.4</c:v>
                </c:pt>
                <c:pt idx="178">
                  <c:v>35.6</c:v>
                </c:pt>
                <c:pt idx="179">
                  <c:v>35.799999999999997</c:v>
                </c:pt>
                <c:pt idx="180">
                  <c:v>36</c:v>
                </c:pt>
                <c:pt idx="181">
                  <c:v>36.200000000000003</c:v>
                </c:pt>
                <c:pt idx="182">
                  <c:v>36.4</c:v>
                </c:pt>
                <c:pt idx="183">
                  <c:v>36.6</c:v>
                </c:pt>
                <c:pt idx="184">
                  <c:v>36.799999999999997</c:v>
                </c:pt>
                <c:pt idx="185">
                  <c:v>37</c:v>
                </c:pt>
                <c:pt idx="186">
                  <c:v>37.200000000000003</c:v>
                </c:pt>
                <c:pt idx="187">
                  <c:v>37.4</c:v>
                </c:pt>
                <c:pt idx="188">
                  <c:v>37.6</c:v>
                </c:pt>
                <c:pt idx="189">
                  <c:v>37.799999999999997</c:v>
                </c:pt>
                <c:pt idx="190">
                  <c:v>38</c:v>
                </c:pt>
                <c:pt idx="191">
                  <c:v>38.200000000000003</c:v>
                </c:pt>
                <c:pt idx="192">
                  <c:v>38.4</c:v>
                </c:pt>
                <c:pt idx="193">
                  <c:v>38.6</c:v>
                </c:pt>
                <c:pt idx="194">
                  <c:v>38.799999999999997</c:v>
                </c:pt>
                <c:pt idx="195">
                  <c:v>39</c:v>
                </c:pt>
                <c:pt idx="196">
                  <c:v>39.200000000000003</c:v>
                </c:pt>
                <c:pt idx="197">
                  <c:v>39.4</c:v>
                </c:pt>
                <c:pt idx="198">
                  <c:v>39.6</c:v>
                </c:pt>
                <c:pt idx="199">
                  <c:v>39.799999999999997</c:v>
                </c:pt>
                <c:pt idx="200">
                  <c:v>40</c:v>
                </c:pt>
                <c:pt idx="201">
                  <c:v>40.200000000000003</c:v>
                </c:pt>
                <c:pt idx="202">
                  <c:v>40.4</c:v>
                </c:pt>
                <c:pt idx="203">
                  <c:v>40.6</c:v>
                </c:pt>
                <c:pt idx="204">
                  <c:v>40.799999999999997</c:v>
                </c:pt>
                <c:pt idx="205">
                  <c:v>41</c:v>
                </c:pt>
                <c:pt idx="206">
                  <c:v>41.2</c:v>
                </c:pt>
                <c:pt idx="207">
                  <c:v>41.4</c:v>
                </c:pt>
                <c:pt idx="208">
                  <c:v>41.6</c:v>
                </c:pt>
                <c:pt idx="209">
                  <c:v>41.8</c:v>
                </c:pt>
                <c:pt idx="210">
                  <c:v>42</c:v>
                </c:pt>
                <c:pt idx="211">
                  <c:v>42.2</c:v>
                </c:pt>
                <c:pt idx="212">
                  <c:v>42.4</c:v>
                </c:pt>
                <c:pt idx="213">
                  <c:v>42.6</c:v>
                </c:pt>
                <c:pt idx="214">
                  <c:v>42.8</c:v>
                </c:pt>
                <c:pt idx="215">
                  <c:v>43</c:v>
                </c:pt>
                <c:pt idx="216">
                  <c:v>43.2</c:v>
                </c:pt>
                <c:pt idx="217">
                  <c:v>43.4</c:v>
                </c:pt>
                <c:pt idx="218">
                  <c:v>43.6</c:v>
                </c:pt>
                <c:pt idx="219">
                  <c:v>43.8</c:v>
                </c:pt>
                <c:pt idx="220">
                  <c:v>44</c:v>
                </c:pt>
                <c:pt idx="221">
                  <c:v>44.2</c:v>
                </c:pt>
                <c:pt idx="222">
                  <c:v>44.4</c:v>
                </c:pt>
                <c:pt idx="223">
                  <c:v>44.6</c:v>
                </c:pt>
                <c:pt idx="224">
                  <c:v>44.8</c:v>
                </c:pt>
                <c:pt idx="225">
                  <c:v>45</c:v>
                </c:pt>
                <c:pt idx="226">
                  <c:v>45.2</c:v>
                </c:pt>
                <c:pt idx="227">
                  <c:v>45.4</c:v>
                </c:pt>
                <c:pt idx="228">
                  <c:v>45.6</c:v>
                </c:pt>
                <c:pt idx="229">
                  <c:v>45.8</c:v>
                </c:pt>
                <c:pt idx="230">
                  <c:v>46</c:v>
                </c:pt>
                <c:pt idx="231">
                  <c:v>46.2</c:v>
                </c:pt>
                <c:pt idx="232">
                  <c:v>46.4</c:v>
                </c:pt>
                <c:pt idx="233">
                  <c:v>46.6</c:v>
                </c:pt>
                <c:pt idx="234">
                  <c:v>46.8</c:v>
                </c:pt>
                <c:pt idx="235">
                  <c:v>47</c:v>
                </c:pt>
                <c:pt idx="236">
                  <c:v>47.2</c:v>
                </c:pt>
                <c:pt idx="237">
                  <c:v>47.4</c:v>
                </c:pt>
                <c:pt idx="238">
                  <c:v>47.6</c:v>
                </c:pt>
                <c:pt idx="239">
                  <c:v>47.8</c:v>
                </c:pt>
                <c:pt idx="240">
                  <c:v>48</c:v>
                </c:pt>
                <c:pt idx="241">
                  <c:v>48.2</c:v>
                </c:pt>
                <c:pt idx="242">
                  <c:v>48.4</c:v>
                </c:pt>
                <c:pt idx="243">
                  <c:v>48.6</c:v>
                </c:pt>
                <c:pt idx="244">
                  <c:v>48.8</c:v>
                </c:pt>
                <c:pt idx="245">
                  <c:v>49</c:v>
                </c:pt>
                <c:pt idx="246">
                  <c:v>49.2</c:v>
                </c:pt>
                <c:pt idx="247">
                  <c:v>49.4</c:v>
                </c:pt>
                <c:pt idx="248">
                  <c:v>49.6</c:v>
                </c:pt>
                <c:pt idx="249">
                  <c:v>49.8</c:v>
                </c:pt>
                <c:pt idx="250">
                  <c:v>50</c:v>
                </c:pt>
                <c:pt idx="251">
                  <c:v>52</c:v>
                </c:pt>
                <c:pt idx="252">
                  <c:v>54</c:v>
                </c:pt>
                <c:pt idx="253">
                  <c:v>56</c:v>
                </c:pt>
                <c:pt idx="254">
                  <c:v>58</c:v>
                </c:pt>
                <c:pt idx="255">
                  <c:v>60</c:v>
                </c:pt>
                <c:pt idx="256">
                  <c:v>62</c:v>
                </c:pt>
                <c:pt idx="257">
                  <c:v>64</c:v>
                </c:pt>
                <c:pt idx="258">
                  <c:v>66</c:v>
                </c:pt>
                <c:pt idx="259">
                  <c:v>68</c:v>
                </c:pt>
                <c:pt idx="260">
                  <c:v>70</c:v>
                </c:pt>
                <c:pt idx="261">
                  <c:v>72</c:v>
                </c:pt>
                <c:pt idx="262">
                  <c:v>74</c:v>
                </c:pt>
                <c:pt idx="263">
                  <c:v>76</c:v>
                </c:pt>
                <c:pt idx="264">
                  <c:v>78</c:v>
                </c:pt>
                <c:pt idx="265">
                  <c:v>80</c:v>
                </c:pt>
                <c:pt idx="266">
                  <c:v>82</c:v>
                </c:pt>
                <c:pt idx="267">
                  <c:v>84</c:v>
                </c:pt>
                <c:pt idx="268">
                  <c:v>86</c:v>
                </c:pt>
                <c:pt idx="269">
                  <c:v>88</c:v>
                </c:pt>
                <c:pt idx="270">
                  <c:v>90</c:v>
                </c:pt>
                <c:pt idx="271">
                  <c:v>92</c:v>
                </c:pt>
                <c:pt idx="272">
                  <c:v>94</c:v>
                </c:pt>
                <c:pt idx="273">
                  <c:v>96</c:v>
                </c:pt>
                <c:pt idx="274">
                  <c:v>98</c:v>
                </c:pt>
                <c:pt idx="275">
                  <c:v>100</c:v>
                </c:pt>
                <c:pt idx="276">
                  <c:v>102</c:v>
                </c:pt>
                <c:pt idx="277">
                  <c:v>104</c:v>
                </c:pt>
                <c:pt idx="278">
                  <c:v>106</c:v>
                </c:pt>
                <c:pt idx="279">
                  <c:v>108</c:v>
                </c:pt>
                <c:pt idx="280">
                  <c:v>110</c:v>
                </c:pt>
                <c:pt idx="281">
                  <c:v>112</c:v>
                </c:pt>
                <c:pt idx="282">
                  <c:v>114</c:v>
                </c:pt>
                <c:pt idx="283">
                  <c:v>116</c:v>
                </c:pt>
                <c:pt idx="284">
                  <c:v>118</c:v>
                </c:pt>
                <c:pt idx="285">
                  <c:v>120</c:v>
                </c:pt>
                <c:pt idx="286">
                  <c:v>122</c:v>
                </c:pt>
                <c:pt idx="287">
                  <c:v>124</c:v>
                </c:pt>
                <c:pt idx="288">
                  <c:v>126</c:v>
                </c:pt>
                <c:pt idx="289">
                  <c:v>128</c:v>
                </c:pt>
                <c:pt idx="290">
                  <c:v>130</c:v>
                </c:pt>
                <c:pt idx="291">
                  <c:v>132</c:v>
                </c:pt>
                <c:pt idx="292">
                  <c:v>134</c:v>
                </c:pt>
                <c:pt idx="293">
                  <c:v>136</c:v>
                </c:pt>
                <c:pt idx="294">
                  <c:v>138</c:v>
                </c:pt>
                <c:pt idx="295">
                  <c:v>140</c:v>
                </c:pt>
                <c:pt idx="296">
                  <c:v>142</c:v>
                </c:pt>
                <c:pt idx="297">
                  <c:v>144</c:v>
                </c:pt>
                <c:pt idx="298">
                  <c:v>146</c:v>
                </c:pt>
                <c:pt idx="299">
                  <c:v>148</c:v>
                </c:pt>
              </c:numCache>
            </c:numRef>
          </c:cat>
          <c:val>
            <c:numRef>
              <c:f>Sheet1!$C$1:$C$300</c:f>
              <c:numCache>
                <c:formatCode>General</c:formatCode>
                <c:ptCount val="300"/>
                <c:pt idx="0">
                  <c:v>-153080.6453</c:v>
                </c:pt>
                <c:pt idx="1">
                  <c:v>-130081.99890000001</c:v>
                </c:pt>
                <c:pt idx="2">
                  <c:v>-130103.6235</c:v>
                </c:pt>
                <c:pt idx="3">
                  <c:v>-130125.74400000001</c:v>
                </c:pt>
                <c:pt idx="4">
                  <c:v>-130133.5364</c:v>
                </c:pt>
                <c:pt idx="5">
                  <c:v>-130143.52250000001</c:v>
                </c:pt>
                <c:pt idx="6">
                  <c:v>-130139.39659999999</c:v>
                </c:pt>
                <c:pt idx="7">
                  <c:v>-130137.84420000001</c:v>
                </c:pt>
                <c:pt idx="8">
                  <c:v>-130127.0316</c:v>
                </c:pt>
                <c:pt idx="9">
                  <c:v>-130103.2276</c:v>
                </c:pt>
                <c:pt idx="10">
                  <c:v>-130085.3827</c:v>
                </c:pt>
                <c:pt idx="11">
                  <c:v>-130059.7084</c:v>
                </c:pt>
                <c:pt idx="12">
                  <c:v>-130035.3484</c:v>
                </c:pt>
                <c:pt idx="13">
                  <c:v>-130004.0577</c:v>
                </c:pt>
                <c:pt idx="14">
                  <c:v>-129956.01489999999</c:v>
                </c:pt>
                <c:pt idx="15">
                  <c:v>-129902.7905</c:v>
                </c:pt>
                <c:pt idx="16">
                  <c:v>-129839.66190000001</c:v>
                </c:pt>
                <c:pt idx="17">
                  <c:v>-129767.1637</c:v>
                </c:pt>
                <c:pt idx="18">
                  <c:v>-129690.38860000001</c:v>
                </c:pt>
                <c:pt idx="19">
                  <c:v>-129610.48820000001</c:v>
                </c:pt>
                <c:pt idx="20">
                  <c:v>-129515.3515</c:v>
                </c:pt>
                <c:pt idx="21">
                  <c:v>-129418.6741</c:v>
                </c:pt>
                <c:pt idx="22">
                  <c:v>-129320.4872</c:v>
                </c:pt>
                <c:pt idx="23">
                  <c:v>-129216.46739999999</c:v>
                </c:pt>
                <c:pt idx="24">
                  <c:v>-129108.0006</c:v>
                </c:pt>
                <c:pt idx="25">
                  <c:v>-128998.9516</c:v>
                </c:pt>
                <c:pt idx="26">
                  <c:v>-128883.76579999999</c:v>
                </c:pt>
                <c:pt idx="27">
                  <c:v>-128775.0267</c:v>
                </c:pt>
                <c:pt idx="28">
                  <c:v>-128660.515</c:v>
                </c:pt>
                <c:pt idx="29">
                  <c:v>-128547.4626</c:v>
                </c:pt>
                <c:pt idx="30">
                  <c:v>-128432.01609999999</c:v>
                </c:pt>
                <c:pt idx="31">
                  <c:v>-128310.9083</c:v>
                </c:pt>
                <c:pt idx="32">
                  <c:v>-128187.7458</c:v>
                </c:pt>
                <c:pt idx="33">
                  <c:v>-128057.6156</c:v>
                </c:pt>
                <c:pt idx="34">
                  <c:v>-127944.1778</c:v>
                </c:pt>
                <c:pt idx="35">
                  <c:v>-127809.0542</c:v>
                </c:pt>
                <c:pt idx="36">
                  <c:v>-127680.15029999999</c:v>
                </c:pt>
                <c:pt idx="37">
                  <c:v>-127542.2243</c:v>
                </c:pt>
                <c:pt idx="38">
                  <c:v>-127403.69779999999</c:v>
                </c:pt>
                <c:pt idx="39">
                  <c:v>-127278.72960000001</c:v>
                </c:pt>
                <c:pt idx="40">
                  <c:v>-127143.0825</c:v>
                </c:pt>
                <c:pt idx="41">
                  <c:v>-127010.7723</c:v>
                </c:pt>
                <c:pt idx="42">
                  <c:v>-126875.4219</c:v>
                </c:pt>
                <c:pt idx="43">
                  <c:v>-126735.13499999999</c:v>
                </c:pt>
                <c:pt idx="44">
                  <c:v>-126604.564</c:v>
                </c:pt>
                <c:pt idx="45">
                  <c:v>-126458.54429999999</c:v>
                </c:pt>
                <c:pt idx="46">
                  <c:v>-126310.92570000001</c:v>
                </c:pt>
                <c:pt idx="47">
                  <c:v>-126173.58500000001</c:v>
                </c:pt>
                <c:pt idx="48">
                  <c:v>-126030.27589999999</c:v>
                </c:pt>
                <c:pt idx="49">
                  <c:v>-125887.52800000001</c:v>
                </c:pt>
                <c:pt idx="50">
                  <c:v>-125738.2175</c:v>
                </c:pt>
                <c:pt idx="51">
                  <c:v>-125596.6501</c:v>
                </c:pt>
                <c:pt idx="52">
                  <c:v>-125455.3607</c:v>
                </c:pt>
                <c:pt idx="53">
                  <c:v>-125305.99219999999</c:v>
                </c:pt>
                <c:pt idx="54">
                  <c:v>-125159.47</c:v>
                </c:pt>
                <c:pt idx="55">
                  <c:v>-125020.8848</c:v>
                </c:pt>
                <c:pt idx="56">
                  <c:v>-124877.5007</c:v>
                </c:pt>
                <c:pt idx="57">
                  <c:v>-124733.68550000001</c:v>
                </c:pt>
                <c:pt idx="58">
                  <c:v>-124582.3529</c:v>
                </c:pt>
                <c:pt idx="59">
                  <c:v>-124427.6067</c:v>
                </c:pt>
                <c:pt idx="60">
                  <c:v>-124275.1768</c:v>
                </c:pt>
                <c:pt idx="61">
                  <c:v>-124121.66160000001</c:v>
                </c:pt>
                <c:pt idx="62">
                  <c:v>-123963.38679999999</c:v>
                </c:pt>
                <c:pt idx="63">
                  <c:v>-123813.9997</c:v>
                </c:pt>
                <c:pt idx="64">
                  <c:v>-123653.10649999999</c:v>
                </c:pt>
                <c:pt idx="65">
                  <c:v>-123497.39780000001</c:v>
                </c:pt>
                <c:pt idx="66">
                  <c:v>-123340.1583</c:v>
                </c:pt>
                <c:pt idx="67">
                  <c:v>-123187.52220000001</c:v>
                </c:pt>
                <c:pt idx="68">
                  <c:v>-123036.2447</c:v>
                </c:pt>
                <c:pt idx="69">
                  <c:v>-122881.41529999999</c:v>
                </c:pt>
                <c:pt idx="70">
                  <c:v>-122725.1627</c:v>
                </c:pt>
                <c:pt idx="71">
                  <c:v>-122571.0684</c:v>
                </c:pt>
                <c:pt idx="72">
                  <c:v>-122406.8968</c:v>
                </c:pt>
                <c:pt idx="73">
                  <c:v>-122254.2717</c:v>
                </c:pt>
                <c:pt idx="74">
                  <c:v>-122097.57580000001</c:v>
                </c:pt>
                <c:pt idx="75">
                  <c:v>-121941.90399999999</c:v>
                </c:pt>
                <c:pt idx="76">
                  <c:v>-121791.2199</c:v>
                </c:pt>
                <c:pt idx="77">
                  <c:v>-121629.493</c:v>
                </c:pt>
                <c:pt idx="78">
                  <c:v>-121460.08470000001</c:v>
                </c:pt>
                <c:pt idx="79">
                  <c:v>-121299.302</c:v>
                </c:pt>
                <c:pt idx="80">
                  <c:v>-121138.08379999999</c:v>
                </c:pt>
                <c:pt idx="81">
                  <c:v>-120972.08100000001</c:v>
                </c:pt>
                <c:pt idx="82">
                  <c:v>-120811.4863</c:v>
                </c:pt>
                <c:pt idx="83">
                  <c:v>-120653.7093</c:v>
                </c:pt>
                <c:pt idx="84">
                  <c:v>-120482.9699</c:v>
                </c:pt>
                <c:pt idx="85">
                  <c:v>-120326.785</c:v>
                </c:pt>
                <c:pt idx="86">
                  <c:v>-120166.0107</c:v>
                </c:pt>
                <c:pt idx="87">
                  <c:v>-120004.1755</c:v>
                </c:pt>
                <c:pt idx="88">
                  <c:v>-119838.3066</c:v>
                </c:pt>
                <c:pt idx="89">
                  <c:v>-119679.409</c:v>
                </c:pt>
                <c:pt idx="90">
                  <c:v>-119511.3982</c:v>
                </c:pt>
                <c:pt idx="91">
                  <c:v>-119348.7323</c:v>
                </c:pt>
                <c:pt idx="92">
                  <c:v>-119191.42909999999</c:v>
                </c:pt>
                <c:pt idx="93">
                  <c:v>-119023.3198</c:v>
                </c:pt>
                <c:pt idx="94">
                  <c:v>-118859.287</c:v>
                </c:pt>
                <c:pt idx="95">
                  <c:v>-118692.0338</c:v>
                </c:pt>
                <c:pt idx="96">
                  <c:v>-118529.13740000001</c:v>
                </c:pt>
                <c:pt idx="97">
                  <c:v>-118362.97840000001</c:v>
                </c:pt>
                <c:pt idx="98">
                  <c:v>-118197.894</c:v>
                </c:pt>
                <c:pt idx="99">
                  <c:v>-118036.0724</c:v>
                </c:pt>
                <c:pt idx="100">
                  <c:v>-117879.3964</c:v>
                </c:pt>
                <c:pt idx="101">
                  <c:v>-117704.5042</c:v>
                </c:pt>
                <c:pt idx="102">
                  <c:v>-117531.3615</c:v>
                </c:pt>
                <c:pt idx="103">
                  <c:v>-117356.2242</c:v>
                </c:pt>
                <c:pt idx="104">
                  <c:v>-117193.7412</c:v>
                </c:pt>
                <c:pt idx="105">
                  <c:v>-117025.17720000001</c:v>
                </c:pt>
                <c:pt idx="106">
                  <c:v>-116859.1535</c:v>
                </c:pt>
                <c:pt idx="107">
                  <c:v>-116686.44809999999</c:v>
                </c:pt>
                <c:pt idx="108">
                  <c:v>-116519.9376</c:v>
                </c:pt>
                <c:pt idx="109">
                  <c:v>-116352.89969999999</c:v>
                </c:pt>
                <c:pt idx="110">
                  <c:v>-116185.27680000001</c:v>
                </c:pt>
                <c:pt idx="111">
                  <c:v>-116014.9134</c:v>
                </c:pt>
                <c:pt idx="112">
                  <c:v>-115844.6939</c:v>
                </c:pt>
                <c:pt idx="113">
                  <c:v>-115671.9219</c:v>
                </c:pt>
                <c:pt idx="114">
                  <c:v>-115504.5092</c:v>
                </c:pt>
                <c:pt idx="115">
                  <c:v>-115335.33289999999</c:v>
                </c:pt>
                <c:pt idx="116">
                  <c:v>-115177.29979999999</c:v>
                </c:pt>
                <c:pt idx="117">
                  <c:v>-115012.41409999999</c:v>
                </c:pt>
                <c:pt idx="118">
                  <c:v>-114839.3291</c:v>
                </c:pt>
                <c:pt idx="119">
                  <c:v>-114675.8872</c:v>
                </c:pt>
                <c:pt idx="120">
                  <c:v>-114502.62390000001</c:v>
                </c:pt>
                <c:pt idx="121">
                  <c:v>-114335.28350000001</c:v>
                </c:pt>
                <c:pt idx="122">
                  <c:v>-114168.71369999999</c:v>
                </c:pt>
                <c:pt idx="123">
                  <c:v>-114008.5511</c:v>
                </c:pt>
                <c:pt idx="124">
                  <c:v>-113839.82120000001</c:v>
                </c:pt>
                <c:pt idx="125">
                  <c:v>-113664.7855</c:v>
                </c:pt>
                <c:pt idx="126">
                  <c:v>-113494.60189999999</c:v>
                </c:pt>
                <c:pt idx="127">
                  <c:v>-113321.36990000001</c:v>
                </c:pt>
                <c:pt idx="128">
                  <c:v>-113146.37420000001</c:v>
                </c:pt>
                <c:pt idx="129">
                  <c:v>-112969.15119999999</c:v>
                </c:pt>
                <c:pt idx="130">
                  <c:v>-112796.0972</c:v>
                </c:pt>
                <c:pt idx="131">
                  <c:v>-112618.9994</c:v>
                </c:pt>
                <c:pt idx="132">
                  <c:v>-112444.0175</c:v>
                </c:pt>
                <c:pt idx="133">
                  <c:v>-112271.96369999999</c:v>
                </c:pt>
                <c:pt idx="134">
                  <c:v>-112100.33620000001</c:v>
                </c:pt>
                <c:pt idx="135">
                  <c:v>-111927.8545</c:v>
                </c:pt>
                <c:pt idx="136">
                  <c:v>-111741.21610000001</c:v>
                </c:pt>
                <c:pt idx="137">
                  <c:v>-111555.4002</c:v>
                </c:pt>
                <c:pt idx="138">
                  <c:v>-111380.9656</c:v>
                </c:pt>
                <c:pt idx="139">
                  <c:v>-111208.0264</c:v>
                </c:pt>
                <c:pt idx="140">
                  <c:v>-111031.164</c:v>
                </c:pt>
                <c:pt idx="141">
                  <c:v>-110842.2022</c:v>
                </c:pt>
                <c:pt idx="142">
                  <c:v>-110659.3919</c:v>
                </c:pt>
                <c:pt idx="143">
                  <c:v>-110469.0889</c:v>
                </c:pt>
                <c:pt idx="144">
                  <c:v>-110285.42419999999</c:v>
                </c:pt>
                <c:pt idx="145">
                  <c:v>-110100.7608</c:v>
                </c:pt>
                <c:pt idx="146">
                  <c:v>-109911.57670000001</c:v>
                </c:pt>
                <c:pt idx="147">
                  <c:v>-109713.4215</c:v>
                </c:pt>
                <c:pt idx="148">
                  <c:v>-109510.46189999999</c:v>
                </c:pt>
                <c:pt idx="149">
                  <c:v>-109328.2461</c:v>
                </c:pt>
                <c:pt idx="150">
                  <c:v>-109142.92690000001</c:v>
                </c:pt>
                <c:pt idx="151">
                  <c:v>-108961.0132</c:v>
                </c:pt>
                <c:pt idx="152">
                  <c:v>-108767.62609999999</c:v>
                </c:pt>
                <c:pt idx="153">
                  <c:v>-108576.2933</c:v>
                </c:pt>
                <c:pt idx="154">
                  <c:v>-108396.8538</c:v>
                </c:pt>
                <c:pt idx="155">
                  <c:v>-108214.0327</c:v>
                </c:pt>
                <c:pt idx="156">
                  <c:v>-108020.5353</c:v>
                </c:pt>
                <c:pt idx="157">
                  <c:v>-107842.48360000001</c:v>
                </c:pt>
                <c:pt idx="158">
                  <c:v>-107660.10309999999</c:v>
                </c:pt>
                <c:pt idx="159">
                  <c:v>-107477.8982</c:v>
                </c:pt>
                <c:pt idx="160">
                  <c:v>-107285.2833</c:v>
                </c:pt>
                <c:pt idx="161">
                  <c:v>-107102.33470000001</c:v>
                </c:pt>
                <c:pt idx="162">
                  <c:v>-106894.7807</c:v>
                </c:pt>
                <c:pt idx="163">
                  <c:v>-106707.1393</c:v>
                </c:pt>
                <c:pt idx="164">
                  <c:v>-106512.6501</c:v>
                </c:pt>
                <c:pt idx="165">
                  <c:v>-106313.3173</c:v>
                </c:pt>
                <c:pt idx="166">
                  <c:v>-106112.5177</c:v>
                </c:pt>
                <c:pt idx="167">
                  <c:v>-105923.0929</c:v>
                </c:pt>
                <c:pt idx="168">
                  <c:v>-105721.95849999999</c:v>
                </c:pt>
                <c:pt idx="169">
                  <c:v>-105513.9905</c:v>
                </c:pt>
                <c:pt idx="170">
                  <c:v>-105323.0134</c:v>
                </c:pt>
                <c:pt idx="171">
                  <c:v>-105108.8538</c:v>
                </c:pt>
                <c:pt idx="172">
                  <c:v>-104901.75659999999</c:v>
                </c:pt>
                <c:pt idx="173">
                  <c:v>-104694.8683</c:v>
                </c:pt>
                <c:pt idx="174">
                  <c:v>-104502.3327</c:v>
                </c:pt>
                <c:pt idx="175">
                  <c:v>-104296.02770000001</c:v>
                </c:pt>
                <c:pt idx="176">
                  <c:v>-104089.5156</c:v>
                </c:pt>
                <c:pt idx="177">
                  <c:v>-103880.23820000001</c:v>
                </c:pt>
                <c:pt idx="178">
                  <c:v>-103675.87850000001</c:v>
                </c:pt>
                <c:pt idx="179">
                  <c:v>-103456.9011</c:v>
                </c:pt>
                <c:pt idx="180">
                  <c:v>-103239.39720000001</c:v>
                </c:pt>
                <c:pt idx="181">
                  <c:v>-103033.0454</c:v>
                </c:pt>
                <c:pt idx="182">
                  <c:v>-102830.17419999999</c:v>
                </c:pt>
                <c:pt idx="183">
                  <c:v>-102614.2267</c:v>
                </c:pt>
                <c:pt idx="184">
                  <c:v>-102404.408</c:v>
                </c:pt>
                <c:pt idx="185">
                  <c:v>-102187.8936</c:v>
                </c:pt>
                <c:pt idx="186">
                  <c:v>-101966.1593</c:v>
                </c:pt>
                <c:pt idx="187">
                  <c:v>-101755.8</c:v>
                </c:pt>
                <c:pt idx="188">
                  <c:v>-101540.6335</c:v>
                </c:pt>
                <c:pt idx="189">
                  <c:v>-101322.649</c:v>
                </c:pt>
                <c:pt idx="190">
                  <c:v>-101090.15889999999</c:v>
                </c:pt>
                <c:pt idx="191">
                  <c:v>-100851.3441</c:v>
                </c:pt>
                <c:pt idx="192">
                  <c:v>-100625.33779999999</c:v>
                </c:pt>
                <c:pt idx="193">
                  <c:v>-100397.2791</c:v>
                </c:pt>
                <c:pt idx="194">
                  <c:v>-100162.1971</c:v>
                </c:pt>
                <c:pt idx="195">
                  <c:v>-99927.594599999997</c:v>
                </c:pt>
                <c:pt idx="196">
                  <c:v>-99693.508000000002</c:v>
                </c:pt>
                <c:pt idx="197">
                  <c:v>-99473.860199999996</c:v>
                </c:pt>
                <c:pt idx="198">
                  <c:v>-99244.869600000005</c:v>
                </c:pt>
                <c:pt idx="199">
                  <c:v>-99021.433900000004</c:v>
                </c:pt>
                <c:pt idx="200">
                  <c:v>-98790.502500000002</c:v>
                </c:pt>
                <c:pt idx="201">
                  <c:v>-98553.915699999998</c:v>
                </c:pt>
                <c:pt idx="202">
                  <c:v>-98331.309399999998</c:v>
                </c:pt>
                <c:pt idx="203">
                  <c:v>-98096.063999999998</c:v>
                </c:pt>
                <c:pt idx="204">
                  <c:v>-97861.511899999998</c:v>
                </c:pt>
                <c:pt idx="205">
                  <c:v>-97615.087899999999</c:v>
                </c:pt>
                <c:pt idx="206">
                  <c:v>-97370.496100000004</c:v>
                </c:pt>
                <c:pt idx="207">
                  <c:v>-97127.421900000001</c:v>
                </c:pt>
                <c:pt idx="208">
                  <c:v>-96879.333299999998</c:v>
                </c:pt>
                <c:pt idx="209">
                  <c:v>-96636.032600000006</c:v>
                </c:pt>
                <c:pt idx="210">
                  <c:v>-96403.449600000007</c:v>
                </c:pt>
                <c:pt idx="211">
                  <c:v>-96145.232399999994</c:v>
                </c:pt>
                <c:pt idx="212">
                  <c:v>-95884.108099999998</c:v>
                </c:pt>
                <c:pt idx="213">
                  <c:v>-95629.846099999995</c:v>
                </c:pt>
                <c:pt idx="214">
                  <c:v>-95364.068799999994</c:v>
                </c:pt>
                <c:pt idx="215">
                  <c:v>-95109.907300000006</c:v>
                </c:pt>
                <c:pt idx="216">
                  <c:v>-94839.061499999996</c:v>
                </c:pt>
                <c:pt idx="217">
                  <c:v>-94582.910900000003</c:v>
                </c:pt>
                <c:pt idx="218">
                  <c:v>-94319.928899999999</c:v>
                </c:pt>
                <c:pt idx="219">
                  <c:v>-94038.293300000005</c:v>
                </c:pt>
                <c:pt idx="220">
                  <c:v>-93764.457800000004</c:v>
                </c:pt>
                <c:pt idx="221">
                  <c:v>-93506.408800000005</c:v>
                </c:pt>
                <c:pt idx="222">
                  <c:v>-93249.941999999995</c:v>
                </c:pt>
                <c:pt idx="223">
                  <c:v>-93009.466400000005</c:v>
                </c:pt>
                <c:pt idx="224">
                  <c:v>-92758.289699999994</c:v>
                </c:pt>
                <c:pt idx="225">
                  <c:v>-92501.675000000003</c:v>
                </c:pt>
                <c:pt idx="226">
                  <c:v>-92238.566000000006</c:v>
                </c:pt>
                <c:pt idx="227">
                  <c:v>-91981.347899999993</c:v>
                </c:pt>
                <c:pt idx="228">
                  <c:v>-91717.772899999996</c:v>
                </c:pt>
                <c:pt idx="229">
                  <c:v>-91438.959199999998</c:v>
                </c:pt>
                <c:pt idx="230">
                  <c:v>-91173.322899999999</c:v>
                </c:pt>
                <c:pt idx="231">
                  <c:v>-90911.274999999994</c:v>
                </c:pt>
                <c:pt idx="232">
                  <c:v>-90639.443199999994</c:v>
                </c:pt>
                <c:pt idx="233">
                  <c:v>-90373.185400000002</c:v>
                </c:pt>
                <c:pt idx="234">
                  <c:v>-90089.351200000005</c:v>
                </c:pt>
                <c:pt idx="235">
                  <c:v>-89819.293399999995</c:v>
                </c:pt>
                <c:pt idx="236">
                  <c:v>-89561.108300000007</c:v>
                </c:pt>
                <c:pt idx="237">
                  <c:v>-89274.310100000002</c:v>
                </c:pt>
                <c:pt idx="238">
                  <c:v>-88993.353099999993</c:v>
                </c:pt>
                <c:pt idx="239">
                  <c:v>-88713.541899999997</c:v>
                </c:pt>
                <c:pt idx="240">
                  <c:v>-88448.010500000004</c:v>
                </c:pt>
                <c:pt idx="241">
                  <c:v>-88193.611300000004</c:v>
                </c:pt>
                <c:pt idx="242">
                  <c:v>-87925.965899999996</c:v>
                </c:pt>
                <c:pt idx="243">
                  <c:v>-87637.564100000003</c:v>
                </c:pt>
                <c:pt idx="244">
                  <c:v>-87357.005499999999</c:v>
                </c:pt>
                <c:pt idx="245">
                  <c:v>-87065.242599999998</c:v>
                </c:pt>
                <c:pt idx="246">
                  <c:v>-86775.917799999996</c:v>
                </c:pt>
                <c:pt idx="247">
                  <c:v>-86493.877200000003</c:v>
                </c:pt>
                <c:pt idx="248">
                  <c:v>-86208.046799999996</c:v>
                </c:pt>
                <c:pt idx="249">
                  <c:v>-85926.728300000002</c:v>
                </c:pt>
                <c:pt idx="250">
                  <c:v>-85629.71</c:v>
                </c:pt>
                <c:pt idx="251">
                  <c:v>-84112.664999999994</c:v>
                </c:pt>
                <c:pt idx="252">
                  <c:v>-83505.2356</c:v>
                </c:pt>
                <c:pt idx="253">
                  <c:v>-83569.800600000002</c:v>
                </c:pt>
                <c:pt idx="254">
                  <c:v>-83927.155599999998</c:v>
                </c:pt>
                <c:pt idx="255">
                  <c:v>-84366.804399999994</c:v>
                </c:pt>
                <c:pt idx="256">
                  <c:v>-84782.723400000003</c:v>
                </c:pt>
                <c:pt idx="257">
                  <c:v>-84982.469200000007</c:v>
                </c:pt>
                <c:pt idx="258">
                  <c:v>-85157.417799999996</c:v>
                </c:pt>
                <c:pt idx="259">
                  <c:v>-85275.7601</c:v>
                </c:pt>
                <c:pt idx="260">
                  <c:v>-85362.621400000004</c:v>
                </c:pt>
                <c:pt idx="261">
                  <c:v>-85385.168300000005</c:v>
                </c:pt>
                <c:pt idx="262">
                  <c:v>-85374.107000000004</c:v>
                </c:pt>
                <c:pt idx="263">
                  <c:v>-85473.040900000007</c:v>
                </c:pt>
                <c:pt idx="264">
                  <c:v>-85464.957899999994</c:v>
                </c:pt>
                <c:pt idx="265">
                  <c:v>-85474.345700000005</c:v>
                </c:pt>
                <c:pt idx="266">
                  <c:v>-85464.010699999999</c:v>
                </c:pt>
                <c:pt idx="267">
                  <c:v>-85442.517999999996</c:v>
                </c:pt>
                <c:pt idx="268">
                  <c:v>-85432.600300000006</c:v>
                </c:pt>
                <c:pt idx="269">
                  <c:v>-85420.878299999997</c:v>
                </c:pt>
                <c:pt idx="270">
                  <c:v>-85456.913100000005</c:v>
                </c:pt>
                <c:pt idx="271">
                  <c:v>-85464.252200000003</c:v>
                </c:pt>
                <c:pt idx="272">
                  <c:v>-85452.910499999998</c:v>
                </c:pt>
                <c:pt idx="273">
                  <c:v>-85478.751600000003</c:v>
                </c:pt>
                <c:pt idx="274">
                  <c:v>-85457.393800000005</c:v>
                </c:pt>
                <c:pt idx="275">
                  <c:v>-85473.578599999993</c:v>
                </c:pt>
                <c:pt idx="276">
                  <c:v>-85450.755900000004</c:v>
                </c:pt>
                <c:pt idx="277">
                  <c:v>-85509.243199999997</c:v>
                </c:pt>
                <c:pt idx="278">
                  <c:v>-85502.114100000006</c:v>
                </c:pt>
                <c:pt idx="279">
                  <c:v>-85471.897899999996</c:v>
                </c:pt>
                <c:pt idx="280">
                  <c:v>-85422.023700000005</c:v>
                </c:pt>
                <c:pt idx="281">
                  <c:v>-85440.111300000004</c:v>
                </c:pt>
                <c:pt idx="282">
                  <c:v>-85439.973700000002</c:v>
                </c:pt>
                <c:pt idx="283">
                  <c:v>-85417.864700000006</c:v>
                </c:pt>
                <c:pt idx="284">
                  <c:v>-85443.399900000004</c:v>
                </c:pt>
                <c:pt idx="285">
                  <c:v>-85469.269</c:v>
                </c:pt>
                <c:pt idx="286">
                  <c:v>-85523.409100000004</c:v>
                </c:pt>
                <c:pt idx="287">
                  <c:v>-85541.982300000003</c:v>
                </c:pt>
                <c:pt idx="288">
                  <c:v>-85513.268899999995</c:v>
                </c:pt>
                <c:pt idx="289">
                  <c:v>-85473.856599999999</c:v>
                </c:pt>
                <c:pt idx="290">
                  <c:v>-85496.768500000006</c:v>
                </c:pt>
                <c:pt idx="291">
                  <c:v>-85483.664799999999</c:v>
                </c:pt>
                <c:pt idx="292">
                  <c:v>-85482.6302</c:v>
                </c:pt>
                <c:pt idx="293">
                  <c:v>-85504.105500000005</c:v>
                </c:pt>
                <c:pt idx="294">
                  <c:v>-85472.022299999997</c:v>
                </c:pt>
                <c:pt idx="295">
                  <c:v>-85464.696299999996</c:v>
                </c:pt>
                <c:pt idx="296">
                  <c:v>-85478.636400000003</c:v>
                </c:pt>
                <c:pt idx="297">
                  <c:v>-85450.063599999994</c:v>
                </c:pt>
                <c:pt idx="298">
                  <c:v>-85517.122900000002</c:v>
                </c:pt>
                <c:pt idx="299">
                  <c:v>-85466.368799999997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53-4E5B-BD8B-94021ED37767}"/>
            </c:ext>
          </c:extLst>
        </c:ser>
        <c:ser>
          <c:idx val="3"/>
          <c:order val="3"/>
          <c:tx>
            <c:v>Total Energy: Normal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Sheet1!$B$1:$B$300</c:f>
              <c:numCache>
                <c:formatCode>General</c:formatCode>
                <c:ptCount val="30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8.1999999999999993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9.1999999999999993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  <c:pt idx="50">
                  <c:v>10</c:v>
                </c:pt>
                <c:pt idx="51">
                  <c:v>10.199999999999999</c:v>
                </c:pt>
                <c:pt idx="52">
                  <c:v>10.4</c:v>
                </c:pt>
                <c:pt idx="53">
                  <c:v>10.6</c:v>
                </c:pt>
                <c:pt idx="54">
                  <c:v>10.8</c:v>
                </c:pt>
                <c:pt idx="55">
                  <c:v>11</c:v>
                </c:pt>
                <c:pt idx="56">
                  <c:v>11.2</c:v>
                </c:pt>
                <c:pt idx="57">
                  <c:v>11.4</c:v>
                </c:pt>
                <c:pt idx="58">
                  <c:v>11.6</c:v>
                </c:pt>
                <c:pt idx="59">
                  <c:v>11.8</c:v>
                </c:pt>
                <c:pt idx="60">
                  <c:v>12</c:v>
                </c:pt>
                <c:pt idx="61">
                  <c:v>12.2</c:v>
                </c:pt>
                <c:pt idx="62">
                  <c:v>12.4</c:v>
                </c:pt>
                <c:pt idx="63">
                  <c:v>12.6</c:v>
                </c:pt>
                <c:pt idx="64">
                  <c:v>12.8</c:v>
                </c:pt>
                <c:pt idx="65">
                  <c:v>13</c:v>
                </c:pt>
                <c:pt idx="66">
                  <c:v>13.2</c:v>
                </c:pt>
                <c:pt idx="67">
                  <c:v>13.4</c:v>
                </c:pt>
                <c:pt idx="68">
                  <c:v>13.6</c:v>
                </c:pt>
                <c:pt idx="69">
                  <c:v>13.8</c:v>
                </c:pt>
                <c:pt idx="70">
                  <c:v>14</c:v>
                </c:pt>
                <c:pt idx="71">
                  <c:v>14.2</c:v>
                </c:pt>
                <c:pt idx="72">
                  <c:v>14.4</c:v>
                </c:pt>
                <c:pt idx="73">
                  <c:v>14.6</c:v>
                </c:pt>
                <c:pt idx="74">
                  <c:v>14.8</c:v>
                </c:pt>
                <c:pt idx="75">
                  <c:v>15</c:v>
                </c:pt>
                <c:pt idx="76">
                  <c:v>15.2</c:v>
                </c:pt>
                <c:pt idx="77">
                  <c:v>15.4</c:v>
                </c:pt>
                <c:pt idx="78">
                  <c:v>15.6</c:v>
                </c:pt>
                <c:pt idx="79">
                  <c:v>15.8</c:v>
                </c:pt>
                <c:pt idx="80">
                  <c:v>16</c:v>
                </c:pt>
                <c:pt idx="81">
                  <c:v>16.2</c:v>
                </c:pt>
                <c:pt idx="82">
                  <c:v>16.399999999999999</c:v>
                </c:pt>
                <c:pt idx="83">
                  <c:v>16.600000000000001</c:v>
                </c:pt>
                <c:pt idx="84">
                  <c:v>16.8</c:v>
                </c:pt>
                <c:pt idx="85">
                  <c:v>17</c:v>
                </c:pt>
                <c:pt idx="86">
                  <c:v>17.2</c:v>
                </c:pt>
                <c:pt idx="87">
                  <c:v>17.399999999999999</c:v>
                </c:pt>
                <c:pt idx="88">
                  <c:v>17.600000000000001</c:v>
                </c:pt>
                <c:pt idx="89">
                  <c:v>17.8</c:v>
                </c:pt>
                <c:pt idx="90">
                  <c:v>18</c:v>
                </c:pt>
                <c:pt idx="91">
                  <c:v>18.2</c:v>
                </c:pt>
                <c:pt idx="92">
                  <c:v>18.399999999999999</c:v>
                </c:pt>
                <c:pt idx="93">
                  <c:v>18.600000000000001</c:v>
                </c:pt>
                <c:pt idx="94">
                  <c:v>18.8</c:v>
                </c:pt>
                <c:pt idx="95">
                  <c:v>19</c:v>
                </c:pt>
                <c:pt idx="96">
                  <c:v>19.2</c:v>
                </c:pt>
                <c:pt idx="97">
                  <c:v>19.399999999999999</c:v>
                </c:pt>
                <c:pt idx="98">
                  <c:v>19.600000000000001</c:v>
                </c:pt>
                <c:pt idx="99">
                  <c:v>19.8</c:v>
                </c:pt>
                <c:pt idx="100">
                  <c:v>20</c:v>
                </c:pt>
                <c:pt idx="101">
                  <c:v>20.2</c:v>
                </c:pt>
                <c:pt idx="102">
                  <c:v>20.399999999999999</c:v>
                </c:pt>
                <c:pt idx="103">
                  <c:v>20.6</c:v>
                </c:pt>
                <c:pt idx="104">
                  <c:v>20.8</c:v>
                </c:pt>
                <c:pt idx="105">
                  <c:v>21</c:v>
                </c:pt>
                <c:pt idx="106">
                  <c:v>21.2</c:v>
                </c:pt>
                <c:pt idx="107">
                  <c:v>21.4</c:v>
                </c:pt>
                <c:pt idx="108">
                  <c:v>21.6</c:v>
                </c:pt>
                <c:pt idx="109">
                  <c:v>21.8</c:v>
                </c:pt>
                <c:pt idx="110">
                  <c:v>22</c:v>
                </c:pt>
                <c:pt idx="111">
                  <c:v>22.2</c:v>
                </c:pt>
                <c:pt idx="112">
                  <c:v>22.4</c:v>
                </c:pt>
                <c:pt idx="113">
                  <c:v>22.6</c:v>
                </c:pt>
                <c:pt idx="114">
                  <c:v>22.8</c:v>
                </c:pt>
                <c:pt idx="115">
                  <c:v>23</c:v>
                </c:pt>
                <c:pt idx="116">
                  <c:v>23.2</c:v>
                </c:pt>
                <c:pt idx="117">
                  <c:v>23.4</c:v>
                </c:pt>
                <c:pt idx="118">
                  <c:v>23.6</c:v>
                </c:pt>
                <c:pt idx="119">
                  <c:v>23.8</c:v>
                </c:pt>
                <c:pt idx="120">
                  <c:v>24</c:v>
                </c:pt>
                <c:pt idx="121">
                  <c:v>24.2</c:v>
                </c:pt>
                <c:pt idx="122">
                  <c:v>24.4</c:v>
                </c:pt>
                <c:pt idx="123">
                  <c:v>24.6</c:v>
                </c:pt>
                <c:pt idx="124">
                  <c:v>24.8</c:v>
                </c:pt>
                <c:pt idx="125">
                  <c:v>25</c:v>
                </c:pt>
                <c:pt idx="126">
                  <c:v>25.2</c:v>
                </c:pt>
                <c:pt idx="127">
                  <c:v>25.4</c:v>
                </c:pt>
                <c:pt idx="128">
                  <c:v>25.6</c:v>
                </c:pt>
                <c:pt idx="129">
                  <c:v>25.8</c:v>
                </c:pt>
                <c:pt idx="130">
                  <c:v>26</c:v>
                </c:pt>
                <c:pt idx="131">
                  <c:v>26.2</c:v>
                </c:pt>
                <c:pt idx="132">
                  <c:v>26.4</c:v>
                </c:pt>
                <c:pt idx="133">
                  <c:v>26.6</c:v>
                </c:pt>
                <c:pt idx="134">
                  <c:v>26.8</c:v>
                </c:pt>
                <c:pt idx="135">
                  <c:v>27</c:v>
                </c:pt>
                <c:pt idx="136">
                  <c:v>27.2</c:v>
                </c:pt>
                <c:pt idx="137">
                  <c:v>27.4</c:v>
                </c:pt>
                <c:pt idx="138">
                  <c:v>27.6</c:v>
                </c:pt>
                <c:pt idx="139">
                  <c:v>27.8</c:v>
                </c:pt>
                <c:pt idx="140">
                  <c:v>28</c:v>
                </c:pt>
                <c:pt idx="141">
                  <c:v>28.2</c:v>
                </c:pt>
                <c:pt idx="142">
                  <c:v>28.4</c:v>
                </c:pt>
                <c:pt idx="143">
                  <c:v>28.6</c:v>
                </c:pt>
                <c:pt idx="144">
                  <c:v>28.8</c:v>
                </c:pt>
                <c:pt idx="145">
                  <c:v>29</c:v>
                </c:pt>
                <c:pt idx="146">
                  <c:v>29.2</c:v>
                </c:pt>
                <c:pt idx="147">
                  <c:v>29.4</c:v>
                </c:pt>
                <c:pt idx="148">
                  <c:v>29.6</c:v>
                </c:pt>
                <c:pt idx="149">
                  <c:v>29.8</c:v>
                </c:pt>
                <c:pt idx="150">
                  <c:v>30</c:v>
                </c:pt>
                <c:pt idx="151">
                  <c:v>30.2</c:v>
                </c:pt>
                <c:pt idx="152">
                  <c:v>30.4</c:v>
                </c:pt>
                <c:pt idx="153">
                  <c:v>30.6</c:v>
                </c:pt>
                <c:pt idx="154">
                  <c:v>30.8</c:v>
                </c:pt>
                <c:pt idx="155">
                  <c:v>31</c:v>
                </c:pt>
                <c:pt idx="156">
                  <c:v>31.2</c:v>
                </c:pt>
                <c:pt idx="157">
                  <c:v>31.4</c:v>
                </c:pt>
                <c:pt idx="158">
                  <c:v>31.6</c:v>
                </c:pt>
                <c:pt idx="159">
                  <c:v>31.8</c:v>
                </c:pt>
                <c:pt idx="160">
                  <c:v>32</c:v>
                </c:pt>
                <c:pt idx="161">
                  <c:v>32.200000000000003</c:v>
                </c:pt>
                <c:pt idx="162">
                  <c:v>32.4</c:v>
                </c:pt>
                <c:pt idx="163">
                  <c:v>32.6</c:v>
                </c:pt>
                <c:pt idx="164">
                  <c:v>32.799999999999997</c:v>
                </c:pt>
                <c:pt idx="165">
                  <c:v>33</c:v>
                </c:pt>
                <c:pt idx="166">
                  <c:v>33.200000000000003</c:v>
                </c:pt>
                <c:pt idx="167">
                  <c:v>33.4</c:v>
                </c:pt>
                <c:pt idx="168">
                  <c:v>33.6</c:v>
                </c:pt>
                <c:pt idx="169">
                  <c:v>33.799999999999997</c:v>
                </c:pt>
                <c:pt idx="170">
                  <c:v>34</c:v>
                </c:pt>
                <c:pt idx="171">
                  <c:v>34.200000000000003</c:v>
                </c:pt>
                <c:pt idx="172">
                  <c:v>34.4</c:v>
                </c:pt>
                <c:pt idx="173">
                  <c:v>34.6</c:v>
                </c:pt>
                <c:pt idx="174">
                  <c:v>34.799999999999997</c:v>
                </c:pt>
                <c:pt idx="175">
                  <c:v>35</c:v>
                </c:pt>
                <c:pt idx="176">
                  <c:v>35.200000000000003</c:v>
                </c:pt>
                <c:pt idx="177">
                  <c:v>35.4</c:v>
                </c:pt>
                <c:pt idx="178">
                  <c:v>35.6</c:v>
                </c:pt>
                <c:pt idx="179">
                  <c:v>35.799999999999997</c:v>
                </c:pt>
                <c:pt idx="180">
                  <c:v>36</c:v>
                </c:pt>
                <c:pt idx="181">
                  <c:v>36.200000000000003</c:v>
                </c:pt>
                <c:pt idx="182">
                  <c:v>36.4</c:v>
                </c:pt>
                <c:pt idx="183">
                  <c:v>36.6</c:v>
                </c:pt>
                <c:pt idx="184">
                  <c:v>36.799999999999997</c:v>
                </c:pt>
                <c:pt idx="185">
                  <c:v>37</c:v>
                </c:pt>
                <c:pt idx="186">
                  <c:v>37.200000000000003</c:v>
                </c:pt>
                <c:pt idx="187">
                  <c:v>37.4</c:v>
                </c:pt>
                <c:pt idx="188">
                  <c:v>37.6</c:v>
                </c:pt>
                <c:pt idx="189">
                  <c:v>37.799999999999997</c:v>
                </c:pt>
                <c:pt idx="190">
                  <c:v>38</c:v>
                </c:pt>
                <c:pt idx="191">
                  <c:v>38.200000000000003</c:v>
                </c:pt>
                <c:pt idx="192">
                  <c:v>38.4</c:v>
                </c:pt>
                <c:pt idx="193">
                  <c:v>38.6</c:v>
                </c:pt>
                <c:pt idx="194">
                  <c:v>38.799999999999997</c:v>
                </c:pt>
                <c:pt idx="195">
                  <c:v>39</c:v>
                </c:pt>
                <c:pt idx="196">
                  <c:v>39.200000000000003</c:v>
                </c:pt>
                <c:pt idx="197">
                  <c:v>39.4</c:v>
                </c:pt>
                <c:pt idx="198">
                  <c:v>39.6</c:v>
                </c:pt>
                <c:pt idx="199">
                  <c:v>39.799999999999997</c:v>
                </c:pt>
                <c:pt idx="200">
                  <c:v>40</c:v>
                </c:pt>
                <c:pt idx="201">
                  <c:v>40.200000000000003</c:v>
                </c:pt>
                <c:pt idx="202">
                  <c:v>40.4</c:v>
                </c:pt>
                <c:pt idx="203">
                  <c:v>40.6</c:v>
                </c:pt>
                <c:pt idx="204">
                  <c:v>40.799999999999997</c:v>
                </c:pt>
                <c:pt idx="205">
                  <c:v>41</c:v>
                </c:pt>
                <c:pt idx="206">
                  <c:v>41.2</c:v>
                </c:pt>
                <c:pt idx="207">
                  <c:v>41.4</c:v>
                </c:pt>
                <c:pt idx="208">
                  <c:v>41.6</c:v>
                </c:pt>
                <c:pt idx="209">
                  <c:v>41.8</c:v>
                </c:pt>
                <c:pt idx="210">
                  <c:v>42</c:v>
                </c:pt>
                <c:pt idx="211">
                  <c:v>42.2</c:v>
                </c:pt>
                <c:pt idx="212">
                  <c:v>42.4</c:v>
                </c:pt>
                <c:pt idx="213">
                  <c:v>42.6</c:v>
                </c:pt>
                <c:pt idx="214">
                  <c:v>42.8</c:v>
                </c:pt>
                <c:pt idx="215">
                  <c:v>43</c:v>
                </c:pt>
                <c:pt idx="216">
                  <c:v>43.2</c:v>
                </c:pt>
                <c:pt idx="217">
                  <c:v>43.4</c:v>
                </c:pt>
                <c:pt idx="218">
                  <c:v>43.6</c:v>
                </c:pt>
                <c:pt idx="219">
                  <c:v>43.8</c:v>
                </c:pt>
                <c:pt idx="220">
                  <c:v>44</c:v>
                </c:pt>
                <c:pt idx="221">
                  <c:v>44.2</c:v>
                </c:pt>
                <c:pt idx="222">
                  <c:v>44.4</c:v>
                </c:pt>
                <c:pt idx="223">
                  <c:v>44.6</c:v>
                </c:pt>
                <c:pt idx="224">
                  <c:v>44.8</c:v>
                </c:pt>
                <c:pt idx="225">
                  <c:v>45</c:v>
                </c:pt>
                <c:pt idx="226">
                  <c:v>45.2</c:v>
                </c:pt>
                <c:pt idx="227">
                  <c:v>45.4</c:v>
                </c:pt>
                <c:pt idx="228">
                  <c:v>45.6</c:v>
                </c:pt>
                <c:pt idx="229">
                  <c:v>45.8</c:v>
                </c:pt>
                <c:pt idx="230">
                  <c:v>46</c:v>
                </c:pt>
                <c:pt idx="231">
                  <c:v>46.2</c:v>
                </c:pt>
                <c:pt idx="232">
                  <c:v>46.4</c:v>
                </c:pt>
                <c:pt idx="233">
                  <c:v>46.6</c:v>
                </c:pt>
                <c:pt idx="234">
                  <c:v>46.8</c:v>
                </c:pt>
                <c:pt idx="235">
                  <c:v>47</c:v>
                </c:pt>
                <c:pt idx="236">
                  <c:v>47.2</c:v>
                </c:pt>
                <c:pt idx="237">
                  <c:v>47.4</c:v>
                </c:pt>
                <c:pt idx="238">
                  <c:v>47.6</c:v>
                </c:pt>
                <c:pt idx="239">
                  <c:v>47.8</c:v>
                </c:pt>
                <c:pt idx="240">
                  <c:v>48</c:v>
                </c:pt>
                <c:pt idx="241">
                  <c:v>48.2</c:v>
                </c:pt>
                <c:pt idx="242">
                  <c:v>48.4</c:v>
                </c:pt>
                <c:pt idx="243">
                  <c:v>48.6</c:v>
                </c:pt>
                <c:pt idx="244">
                  <c:v>48.8</c:v>
                </c:pt>
                <c:pt idx="245">
                  <c:v>49</c:v>
                </c:pt>
                <c:pt idx="246">
                  <c:v>49.2</c:v>
                </c:pt>
                <c:pt idx="247">
                  <c:v>49.4</c:v>
                </c:pt>
                <c:pt idx="248">
                  <c:v>49.6</c:v>
                </c:pt>
                <c:pt idx="249">
                  <c:v>49.8</c:v>
                </c:pt>
                <c:pt idx="250">
                  <c:v>50</c:v>
                </c:pt>
                <c:pt idx="251">
                  <c:v>52</c:v>
                </c:pt>
                <c:pt idx="252">
                  <c:v>54</c:v>
                </c:pt>
                <c:pt idx="253">
                  <c:v>56</c:v>
                </c:pt>
                <c:pt idx="254">
                  <c:v>58</c:v>
                </c:pt>
                <c:pt idx="255">
                  <c:v>60</c:v>
                </c:pt>
                <c:pt idx="256">
                  <c:v>62</c:v>
                </c:pt>
                <c:pt idx="257">
                  <c:v>64</c:v>
                </c:pt>
                <c:pt idx="258">
                  <c:v>66</c:v>
                </c:pt>
                <c:pt idx="259">
                  <c:v>68</c:v>
                </c:pt>
                <c:pt idx="260">
                  <c:v>70</c:v>
                </c:pt>
                <c:pt idx="261">
                  <c:v>72</c:v>
                </c:pt>
                <c:pt idx="262">
                  <c:v>74</c:v>
                </c:pt>
                <c:pt idx="263">
                  <c:v>76</c:v>
                </c:pt>
                <c:pt idx="264">
                  <c:v>78</c:v>
                </c:pt>
                <c:pt idx="265">
                  <c:v>80</c:v>
                </c:pt>
                <c:pt idx="266">
                  <c:v>82</c:v>
                </c:pt>
                <c:pt idx="267">
                  <c:v>84</c:v>
                </c:pt>
                <c:pt idx="268">
                  <c:v>86</c:v>
                </c:pt>
                <c:pt idx="269">
                  <c:v>88</c:v>
                </c:pt>
                <c:pt idx="270">
                  <c:v>90</c:v>
                </c:pt>
                <c:pt idx="271">
                  <c:v>92</c:v>
                </c:pt>
                <c:pt idx="272">
                  <c:v>94</c:v>
                </c:pt>
                <c:pt idx="273">
                  <c:v>96</c:v>
                </c:pt>
                <c:pt idx="274">
                  <c:v>98</c:v>
                </c:pt>
                <c:pt idx="275">
                  <c:v>100</c:v>
                </c:pt>
                <c:pt idx="276">
                  <c:v>102</c:v>
                </c:pt>
                <c:pt idx="277">
                  <c:v>104</c:v>
                </c:pt>
                <c:pt idx="278">
                  <c:v>106</c:v>
                </c:pt>
                <c:pt idx="279">
                  <c:v>108</c:v>
                </c:pt>
                <c:pt idx="280">
                  <c:v>110</c:v>
                </c:pt>
                <c:pt idx="281">
                  <c:v>112</c:v>
                </c:pt>
                <c:pt idx="282">
                  <c:v>114</c:v>
                </c:pt>
                <c:pt idx="283">
                  <c:v>116</c:v>
                </c:pt>
                <c:pt idx="284">
                  <c:v>118</c:v>
                </c:pt>
                <c:pt idx="285">
                  <c:v>120</c:v>
                </c:pt>
                <c:pt idx="286">
                  <c:v>122</c:v>
                </c:pt>
                <c:pt idx="287">
                  <c:v>124</c:v>
                </c:pt>
                <c:pt idx="288">
                  <c:v>126</c:v>
                </c:pt>
                <c:pt idx="289">
                  <c:v>128</c:v>
                </c:pt>
                <c:pt idx="290">
                  <c:v>130</c:v>
                </c:pt>
                <c:pt idx="291">
                  <c:v>132</c:v>
                </c:pt>
                <c:pt idx="292">
                  <c:v>134</c:v>
                </c:pt>
                <c:pt idx="293">
                  <c:v>136</c:v>
                </c:pt>
                <c:pt idx="294">
                  <c:v>138</c:v>
                </c:pt>
                <c:pt idx="295">
                  <c:v>140</c:v>
                </c:pt>
                <c:pt idx="296">
                  <c:v>142</c:v>
                </c:pt>
                <c:pt idx="297">
                  <c:v>144</c:v>
                </c:pt>
                <c:pt idx="298">
                  <c:v>146</c:v>
                </c:pt>
                <c:pt idx="299">
                  <c:v>148</c:v>
                </c:pt>
              </c:numCache>
            </c:numRef>
          </c:cat>
          <c:val>
            <c:numRef>
              <c:f>Sheet1!$AB$1:$AB$300</c:f>
              <c:numCache>
                <c:formatCode>General</c:formatCode>
                <c:ptCount val="300"/>
                <c:pt idx="0">
                  <c:v>-153456.7966</c:v>
                </c:pt>
                <c:pt idx="1">
                  <c:v>-130517.0432</c:v>
                </c:pt>
                <c:pt idx="2">
                  <c:v>-130550.8713</c:v>
                </c:pt>
                <c:pt idx="3">
                  <c:v>-130579.9</c:v>
                </c:pt>
                <c:pt idx="4">
                  <c:v>-130599.76</c:v>
                </c:pt>
                <c:pt idx="5">
                  <c:v>-130611.3152</c:v>
                </c:pt>
                <c:pt idx="6">
                  <c:v>-130614.08620000001</c:v>
                </c:pt>
                <c:pt idx="7">
                  <c:v>-130608.5203</c:v>
                </c:pt>
                <c:pt idx="8">
                  <c:v>-130596.0279</c:v>
                </c:pt>
                <c:pt idx="9">
                  <c:v>-130573.7671</c:v>
                </c:pt>
                <c:pt idx="10">
                  <c:v>-130544.7371</c:v>
                </c:pt>
                <c:pt idx="11">
                  <c:v>-130512.6281</c:v>
                </c:pt>
                <c:pt idx="12">
                  <c:v>-130472.78690000001</c:v>
                </c:pt>
                <c:pt idx="13">
                  <c:v>-130423.7925</c:v>
                </c:pt>
                <c:pt idx="14">
                  <c:v>-130370.0426</c:v>
                </c:pt>
                <c:pt idx="15">
                  <c:v>-130310.6217</c:v>
                </c:pt>
                <c:pt idx="16">
                  <c:v>-130242.3637</c:v>
                </c:pt>
                <c:pt idx="17">
                  <c:v>-130168.4222</c:v>
                </c:pt>
                <c:pt idx="18">
                  <c:v>-130089.5071</c:v>
                </c:pt>
                <c:pt idx="19">
                  <c:v>-130004.04580000001</c:v>
                </c:pt>
                <c:pt idx="20">
                  <c:v>-129917.8361</c:v>
                </c:pt>
                <c:pt idx="21">
                  <c:v>-129827.73820000001</c:v>
                </c:pt>
                <c:pt idx="22">
                  <c:v>-129732.8873</c:v>
                </c:pt>
                <c:pt idx="23">
                  <c:v>-129634.895</c:v>
                </c:pt>
                <c:pt idx="24">
                  <c:v>-129535.4875</c:v>
                </c:pt>
                <c:pt idx="25">
                  <c:v>-129434.57180000001</c:v>
                </c:pt>
                <c:pt idx="26">
                  <c:v>-129329.9859</c:v>
                </c:pt>
                <c:pt idx="27">
                  <c:v>-129221.93670000001</c:v>
                </c:pt>
                <c:pt idx="28">
                  <c:v>-129112.8006</c:v>
                </c:pt>
                <c:pt idx="29">
                  <c:v>-129004.48729999999</c:v>
                </c:pt>
                <c:pt idx="30">
                  <c:v>-128892.0294</c:v>
                </c:pt>
                <c:pt idx="31">
                  <c:v>-128778.4715</c:v>
                </c:pt>
                <c:pt idx="32">
                  <c:v>-128665.1787</c:v>
                </c:pt>
                <c:pt idx="33">
                  <c:v>-128547.4268</c:v>
                </c:pt>
                <c:pt idx="34">
                  <c:v>-128425.10460000001</c:v>
                </c:pt>
                <c:pt idx="35">
                  <c:v>-128304.1764</c:v>
                </c:pt>
                <c:pt idx="36">
                  <c:v>-128179.8523</c:v>
                </c:pt>
                <c:pt idx="37">
                  <c:v>-128051.76330000001</c:v>
                </c:pt>
                <c:pt idx="38">
                  <c:v>-127923.7864</c:v>
                </c:pt>
                <c:pt idx="39">
                  <c:v>-127793.0442</c:v>
                </c:pt>
                <c:pt idx="40">
                  <c:v>-127660.98910000001</c:v>
                </c:pt>
                <c:pt idx="41">
                  <c:v>-127526.228</c:v>
                </c:pt>
                <c:pt idx="42">
                  <c:v>-127389.3501</c:v>
                </c:pt>
                <c:pt idx="43">
                  <c:v>-127251.5818</c:v>
                </c:pt>
                <c:pt idx="44">
                  <c:v>-127111.601</c:v>
                </c:pt>
                <c:pt idx="45">
                  <c:v>-126971.03290000001</c:v>
                </c:pt>
                <c:pt idx="46">
                  <c:v>-126827.7059</c:v>
                </c:pt>
                <c:pt idx="47">
                  <c:v>-126685.23480000001</c:v>
                </c:pt>
                <c:pt idx="48">
                  <c:v>-126540.6623</c:v>
                </c:pt>
                <c:pt idx="49">
                  <c:v>-126400.5113</c:v>
                </c:pt>
                <c:pt idx="50">
                  <c:v>-126255.2908</c:v>
                </c:pt>
                <c:pt idx="51">
                  <c:v>-126110.4819</c:v>
                </c:pt>
                <c:pt idx="52">
                  <c:v>-125968.40730000001</c:v>
                </c:pt>
                <c:pt idx="53">
                  <c:v>-125822.2389</c:v>
                </c:pt>
                <c:pt idx="54">
                  <c:v>-125676.0076</c:v>
                </c:pt>
                <c:pt idx="55">
                  <c:v>-125528.7309</c:v>
                </c:pt>
                <c:pt idx="56">
                  <c:v>-125380.7013</c:v>
                </c:pt>
                <c:pt idx="57">
                  <c:v>-125233.43640000001</c:v>
                </c:pt>
                <c:pt idx="58">
                  <c:v>-125084.3343</c:v>
                </c:pt>
                <c:pt idx="59">
                  <c:v>-124935.9454</c:v>
                </c:pt>
                <c:pt idx="60">
                  <c:v>-124785.9376</c:v>
                </c:pt>
                <c:pt idx="61">
                  <c:v>-124635.3524</c:v>
                </c:pt>
                <c:pt idx="62">
                  <c:v>-124484.61569999999</c:v>
                </c:pt>
                <c:pt idx="63">
                  <c:v>-124332.6122</c:v>
                </c:pt>
                <c:pt idx="64">
                  <c:v>-124180.88</c:v>
                </c:pt>
                <c:pt idx="65">
                  <c:v>-124028.26059999999</c:v>
                </c:pt>
                <c:pt idx="66">
                  <c:v>-123874.1594</c:v>
                </c:pt>
                <c:pt idx="67">
                  <c:v>-123720.867</c:v>
                </c:pt>
                <c:pt idx="68">
                  <c:v>-123570.2178</c:v>
                </c:pt>
                <c:pt idx="69">
                  <c:v>-123415.6066</c:v>
                </c:pt>
                <c:pt idx="70">
                  <c:v>-123261.5434</c:v>
                </c:pt>
                <c:pt idx="71">
                  <c:v>-123108.8921</c:v>
                </c:pt>
                <c:pt idx="72">
                  <c:v>-122955.76700000001</c:v>
                </c:pt>
                <c:pt idx="73">
                  <c:v>-122802.91190000001</c:v>
                </c:pt>
                <c:pt idx="74">
                  <c:v>-122650.32950000001</c:v>
                </c:pt>
                <c:pt idx="75">
                  <c:v>-122492.5425</c:v>
                </c:pt>
                <c:pt idx="76">
                  <c:v>-122335.38529999999</c:v>
                </c:pt>
                <c:pt idx="77">
                  <c:v>-122182.7849</c:v>
                </c:pt>
                <c:pt idx="78">
                  <c:v>-122031.00840000001</c:v>
                </c:pt>
                <c:pt idx="79">
                  <c:v>-121876.3692</c:v>
                </c:pt>
                <c:pt idx="80">
                  <c:v>-121720.5634</c:v>
                </c:pt>
                <c:pt idx="81">
                  <c:v>-121561.4694</c:v>
                </c:pt>
                <c:pt idx="82">
                  <c:v>-121403.9486</c:v>
                </c:pt>
                <c:pt idx="83">
                  <c:v>-121246.21060000001</c:v>
                </c:pt>
                <c:pt idx="84">
                  <c:v>-121087.46950000001</c:v>
                </c:pt>
                <c:pt idx="85">
                  <c:v>-120929.2993</c:v>
                </c:pt>
                <c:pt idx="86">
                  <c:v>-120774.73209999999</c:v>
                </c:pt>
                <c:pt idx="87">
                  <c:v>-120614.4152</c:v>
                </c:pt>
                <c:pt idx="88">
                  <c:v>-120460.85249999999</c:v>
                </c:pt>
                <c:pt idx="89">
                  <c:v>-120299.3934</c:v>
                </c:pt>
                <c:pt idx="90">
                  <c:v>-120139.79610000001</c:v>
                </c:pt>
                <c:pt idx="91">
                  <c:v>-119978.1853</c:v>
                </c:pt>
                <c:pt idx="92">
                  <c:v>-119818.8346</c:v>
                </c:pt>
                <c:pt idx="93">
                  <c:v>-119660.7311</c:v>
                </c:pt>
                <c:pt idx="94">
                  <c:v>-119501.3135</c:v>
                </c:pt>
                <c:pt idx="95">
                  <c:v>-119339.0799</c:v>
                </c:pt>
                <c:pt idx="96">
                  <c:v>-119180.8049</c:v>
                </c:pt>
                <c:pt idx="97">
                  <c:v>-119018.12209999999</c:v>
                </c:pt>
                <c:pt idx="98">
                  <c:v>-118859.0138</c:v>
                </c:pt>
                <c:pt idx="99">
                  <c:v>-118695.71189999999</c:v>
                </c:pt>
                <c:pt idx="100">
                  <c:v>-118536.6859</c:v>
                </c:pt>
                <c:pt idx="101">
                  <c:v>-118371.5224</c:v>
                </c:pt>
                <c:pt idx="102">
                  <c:v>-118207.9743</c:v>
                </c:pt>
                <c:pt idx="103">
                  <c:v>-118045.5092</c:v>
                </c:pt>
                <c:pt idx="104">
                  <c:v>-117881.5727</c:v>
                </c:pt>
                <c:pt idx="105">
                  <c:v>-117718.644</c:v>
                </c:pt>
                <c:pt idx="106">
                  <c:v>-117552.677</c:v>
                </c:pt>
                <c:pt idx="107">
                  <c:v>-117388.9121</c:v>
                </c:pt>
                <c:pt idx="108">
                  <c:v>-117219.9742</c:v>
                </c:pt>
                <c:pt idx="109">
                  <c:v>-117053.96739999999</c:v>
                </c:pt>
                <c:pt idx="110">
                  <c:v>-116884.41989999999</c:v>
                </c:pt>
                <c:pt idx="111">
                  <c:v>-116717.7969</c:v>
                </c:pt>
                <c:pt idx="112">
                  <c:v>-116551.26360000001</c:v>
                </c:pt>
                <c:pt idx="113">
                  <c:v>-116378.99860000001</c:v>
                </c:pt>
                <c:pt idx="114">
                  <c:v>-116211.62</c:v>
                </c:pt>
                <c:pt idx="115">
                  <c:v>-116042.13959999999</c:v>
                </c:pt>
                <c:pt idx="116">
                  <c:v>-115877.81170000001</c:v>
                </c:pt>
                <c:pt idx="117">
                  <c:v>-115708.4566</c:v>
                </c:pt>
                <c:pt idx="118">
                  <c:v>-115536.9357</c:v>
                </c:pt>
                <c:pt idx="119">
                  <c:v>-115370.7153</c:v>
                </c:pt>
                <c:pt idx="120">
                  <c:v>-115201.78810000001</c:v>
                </c:pt>
                <c:pt idx="121">
                  <c:v>-115031.0434</c:v>
                </c:pt>
                <c:pt idx="122">
                  <c:v>-114864.5557</c:v>
                </c:pt>
                <c:pt idx="123">
                  <c:v>-114695.6231</c:v>
                </c:pt>
                <c:pt idx="124">
                  <c:v>-114524.3553</c:v>
                </c:pt>
                <c:pt idx="125">
                  <c:v>-114351.0686</c:v>
                </c:pt>
                <c:pt idx="126">
                  <c:v>-114182.3904</c:v>
                </c:pt>
                <c:pt idx="127">
                  <c:v>-114014.32150000001</c:v>
                </c:pt>
                <c:pt idx="128">
                  <c:v>-113845.4339</c:v>
                </c:pt>
                <c:pt idx="129">
                  <c:v>-113671.5428</c:v>
                </c:pt>
                <c:pt idx="130">
                  <c:v>-113504.4105</c:v>
                </c:pt>
                <c:pt idx="131">
                  <c:v>-113328.34110000001</c:v>
                </c:pt>
                <c:pt idx="132">
                  <c:v>-113158.8567</c:v>
                </c:pt>
                <c:pt idx="133">
                  <c:v>-112987.94650000001</c:v>
                </c:pt>
                <c:pt idx="134">
                  <c:v>-112818.1444</c:v>
                </c:pt>
                <c:pt idx="135">
                  <c:v>-112637.25079999999</c:v>
                </c:pt>
                <c:pt idx="136">
                  <c:v>-112458.9201</c:v>
                </c:pt>
                <c:pt idx="137">
                  <c:v>-112278.0914</c:v>
                </c:pt>
                <c:pt idx="138">
                  <c:v>-112097.6355</c:v>
                </c:pt>
                <c:pt idx="139">
                  <c:v>-111910.621</c:v>
                </c:pt>
                <c:pt idx="140">
                  <c:v>-111727.01549999999</c:v>
                </c:pt>
                <c:pt idx="141">
                  <c:v>-111547.0212</c:v>
                </c:pt>
                <c:pt idx="142">
                  <c:v>-111361.08749999999</c:v>
                </c:pt>
                <c:pt idx="143">
                  <c:v>-111179.1501</c:v>
                </c:pt>
                <c:pt idx="144">
                  <c:v>-111002.06789999999</c:v>
                </c:pt>
                <c:pt idx="145">
                  <c:v>-110817.9958</c:v>
                </c:pt>
                <c:pt idx="146">
                  <c:v>-110639.09269999999</c:v>
                </c:pt>
                <c:pt idx="147">
                  <c:v>-110464.5524</c:v>
                </c:pt>
                <c:pt idx="148">
                  <c:v>-110283.14139999999</c:v>
                </c:pt>
                <c:pt idx="149">
                  <c:v>-110106.5753</c:v>
                </c:pt>
                <c:pt idx="150">
                  <c:v>-109927.3296</c:v>
                </c:pt>
                <c:pt idx="151">
                  <c:v>-109740.6888</c:v>
                </c:pt>
                <c:pt idx="152">
                  <c:v>-109555.96</c:v>
                </c:pt>
                <c:pt idx="153">
                  <c:v>-109373.6508</c:v>
                </c:pt>
                <c:pt idx="154">
                  <c:v>-109199.2644</c:v>
                </c:pt>
                <c:pt idx="155">
                  <c:v>-109009.22749999999</c:v>
                </c:pt>
                <c:pt idx="156">
                  <c:v>-108816.1376</c:v>
                </c:pt>
                <c:pt idx="157">
                  <c:v>-108622.5202</c:v>
                </c:pt>
                <c:pt idx="158">
                  <c:v>-108436.77800000001</c:v>
                </c:pt>
                <c:pt idx="159">
                  <c:v>-108245.02989999999</c:v>
                </c:pt>
                <c:pt idx="160">
                  <c:v>-108050.60830000001</c:v>
                </c:pt>
                <c:pt idx="161">
                  <c:v>-107859.90549999999</c:v>
                </c:pt>
                <c:pt idx="162">
                  <c:v>-107663.3612</c:v>
                </c:pt>
                <c:pt idx="163">
                  <c:v>-107472.4835</c:v>
                </c:pt>
                <c:pt idx="164">
                  <c:v>-107275.7865</c:v>
                </c:pt>
                <c:pt idx="165">
                  <c:v>-107081.1914</c:v>
                </c:pt>
                <c:pt idx="166">
                  <c:v>-106881.5809</c:v>
                </c:pt>
                <c:pt idx="167">
                  <c:v>-106679.3985</c:v>
                </c:pt>
                <c:pt idx="168">
                  <c:v>-106481.2632</c:v>
                </c:pt>
                <c:pt idx="169">
                  <c:v>-106275.54270000001</c:v>
                </c:pt>
                <c:pt idx="170">
                  <c:v>-106075.7588</c:v>
                </c:pt>
                <c:pt idx="171">
                  <c:v>-105861.106</c:v>
                </c:pt>
                <c:pt idx="172">
                  <c:v>-105666.4212</c:v>
                </c:pt>
                <c:pt idx="173">
                  <c:v>-105463.3006</c:v>
                </c:pt>
                <c:pt idx="174">
                  <c:v>-105255.45600000001</c:v>
                </c:pt>
                <c:pt idx="175">
                  <c:v>-105052.6844</c:v>
                </c:pt>
                <c:pt idx="176">
                  <c:v>-104834.4855</c:v>
                </c:pt>
                <c:pt idx="177">
                  <c:v>-104621.92479999999</c:v>
                </c:pt>
                <c:pt idx="178">
                  <c:v>-104408.65089999999</c:v>
                </c:pt>
                <c:pt idx="179">
                  <c:v>-104198.8183</c:v>
                </c:pt>
                <c:pt idx="180">
                  <c:v>-103989.8204</c:v>
                </c:pt>
                <c:pt idx="181">
                  <c:v>-103778.47629999999</c:v>
                </c:pt>
                <c:pt idx="182">
                  <c:v>-103566.5928</c:v>
                </c:pt>
                <c:pt idx="183">
                  <c:v>-103348.4846</c:v>
                </c:pt>
                <c:pt idx="184">
                  <c:v>-103122.38989999999</c:v>
                </c:pt>
                <c:pt idx="185">
                  <c:v>-102909.43610000001</c:v>
                </c:pt>
                <c:pt idx="186">
                  <c:v>-102698.3744</c:v>
                </c:pt>
                <c:pt idx="187">
                  <c:v>-102483.06540000001</c:v>
                </c:pt>
                <c:pt idx="188">
                  <c:v>-102273.64720000001</c:v>
                </c:pt>
                <c:pt idx="189">
                  <c:v>-102060.08960000001</c:v>
                </c:pt>
                <c:pt idx="190">
                  <c:v>-101839.1336</c:v>
                </c:pt>
                <c:pt idx="191">
                  <c:v>-101610.5039</c:v>
                </c:pt>
                <c:pt idx="192">
                  <c:v>-101387.2809</c:v>
                </c:pt>
                <c:pt idx="193">
                  <c:v>-101174.29090000001</c:v>
                </c:pt>
                <c:pt idx="194">
                  <c:v>-100964.0319</c:v>
                </c:pt>
                <c:pt idx="195">
                  <c:v>-100744.32060000001</c:v>
                </c:pt>
                <c:pt idx="196">
                  <c:v>-100515.28479999999</c:v>
                </c:pt>
                <c:pt idx="197">
                  <c:v>-100289.5735</c:v>
                </c:pt>
                <c:pt idx="198">
                  <c:v>-100061.7763</c:v>
                </c:pt>
                <c:pt idx="199">
                  <c:v>-99820.053</c:v>
                </c:pt>
                <c:pt idx="200">
                  <c:v>-99580.359200000006</c:v>
                </c:pt>
                <c:pt idx="201">
                  <c:v>-99348.320699999997</c:v>
                </c:pt>
                <c:pt idx="202">
                  <c:v>-99104.927500000005</c:v>
                </c:pt>
                <c:pt idx="203">
                  <c:v>-98850.680800000002</c:v>
                </c:pt>
                <c:pt idx="204">
                  <c:v>-98610.920400000003</c:v>
                </c:pt>
                <c:pt idx="205">
                  <c:v>-98371.658899999995</c:v>
                </c:pt>
                <c:pt idx="206">
                  <c:v>-98125.271699999998</c:v>
                </c:pt>
                <c:pt idx="207">
                  <c:v>-97874.437900000004</c:v>
                </c:pt>
                <c:pt idx="208">
                  <c:v>-97633.8609</c:v>
                </c:pt>
                <c:pt idx="209">
                  <c:v>-97396.484299999996</c:v>
                </c:pt>
                <c:pt idx="210">
                  <c:v>-97149.137700000007</c:v>
                </c:pt>
                <c:pt idx="211">
                  <c:v>-96888.933399999994</c:v>
                </c:pt>
                <c:pt idx="212">
                  <c:v>-96626.575700000001</c:v>
                </c:pt>
                <c:pt idx="213">
                  <c:v>-96368.075100000002</c:v>
                </c:pt>
                <c:pt idx="214">
                  <c:v>-96118.071200000006</c:v>
                </c:pt>
                <c:pt idx="215">
                  <c:v>-95860.789499999999</c:v>
                </c:pt>
                <c:pt idx="216">
                  <c:v>-95611.019100000005</c:v>
                </c:pt>
                <c:pt idx="217">
                  <c:v>-95366.395900000003</c:v>
                </c:pt>
                <c:pt idx="218">
                  <c:v>-95119.2212</c:v>
                </c:pt>
                <c:pt idx="219">
                  <c:v>-94865.591400000005</c:v>
                </c:pt>
                <c:pt idx="220">
                  <c:v>-94610.632599999997</c:v>
                </c:pt>
                <c:pt idx="221">
                  <c:v>-94356.503200000006</c:v>
                </c:pt>
                <c:pt idx="222">
                  <c:v>-94107.414799999999</c:v>
                </c:pt>
                <c:pt idx="223">
                  <c:v>-93857.170400000003</c:v>
                </c:pt>
                <c:pt idx="224">
                  <c:v>-93595.3851</c:v>
                </c:pt>
                <c:pt idx="225">
                  <c:v>-93341.136199999994</c:v>
                </c:pt>
                <c:pt idx="226">
                  <c:v>-93085.660900000003</c:v>
                </c:pt>
                <c:pt idx="227">
                  <c:v>-92819.334199999998</c:v>
                </c:pt>
                <c:pt idx="228">
                  <c:v>-92566.938099999999</c:v>
                </c:pt>
                <c:pt idx="229">
                  <c:v>-92312.2932</c:v>
                </c:pt>
                <c:pt idx="230">
                  <c:v>-92062.140100000004</c:v>
                </c:pt>
                <c:pt idx="231">
                  <c:v>-91807.969200000007</c:v>
                </c:pt>
                <c:pt idx="232">
                  <c:v>-91558.737999999998</c:v>
                </c:pt>
                <c:pt idx="233">
                  <c:v>-91310.704400000002</c:v>
                </c:pt>
                <c:pt idx="234">
                  <c:v>-91055.4378</c:v>
                </c:pt>
                <c:pt idx="235">
                  <c:v>-90800.715700000001</c:v>
                </c:pt>
                <c:pt idx="236">
                  <c:v>-90545.585099999997</c:v>
                </c:pt>
                <c:pt idx="237">
                  <c:v>-90304.478499999997</c:v>
                </c:pt>
                <c:pt idx="238">
                  <c:v>-90055.169299999994</c:v>
                </c:pt>
                <c:pt idx="239">
                  <c:v>-89821.554499999998</c:v>
                </c:pt>
                <c:pt idx="240">
                  <c:v>-89571.433000000005</c:v>
                </c:pt>
                <c:pt idx="241">
                  <c:v>-89319.223199999993</c:v>
                </c:pt>
                <c:pt idx="242">
                  <c:v>-89074.6201</c:v>
                </c:pt>
                <c:pt idx="243">
                  <c:v>-88840.063999999998</c:v>
                </c:pt>
                <c:pt idx="244">
                  <c:v>-88615.505799999999</c:v>
                </c:pt>
                <c:pt idx="245">
                  <c:v>-88380.8845</c:v>
                </c:pt>
                <c:pt idx="246">
                  <c:v>-88134.837899999999</c:v>
                </c:pt>
                <c:pt idx="247">
                  <c:v>-87879.315700000006</c:v>
                </c:pt>
                <c:pt idx="248">
                  <c:v>-87638.668999999994</c:v>
                </c:pt>
                <c:pt idx="249">
                  <c:v>-87384.752399999998</c:v>
                </c:pt>
                <c:pt idx="250">
                  <c:v>-87130.601999999999</c:v>
                </c:pt>
                <c:pt idx="251">
                  <c:v>-85359.020300000004</c:v>
                </c:pt>
                <c:pt idx="252">
                  <c:v>-84404.294399999999</c:v>
                </c:pt>
                <c:pt idx="253">
                  <c:v>-83978.183999999994</c:v>
                </c:pt>
                <c:pt idx="254">
                  <c:v>-83777.274399999995</c:v>
                </c:pt>
                <c:pt idx="255">
                  <c:v>-83764.014200000005</c:v>
                </c:pt>
                <c:pt idx="256">
                  <c:v>-83816.892000000007</c:v>
                </c:pt>
                <c:pt idx="257">
                  <c:v>-83913.755499999999</c:v>
                </c:pt>
                <c:pt idx="258">
                  <c:v>-84046.652199999997</c:v>
                </c:pt>
                <c:pt idx="259">
                  <c:v>-84206.062699999995</c:v>
                </c:pt>
                <c:pt idx="260">
                  <c:v>-84464.393299999996</c:v>
                </c:pt>
                <c:pt idx="261">
                  <c:v>-84676.305900000007</c:v>
                </c:pt>
                <c:pt idx="262">
                  <c:v>-84810.653600000005</c:v>
                </c:pt>
                <c:pt idx="263">
                  <c:v>-84968.4519</c:v>
                </c:pt>
                <c:pt idx="264">
                  <c:v>-85074.270699999994</c:v>
                </c:pt>
                <c:pt idx="265">
                  <c:v>-85071.424599999998</c:v>
                </c:pt>
                <c:pt idx="266">
                  <c:v>-85118.445699999997</c:v>
                </c:pt>
                <c:pt idx="267">
                  <c:v>-85186.335000000006</c:v>
                </c:pt>
                <c:pt idx="268">
                  <c:v>-85153.387499999997</c:v>
                </c:pt>
                <c:pt idx="269">
                  <c:v>-85170.828299999994</c:v>
                </c:pt>
                <c:pt idx="270">
                  <c:v>-85209.508700000006</c:v>
                </c:pt>
                <c:pt idx="271">
                  <c:v>-85216.571800000005</c:v>
                </c:pt>
                <c:pt idx="272">
                  <c:v>-85235.213600000003</c:v>
                </c:pt>
                <c:pt idx="273">
                  <c:v>-85299.8557</c:v>
                </c:pt>
                <c:pt idx="274">
                  <c:v>-85313.096799999999</c:v>
                </c:pt>
                <c:pt idx="275">
                  <c:v>-85300.688599999994</c:v>
                </c:pt>
                <c:pt idx="276">
                  <c:v>-85332.9755</c:v>
                </c:pt>
                <c:pt idx="277">
                  <c:v>-85261.0236</c:v>
                </c:pt>
                <c:pt idx="278">
                  <c:v>-85256.369000000006</c:v>
                </c:pt>
                <c:pt idx="279">
                  <c:v>-85304.033500000005</c:v>
                </c:pt>
                <c:pt idx="280">
                  <c:v>-85291.797999999995</c:v>
                </c:pt>
                <c:pt idx="281">
                  <c:v>-85297.759600000005</c:v>
                </c:pt>
                <c:pt idx="282">
                  <c:v>-85291.441200000001</c:v>
                </c:pt>
                <c:pt idx="283">
                  <c:v>-85266.231100000005</c:v>
                </c:pt>
                <c:pt idx="284">
                  <c:v>-85315.652600000001</c:v>
                </c:pt>
                <c:pt idx="285">
                  <c:v>-85360.275599999994</c:v>
                </c:pt>
                <c:pt idx="286">
                  <c:v>-85316.053</c:v>
                </c:pt>
                <c:pt idx="287">
                  <c:v>-85349.812699999995</c:v>
                </c:pt>
                <c:pt idx="288">
                  <c:v>-85312.976500000004</c:v>
                </c:pt>
                <c:pt idx="289">
                  <c:v>-85273.392999999996</c:v>
                </c:pt>
                <c:pt idx="290">
                  <c:v>-85266.636700000003</c:v>
                </c:pt>
                <c:pt idx="291">
                  <c:v>-85268.243300000002</c:v>
                </c:pt>
                <c:pt idx="292">
                  <c:v>-85283.754700000005</c:v>
                </c:pt>
                <c:pt idx="293">
                  <c:v>-85259.845799999996</c:v>
                </c:pt>
                <c:pt idx="294">
                  <c:v>-85311.191000000006</c:v>
                </c:pt>
                <c:pt idx="295">
                  <c:v>-85297.389299999995</c:v>
                </c:pt>
                <c:pt idx="296">
                  <c:v>-85312.6636</c:v>
                </c:pt>
                <c:pt idx="297">
                  <c:v>-85291.161999999997</c:v>
                </c:pt>
                <c:pt idx="298">
                  <c:v>-85266.9853</c:v>
                </c:pt>
                <c:pt idx="299">
                  <c:v>-85273.522200000007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53-4E5B-BD8B-94021ED37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683728"/>
        <c:axId val="9166084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v>Kinetic Energy: Cut5</c:v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Sheet1!$G$1:$G$300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521.11779999999999</c:v>
                      </c:pt>
                      <c:pt idx="1">
                        <c:v>712.70489999999995</c:v>
                      </c:pt>
                      <c:pt idx="2">
                        <c:v>801.72109999999998</c:v>
                      </c:pt>
                      <c:pt idx="3">
                        <c:v>868.42669999999998</c:v>
                      </c:pt>
                      <c:pt idx="4">
                        <c:v>884.84040000000005</c:v>
                      </c:pt>
                      <c:pt idx="5">
                        <c:v>906.79049999999995</c:v>
                      </c:pt>
                      <c:pt idx="6">
                        <c:v>916.28729999999996</c:v>
                      </c:pt>
                      <c:pt idx="7">
                        <c:v>941.50789999999995</c:v>
                      </c:pt>
                      <c:pt idx="8">
                        <c:v>964.54039999999998</c:v>
                      </c:pt>
                      <c:pt idx="9">
                        <c:v>1003.0382</c:v>
                      </c:pt>
                      <c:pt idx="10">
                        <c:v>1063.5237999999999</c:v>
                      </c:pt>
                      <c:pt idx="11">
                        <c:v>1104.4612999999999</c:v>
                      </c:pt>
                      <c:pt idx="12">
                        <c:v>1149.1699000000001</c:v>
                      </c:pt>
                      <c:pt idx="13">
                        <c:v>1195.3330000000001</c:v>
                      </c:pt>
                      <c:pt idx="14">
                        <c:v>1241.9874</c:v>
                      </c:pt>
                      <c:pt idx="15">
                        <c:v>1287.1605</c:v>
                      </c:pt>
                      <c:pt idx="16">
                        <c:v>1354.1333999999999</c:v>
                      </c:pt>
                      <c:pt idx="17">
                        <c:v>1424.6315</c:v>
                      </c:pt>
                      <c:pt idx="18">
                        <c:v>1482.1828</c:v>
                      </c:pt>
                      <c:pt idx="19">
                        <c:v>1542.991</c:v>
                      </c:pt>
                      <c:pt idx="20">
                        <c:v>1595.7773999999999</c:v>
                      </c:pt>
                      <c:pt idx="21">
                        <c:v>1688.6088999999999</c:v>
                      </c:pt>
                      <c:pt idx="22">
                        <c:v>1735.1635000000001</c:v>
                      </c:pt>
                      <c:pt idx="23">
                        <c:v>1815.098</c:v>
                      </c:pt>
                      <c:pt idx="24">
                        <c:v>1877.99</c:v>
                      </c:pt>
                      <c:pt idx="25">
                        <c:v>1946.6833999999999</c:v>
                      </c:pt>
                      <c:pt idx="26">
                        <c:v>2007.2469000000001</c:v>
                      </c:pt>
                      <c:pt idx="27">
                        <c:v>2065.2608</c:v>
                      </c:pt>
                      <c:pt idx="28">
                        <c:v>2139.7037</c:v>
                      </c:pt>
                      <c:pt idx="29">
                        <c:v>2215.4092999999998</c:v>
                      </c:pt>
                      <c:pt idx="30">
                        <c:v>2266.0688</c:v>
                      </c:pt>
                      <c:pt idx="31">
                        <c:v>2348.5149999999999</c:v>
                      </c:pt>
                      <c:pt idx="32">
                        <c:v>2434.1536000000001</c:v>
                      </c:pt>
                      <c:pt idx="33">
                        <c:v>2518.6943000000001</c:v>
                      </c:pt>
                      <c:pt idx="34">
                        <c:v>2590.1527000000001</c:v>
                      </c:pt>
                      <c:pt idx="35">
                        <c:v>2666.4708000000001</c:v>
                      </c:pt>
                      <c:pt idx="36">
                        <c:v>2765.0488</c:v>
                      </c:pt>
                      <c:pt idx="37">
                        <c:v>2819.9558999999999</c:v>
                      </c:pt>
                      <c:pt idx="38">
                        <c:v>2900.6057000000001</c:v>
                      </c:pt>
                      <c:pt idx="39">
                        <c:v>2979.4497999999999</c:v>
                      </c:pt>
                      <c:pt idx="40">
                        <c:v>3086.5785999999998</c:v>
                      </c:pt>
                      <c:pt idx="41">
                        <c:v>3146.2901999999999</c:v>
                      </c:pt>
                      <c:pt idx="42">
                        <c:v>3218.2309</c:v>
                      </c:pt>
                      <c:pt idx="43">
                        <c:v>3294.7782999999999</c:v>
                      </c:pt>
                      <c:pt idx="44">
                        <c:v>3389.0149999999999</c:v>
                      </c:pt>
                      <c:pt idx="45">
                        <c:v>3451.7925</c:v>
                      </c:pt>
                      <c:pt idx="46">
                        <c:v>3528.3708999999999</c:v>
                      </c:pt>
                      <c:pt idx="47">
                        <c:v>3628.6405</c:v>
                      </c:pt>
                      <c:pt idx="48">
                        <c:v>3693.6079</c:v>
                      </c:pt>
                      <c:pt idx="49">
                        <c:v>3772.6610999999998</c:v>
                      </c:pt>
                      <c:pt idx="50">
                        <c:v>3882.9931000000001</c:v>
                      </c:pt>
                      <c:pt idx="51">
                        <c:v>3964.0362</c:v>
                      </c:pt>
                      <c:pt idx="52">
                        <c:v>4025.7667000000001</c:v>
                      </c:pt>
                      <c:pt idx="53">
                        <c:v>4116.1157999999996</c:v>
                      </c:pt>
                      <c:pt idx="54">
                        <c:v>4154.7313000000004</c:v>
                      </c:pt>
                      <c:pt idx="55">
                        <c:v>4267.0474000000004</c:v>
                      </c:pt>
                      <c:pt idx="56">
                        <c:v>4325.5968000000003</c:v>
                      </c:pt>
                      <c:pt idx="57">
                        <c:v>4427.8140999999996</c:v>
                      </c:pt>
                      <c:pt idx="58">
                        <c:v>4522.6131999999998</c:v>
                      </c:pt>
                      <c:pt idx="59">
                        <c:v>4616.2965999999997</c:v>
                      </c:pt>
                      <c:pt idx="60">
                        <c:v>4684.6124</c:v>
                      </c:pt>
                      <c:pt idx="61">
                        <c:v>4741.1859999999997</c:v>
                      </c:pt>
                      <c:pt idx="62">
                        <c:v>4771.6962999999996</c:v>
                      </c:pt>
                      <c:pt idx="63">
                        <c:v>4918.1869999999999</c:v>
                      </c:pt>
                      <c:pt idx="64">
                        <c:v>5008.7163</c:v>
                      </c:pt>
                      <c:pt idx="65">
                        <c:v>5053.2290000000003</c:v>
                      </c:pt>
                      <c:pt idx="66">
                        <c:v>5118.3193000000001</c:v>
                      </c:pt>
                      <c:pt idx="67">
                        <c:v>5240.9776000000002</c:v>
                      </c:pt>
                      <c:pt idx="68">
                        <c:v>5332.4911000000002</c:v>
                      </c:pt>
                      <c:pt idx="69">
                        <c:v>5410.1809999999996</c:v>
                      </c:pt>
                      <c:pt idx="70">
                        <c:v>5474.7766000000001</c:v>
                      </c:pt>
                      <c:pt idx="71">
                        <c:v>5582.1808000000001</c:v>
                      </c:pt>
                      <c:pt idx="72">
                        <c:v>5649.6607999999997</c:v>
                      </c:pt>
                      <c:pt idx="73">
                        <c:v>5751.0869000000002</c:v>
                      </c:pt>
                      <c:pt idx="74">
                        <c:v>5841.2007999999996</c:v>
                      </c:pt>
                      <c:pt idx="75">
                        <c:v>5884.2038000000002</c:v>
                      </c:pt>
                      <c:pt idx="76">
                        <c:v>5960.3243000000002</c:v>
                      </c:pt>
                      <c:pt idx="77">
                        <c:v>6072.9913999999999</c:v>
                      </c:pt>
                      <c:pt idx="78">
                        <c:v>6114.6189999999997</c:v>
                      </c:pt>
                      <c:pt idx="79">
                        <c:v>6241.4198999999999</c:v>
                      </c:pt>
                      <c:pt idx="80">
                        <c:v>6329.4822000000004</c:v>
                      </c:pt>
                      <c:pt idx="81">
                        <c:v>6414.1349</c:v>
                      </c:pt>
                      <c:pt idx="82">
                        <c:v>6456.2802000000001</c:v>
                      </c:pt>
                      <c:pt idx="83">
                        <c:v>6534.5721000000003</c:v>
                      </c:pt>
                      <c:pt idx="84">
                        <c:v>6633.9035000000003</c:v>
                      </c:pt>
                      <c:pt idx="85">
                        <c:v>6763.5977000000003</c:v>
                      </c:pt>
                      <c:pt idx="86">
                        <c:v>6786.6419999999998</c:v>
                      </c:pt>
                      <c:pt idx="87">
                        <c:v>6865.9677000000001</c:v>
                      </c:pt>
                      <c:pt idx="88">
                        <c:v>6923.835</c:v>
                      </c:pt>
                      <c:pt idx="89">
                        <c:v>7040.4732000000004</c:v>
                      </c:pt>
                      <c:pt idx="90">
                        <c:v>7142.8792999999996</c:v>
                      </c:pt>
                      <c:pt idx="91">
                        <c:v>7265.1103000000003</c:v>
                      </c:pt>
                      <c:pt idx="92">
                        <c:v>7344.5360000000001</c:v>
                      </c:pt>
                      <c:pt idx="93">
                        <c:v>7380.2830999999996</c:v>
                      </c:pt>
                      <c:pt idx="94">
                        <c:v>7474.3986000000004</c:v>
                      </c:pt>
                      <c:pt idx="95">
                        <c:v>7522.1531999999997</c:v>
                      </c:pt>
                      <c:pt idx="96">
                        <c:v>7673.2767000000003</c:v>
                      </c:pt>
                      <c:pt idx="97">
                        <c:v>7718.7246999999998</c:v>
                      </c:pt>
                      <c:pt idx="98">
                        <c:v>7834.7132000000001</c:v>
                      </c:pt>
                      <c:pt idx="99">
                        <c:v>7944.0501999999997</c:v>
                      </c:pt>
                      <c:pt idx="100">
                        <c:v>7996.8307999999997</c:v>
                      </c:pt>
                      <c:pt idx="101">
                        <c:v>7989.3356000000003</c:v>
                      </c:pt>
                      <c:pt idx="102">
                        <c:v>8170.2224999999999</c:v>
                      </c:pt>
                      <c:pt idx="103">
                        <c:v>8196.125</c:v>
                      </c:pt>
                      <c:pt idx="104">
                        <c:v>8276.7031999999999</c:v>
                      </c:pt>
                      <c:pt idx="105">
                        <c:v>8343.3842000000004</c:v>
                      </c:pt>
                      <c:pt idx="106">
                        <c:v>8422.4022999999997</c:v>
                      </c:pt>
                      <c:pt idx="107">
                        <c:v>8562.2091</c:v>
                      </c:pt>
                      <c:pt idx="108">
                        <c:v>8664.3232000000007</c:v>
                      </c:pt>
                      <c:pt idx="109">
                        <c:v>8687.4755999999998</c:v>
                      </c:pt>
                      <c:pt idx="110">
                        <c:v>8753.1746000000003</c:v>
                      </c:pt>
                      <c:pt idx="111">
                        <c:v>8916.8246999999992</c:v>
                      </c:pt>
                      <c:pt idx="112">
                        <c:v>8935.3741000000009</c:v>
                      </c:pt>
                      <c:pt idx="113">
                        <c:v>9081.402</c:v>
                      </c:pt>
                      <c:pt idx="114">
                        <c:v>9123.5463</c:v>
                      </c:pt>
                      <c:pt idx="115">
                        <c:v>9233.7518999999993</c:v>
                      </c:pt>
                      <c:pt idx="116">
                        <c:v>9335.5812000000005</c:v>
                      </c:pt>
                      <c:pt idx="117">
                        <c:v>9437.9549000000006</c:v>
                      </c:pt>
                      <c:pt idx="118">
                        <c:v>9521.9575999999997</c:v>
                      </c:pt>
                      <c:pt idx="119">
                        <c:v>9576.1864999999998</c:v>
                      </c:pt>
                      <c:pt idx="120">
                        <c:v>9598.4470000000001</c:v>
                      </c:pt>
                      <c:pt idx="121">
                        <c:v>9728.3940999999995</c:v>
                      </c:pt>
                      <c:pt idx="122">
                        <c:v>9806.9073000000008</c:v>
                      </c:pt>
                      <c:pt idx="123">
                        <c:v>9934.4321999999993</c:v>
                      </c:pt>
                      <c:pt idx="124">
                        <c:v>10002.568799999999</c:v>
                      </c:pt>
                      <c:pt idx="125">
                        <c:v>10043.9246</c:v>
                      </c:pt>
                      <c:pt idx="126">
                        <c:v>10107.107599999999</c:v>
                      </c:pt>
                      <c:pt idx="127">
                        <c:v>10204.681399999999</c:v>
                      </c:pt>
                      <c:pt idx="128">
                        <c:v>10321.9303</c:v>
                      </c:pt>
                      <c:pt idx="129">
                        <c:v>10336.054599999999</c:v>
                      </c:pt>
                      <c:pt idx="130">
                        <c:v>10460.9455</c:v>
                      </c:pt>
                      <c:pt idx="131">
                        <c:v>10485.51</c:v>
                      </c:pt>
                      <c:pt idx="132">
                        <c:v>10617.504499999999</c:v>
                      </c:pt>
                      <c:pt idx="133">
                        <c:v>10685.0846</c:v>
                      </c:pt>
                      <c:pt idx="134">
                        <c:v>10805.0782</c:v>
                      </c:pt>
                      <c:pt idx="135">
                        <c:v>10888.409900000001</c:v>
                      </c:pt>
                      <c:pt idx="136">
                        <c:v>10956.2888</c:v>
                      </c:pt>
                      <c:pt idx="137">
                        <c:v>10979.3824</c:v>
                      </c:pt>
                      <c:pt idx="138">
                        <c:v>11207.8357</c:v>
                      </c:pt>
                      <c:pt idx="139">
                        <c:v>11193.3354</c:v>
                      </c:pt>
                      <c:pt idx="140">
                        <c:v>11326.3171</c:v>
                      </c:pt>
                      <c:pt idx="141">
                        <c:v>11352.8505</c:v>
                      </c:pt>
                      <c:pt idx="142">
                        <c:v>11452.815399999999</c:v>
                      </c:pt>
                      <c:pt idx="143">
                        <c:v>11537.1119</c:v>
                      </c:pt>
                      <c:pt idx="144">
                        <c:v>11624.9676</c:v>
                      </c:pt>
                      <c:pt idx="145">
                        <c:v>11667.0281</c:v>
                      </c:pt>
                      <c:pt idx="146">
                        <c:v>11723.182699999999</c:v>
                      </c:pt>
                      <c:pt idx="147">
                        <c:v>11813.768</c:v>
                      </c:pt>
                      <c:pt idx="148">
                        <c:v>11992.669099999999</c:v>
                      </c:pt>
                      <c:pt idx="149">
                        <c:v>12034.1021</c:v>
                      </c:pt>
                      <c:pt idx="150">
                        <c:v>12163.6139</c:v>
                      </c:pt>
                      <c:pt idx="151">
                        <c:v>12188.5563</c:v>
                      </c:pt>
                      <c:pt idx="152">
                        <c:v>12250.2673</c:v>
                      </c:pt>
                      <c:pt idx="153">
                        <c:v>12338.6602</c:v>
                      </c:pt>
                      <c:pt idx="154">
                        <c:v>12453.0003</c:v>
                      </c:pt>
                      <c:pt idx="155">
                        <c:v>12499.9277</c:v>
                      </c:pt>
                      <c:pt idx="156">
                        <c:v>12582.107</c:v>
                      </c:pt>
                      <c:pt idx="157">
                        <c:v>12563.9825</c:v>
                      </c:pt>
                      <c:pt idx="158">
                        <c:v>12806.2551</c:v>
                      </c:pt>
                      <c:pt idx="159">
                        <c:v>12843.130999999999</c:v>
                      </c:pt>
                      <c:pt idx="160">
                        <c:v>12868.8251</c:v>
                      </c:pt>
                      <c:pt idx="161">
                        <c:v>13131.8634</c:v>
                      </c:pt>
                      <c:pt idx="162">
                        <c:v>13166.5888</c:v>
                      </c:pt>
                      <c:pt idx="163">
                        <c:v>13263.4823</c:v>
                      </c:pt>
                      <c:pt idx="164">
                        <c:v>13243.1867</c:v>
                      </c:pt>
                      <c:pt idx="165">
                        <c:v>13277.8891</c:v>
                      </c:pt>
                      <c:pt idx="166">
                        <c:v>13462.5175</c:v>
                      </c:pt>
                      <c:pt idx="167">
                        <c:v>13446.8663</c:v>
                      </c:pt>
                      <c:pt idx="168">
                        <c:v>13481.6427</c:v>
                      </c:pt>
                      <c:pt idx="169">
                        <c:v>13553.3622</c:v>
                      </c:pt>
                      <c:pt idx="170">
                        <c:v>13715.643400000001</c:v>
                      </c:pt>
                      <c:pt idx="171">
                        <c:v>13743.4125</c:v>
                      </c:pt>
                      <c:pt idx="172">
                        <c:v>13826.7289</c:v>
                      </c:pt>
                      <c:pt idx="173">
                        <c:v>13936.852999999999</c:v>
                      </c:pt>
                      <c:pt idx="174">
                        <c:v>14068.5751</c:v>
                      </c:pt>
                      <c:pt idx="175">
                        <c:v>14152.3109</c:v>
                      </c:pt>
                      <c:pt idx="176">
                        <c:v>14244.7426</c:v>
                      </c:pt>
                      <c:pt idx="177">
                        <c:v>14266.5911</c:v>
                      </c:pt>
                      <c:pt idx="178">
                        <c:v>14433.2641</c:v>
                      </c:pt>
                      <c:pt idx="179">
                        <c:v>14470.168299999999</c:v>
                      </c:pt>
                      <c:pt idx="180">
                        <c:v>14643.697099999999</c:v>
                      </c:pt>
                      <c:pt idx="181">
                        <c:v>14498.2312</c:v>
                      </c:pt>
                      <c:pt idx="182">
                        <c:v>14675.081899999999</c:v>
                      </c:pt>
                      <c:pt idx="183">
                        <c:v>14755.6644</c:v>
                      </c:pt>
                      <c:pt idx="184">
                        <c:v>14814.2657</c:v>
                      </c:pt>
                      <c:pt idx="185">
                        <c:v>14922.9673</c:v>
                      </c:pt>
                      <c:pt idx="186">
                        <c:v>15024.847</c:v>
                      </c:pt>
                      <c:pt idx="187">
                        <c:v>15163.563200000001</c:v>
                      </c:pt>
                      <c:pt idx="188">
                        <c:v>15169.870500000001</c:v>
                      </c:pt>
                      <c:pt idx="189">
                        <c:v>15181.645699999999</c:v>
                      </c:pt>
                      <c:pt idx="190">
                        <c:v>15211.4267</c:v>
                      </c:pt>
                      <c:pt idx="191">
                        <c:v>15468.018899999999</c:v>
                      </c:pt>
                      <c:pt idx="192">
                        <c:v>15418.680700000001</c:v>
                      </c:pt>
                      <c:pt idx="193">
                        <c:v>15529.461600000001</c:v>
                      </c:pt>
                      <c:pt idx="194">
                        <c:v>15590.105600000001</c:v>
                      </c:pt>
                      <c:pt idx="195">
                        <c:v>15588.630499999999</c:v>
                      </c:pt>
                      <c:pt idx="196">
                        <c:v>15833.420599999999</c:v>
                      </c:pt>
                      <c:pt idx="197">
                        <c:v>15770.180700000001</c:v>
                      </c:pt>
                      <c:pt idx="198">
                        <c:v>15925.352199999999</c:v>
                      </c:pt>
                      <c:pt idx="199">
                        <c:v>16074.304</c:v>
                      </c:pt>
                      <c:pt idx="200">
                        <c:v>16095.948700000001</c:v>
                      </c:pt>
                      <c:pt idx="201">
                        <c:v>16290.113300000001</c:v>
                      </c:pt>
                      <c:pt idx="202">
                        <c:v>16227.5818</c:v>
                      </c:pt>
                      <c:pt idx="203">
                        <c:v>16314.5522</c:v>
                      </c:pt>
                      <c:pt idx="204">
                        <c:v>16445.788700000001</c:v>
                      </c:pt>
                      <c:pt idx="205">
                        <c:v>16501.4372</c:v>
                      </c:pt>
                      <c:pt idx="206">
                        <c:v>16501.425299999999</c:v>
                      </c:pt>
                      <c:pt idx="207">
                        <c:v>16552.6774</c:v>
                      </c:pt>
                      <c:pt idx="208">
                        <c:v>16777.188699999999</c:v>
                      </c:pt>
                      <c:pt idx="209">
                        <c:v>16765.394700000001</c:v>
                      </c:pt>
                      <c:pt idx="210">
                        <c:v>16891.084999999999</c:v>
                      </c:pt>
                      <c:pt idx="211">
                        <c:v>17012.900000000001</c:v>
                      </c:pt>
                      <c:pt idx="212">
                        <c:v>16957.914499999999</c:v>
                      </c:pt>
                      <c:pt idx="213">
                        <c:v>17020.837500000001</c:v>
                      </c:pt>
                      <c:pt idx="214">
                        <c:v>17144.0874</c:v>
                      </c:pt>
                      <c:pt idx="215">
                        <c:v>17306.974900000001</c:v>
                      </c:pt>
                      <c:pt idx="216">
                        <c:v>17221.5864</c:v>
                      </c:pt>
                      <c:pt idx="217">
                        <c:v>17367.1299</c:v>
                      </c:pt>
                      <c:pt idx="218">
                        <c:v>17347.785100000001</c:v>
                      </c:pt>
                      <c:pt idx="219">
                        <c:v>17510.4257</c:v>
                      </c:pt>
                      <c:pt idx="220">
                        <c:v>17522.342799999999</c:v>
                      </c:pt>
                      <c:pt idx="221">
                        <c:v>17734.411199999999</c:v>
                      </c:pt>
                      <c:pt idx="222">
                        <c:v>17750.094000000001</c:v>
                      </c:pt>
                      <c:pt idx="223">
                        <c:v>17905.343099999998</c:v>
                      </c:pt>
                      <c:pt idx="224">
                        <c:v>18084.178599999999</c:v>
                      </c:pt>
                      <c:pt idx="225">
                        <c:v>18137.843700000001</c:v>
                      </c:pt>
                      <c:pt idx="226">
                        <c:v>18138.5556</c:v>
                      </c:pt>
                      <c:pt idx="227">
                        <c:v>18220.576300000001</c:v>
                      </c:pt>
                      <c:pt idx="228">
                        <c:v>18303.625100000001</c:v>
                      </c:pt>
                      <c:pt idx="229">
                        <c:v>18431.384699999999</c:v>
                      </c:pt>
                      <c:pt idx="230">
                        <c:v>18493.2258</c:v>
                      </c:pt>
                      <c:pt idx="231">
                        <c:v>18549.537799999998</c:v>
                      </c:pt>
                      <c:pt idx="232">
                        <c:v>18542.411899999999</c:v>
                      </c:pt>
                      <c:pt idx="233">
                        <c:v>18622.334999999999</c:v>
                      </c:pt>
                      <c:pt idx="234">
                        <c:v>18709.032299999999</c:v>
                      </c:pt>
                      <c:pt idx="235">
                        <c:v>18955.741999999998</c:v>
                      </c:pt>
                      <c:pt idx="236">
                        <c:v>19046.001799999998</c:v>
                      </c:pt>
                      <c:pt idx="237">
                        <c:v>18959.987000000001</c:v>
                      </c:pt>
                      <c:pt idx="238">
                        <c:v>19065.979500000001</c:v>
                      </c:pt>
                      <c:pt idx="239">
                        <c:v>19311.2183</c:v>
                      </c:pt>
                      <c:pt idx="240">
                        <c:v>19342.761999999999</c:v>
                      </c:pt>
                      <c:pt idx="241">
                        <c:v>19338.441699999999</c:v>
                      </c:pt>
                      <c:pt idx="242">
                        <c:v>19469.562900000001</c:v>
                      </c:pt>
                      <c:pt idx="243">
                        <c:v>19597.500599999999</c:v>
                      </c:pt>
                      <c:pt idx="244">
                        <c:v>19647.353999999999</c:v>
                      </c:pt>
                      <c:pt idx="245">
                        <c:v>19779.999199999998</c:v>
                      </c:pt>
                      <c:pt idx="246">
                        <c:v>19549.575799999999</c:v>
                      </c:pt>
                      <c:pt idx="247">
                        <c:v>19885.3449</c:v>
                      </c:pt>
                      <c:pt idx="248">
                        <c:v>19863.401999999998</c:v>
                      </c:pt>
                      <c:pt idx="249">
                        <c:v>19966.450099999998</c:v>
                      </c:pt>
                      <c:pt idx="250">
                        <c:v>19985.919699999999</c:v>
                      </c:pt>
                      <c:pt idx="251">
                        <c:v>20962.606299999999</c:v>
                      </c:pt>
                      <c:pt idx="252">
                        <c:v>21180.646100000002</c:v>
                      </c:pt>
                      <c:pt idx="253">
                        <c:v>21269.937900000001</c:v>
                      </c:pt>
                      <c:pt idx="254">
                        <c:v>21687.016800000001</c:v>
                      </c:pt>
                      <c:pt idx="255">
                        <c:v>21666.441299999999</c:v>
                      </c:pt>
                      <c:pt idx="256">
                        <c:v>21542.6332</c:v>
                      </c:pt>
                      <c:pt idx="257">
                        <c:v>21609.374599999999</c:v>
                      </c:pt>
                      <c:pt idx="258">
                        <c:v>21574.150900000001</c:v>
                      </c:pt>
                      <c:pt idx="259">
                        <c:v>21587.3472</c:v>
                      </c:pt>
                      <c:pt idx="260">
                        <c:v>21421.633999999998</c:v>
                      </c:pt>
                      <c:pt idx="261">
                        <c:v>21444.7916</c:v>
                      </c:pt>
                      <c:pt idx="262">
                        <c:v>21634.4967</c:v>
                      </c:pt>
                      <c:pt idx="263">
                        <c:v>21576.409500000002</c:v>
                      </c:pt>
                      <c:pt idx="264">
                        <c:v>21427.2366</c:v>
                      </c:pt>
                      <c:pt idx="265">
                        <c:v>21471.527699999999</c:v>
                      </c:pt>
                      <c:pt idx="266">
                        <c:v>21532.392100000001</c:v>
                      </c:pt>
                      <c:pt idx="267">
                        <c:v>21390.526999999998</c:v>
                      </c:pt>
                      <c:pt idx="268">
                        <c:v>21423.554400000001</c:v>
                      </c:pt>
                      <c:pt idx="269">
                        <c:v>21392.478200000001</c:v>
                      </c:pt>
                      <c:pt idx="270">
                        <c:v>21383.0026</c:v>
                      </c:pt>
                      <c:pt idx="271">
                        <c:v>21414.924999999999</c:v>
                      </c:pt>
                      <c:pt idx="272">
                        <c:v>21375.6414</c:v>
                      </c:pt>
                      <c:pt idx="273">
                        <c:v>21546.608400000001</c:v>
                      </c:pt>
                      <c:pt idx="274">
                        <c:v>21443.718199999999</c:v>
                      </c:pt>
                      <c:pt idx="275">
                        <c:v>21451.766100000001</c:v>
                      </c:pt>
                      <c:pt idx="276">
                        <c:v>21586.820199999998</c:v>
                      </c:pt>
                      <c:pt idx="277">
                        <c:v>21625.907500000001</c:v>
                      </c:pt>
                      <c:pt idx="278">
                        <c:v>21515.344499999999</c:v>
                      </c:pt>
                      <c:pt idx="279">
                        <c:v>21552.671300000002</c:v>
                      </c:pt>
                      <c:pt idx="280">
                        <c:v>21498.2323</c:v>
                      </c:pt>
                      <c:pt idx="281">
                        <c:v>21291.923500000001</c:v>
                      </c:pt>
                      <c:pt idx="282">
                        <c:v>21568.393400000001</c:v>
                      </c:pt>
                      <c:pt idx="283">
                        <c:v>21593.827499999999</c:v>
                      </c:pt>
                      <c:pt idx="284">
                        <c:v>21503.5831</c:v>
                      </c:pt>
                      <c:pt idx="285">
                        <c:v>21660.569800000001</c:v>
                      </c:pt>
                      <c:pt idx="286">
                        <c:v>21308.7215</c:v>
                      </c:pt>
                      <c:pt idx="287">
                        <c:v>21366.906500000001</c:v>
                      </c:pt>
                      <c:pt idx="288">
                        <c:v>21396.8017</c:v>
                      </c:pt>
                      <c:pt idx="289">
                        <c:v>21510.795999999998</c:v>
                      </c:pt>
                      <c:pt idx="290">
                        <c:v>21509.477699999999</c:v>
                      </c:pt>
                      <c:pt idx="291">
                        <c:v>21572.6427</c:v>
                      </c:pt>
                      <c:pt idx="292">
                        <c:v>21463.686099999999</c:v>
                      </c:pt>
                      <c:pt idx="293">
                        <c:v>21396.749400000001</c:v>
                      </c:pt>
                      <c:pt idx="294">
                        <c:v>21585.156599999998</c:v>
                      </c:pt>
                      <c:pt idx="295">
                        <c:v>21483.074400000001</c:v>
                      </c:pt>
                      <c:pt idx="296">
                        <c:v>21475.8289</c:v>
                      </c:pt>
                      <c:pt idx="297">
                        <c:v>21430.253100000002</c:v>
                      </c:pt>
                      <c:pt idx="298">
                        <c:v>21522.293300000001</c:v>
                      </c:pt>
                      <c:pt idx="299">
                        <c:v>21588.107199999999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0E53-4E5B-BD8B-94021ED37767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v>Potential Energy: Cut5</c:v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Sheet1!$T$1:$T$300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-153601.76310000001</c:v>
                      </c:pt>
                      <c:pt idx="1">
                        <c:v>-130794.7038</c:v>
                      </c:pt>
                      <c:pt idx="2">
                        <c:v>-130905.3446</c:v>
                      </c:pt>
                      <c:pt idx="3">
                        <c:v>-130994.1707</c:v>
                      </c:pt>
                      <c:pt idx="4">
                        <c:v>-131018.3768</c:v>
                      </c:pt>
                      <c:pt idx="5">
                        <c:v>-131050.3131</c:v>
                      </c:pt>
                      <c:pt idx="6">
                        <c:v>-131055.6839</c:v>
                      </c:pt>
                      <c:pt idx="7">
                        <c:v>-131079.35219999999</c:v>
                      </c:pt>
                      <c:pt idx="8">
                        <c:v>-131091.57199999999</c:v>
                      </c:pt>
                      <c:pt idx="9">
                        <c:v>-131106.26579999999</c:v>
                      </c:pt>
                      <c:pt idx="10">
                        <c:v>-131148.90640000001</c:v>
                      </c:pt>
                      <c:pt idx="11">
                        <c:v>-131164.16959999999</c:v>
                      </c:pt>
                      <c:pt idx="12">
                        <c:v>-131184.5183</c:v>
                      </c:pt>
                      <c:pt idx="13">
                        <c:v>-131199.39069999999</c:v>
                      </c:pt>
                      <c:pt idx="14">
                        <c:v>-131198.00229999999</c:v>
                      </c:pt>
                      <c:pt idx="15">
                        <c:v>-131189.951</c:v>
                      </c:pt>
                      <c:pt idx="16">
                        <c:v>-131193.7953</c:v>
                      </c:pt>
                      <c:pt idx="17">
                        <c:v>-131191.79519999999</c:v>
                      </c:pt>
                      <c:pt idx="18">
                        <c:v>-131172.57139999999</c:v>
                      </c:pt>
                      <c:pt idx="19">
                        <c:v>-131153.4792</c:v>
                      </c:pt>
                      <c:pt idx="20">
                        <c:v>-131111.12880000001</c:v>
                      </c:pt>
                      <c:pt idx="21">
                        <c:v>-131107.283</c:v>
                      </c:pt>
                      <c:pt idx="22">
                        <c:v>-131055.6508</c:v>
                      </c:pt>
                      <c:pt idx="23">
                        <c:v>-131031.56540000001</c:v>
                      </c:pt>
                      <c:pt idx="24">
                        <c:v>-130985.9906</c:v>
                      </c:pt>
                      <c:pt idx="25">
                        <c:v>-130945.63499999999</c:v>
                      </c:pt>
                      <c:pt idx="26">
                        <c:v>-130891.01270000001</c:v>
                      </c:pt>
                      <c:pt idx="27">
                        <c:v>-130840.28750000001</c:v>
                      </c:pt>
                      <c:pt idx="28">
                        <c:v>-130800.2187</c:v>
                      </c:pt>
                      <c:pt idx="29">
                        <c:v>-130762.8719</c:v>
                      </c:pt>
                      <c:pt idx="30">
                        <c:v>-130698.08500000001</c:v>
                      </c:pt>
                      <c:pt idx="31">
                        <c:v>-130659.42329999999</c:v>
                      </c:pt>
                      <c:pt idx="32">
                        <c:v>-130621.89939999999</c:v>
                      </c:pt>
                      <c:pt idx="33">
                        <c:v>-130576.30989999999</c:v>
                      </c:pt>
                      <c:pt idx="34">
                        <c:v>-130534.3305</c:v>
                      </c:pt>
                      <c:pt idx="35">
                        <c:v>-130475.5251</c:v>
                      </c:pt>
                      <c:pt idx="36">
                        <c:v>-130445.1991</c:v>
                      </c:pt>
                      <c:pt idx="37">
                        <c:v>-130362.1802</c:v>
                      </c:pt>
                      <c:pt idx="38">
                        <c:v>-130304.30349999999</c:v>
                      </c:pt>
                      <c:pt idx="39">
                        <c:v>-130258.17939999999</c:v>
                      </c:pt>
                      <c:pt idx="40">
                        <c:v>-130229.6611</c:v>
                      </c:pt>
                      <c:pt idx="41">
                        <c:v>-130157.0625</c:v>
                      </c:pt>
                      <c:pt idx="42">
                        <c:v>-130093.6528</c:v>
                      </c:pt>
                      <c:pt idx="43">
                        <c:v>-130029.9133</c:v>
                      </c:pt>
                      <c:pt idx="44">
                        <c:v>-129993.579</c:v>
                      </c:pt>
                      <c:pt idx="45">
                        <c:v>-129910.3368</c:v>
                      </c:pt>
                      <c:pt idx="46">
                        <c:v>-129839.2966</c:v>
                      </c:pt>
                      <c:pt idx="47">
                        <c:v>-129802.2254</c:v>
                      </c:pt>
                      <c:pt idx="48">
                        <c:v>-129723.8839</c:v>
                      </c:pt>
                      <c:pt idx="49">
                        <c:v>-129660.1891</c:v>
                      </c:pt>
                      <c:pt idx="50">
                        <c:v>-129621.2105</c:v>
                      </c:pt>
                      <c:pt idx="51">
                        <c:v>-129560.6863</c:v>
                      </c:pt>
                      <c:pt idx="52">
                        <c:v>-129481.12729999999</c:v>
                      </c:pt>
                      <c:pt idx="53">
                        <c:v>-129422.1079</c:v>
                      </c:pt>
                      <c:pt idx="54">
                        <c:v>-129314.2012</c:v>
                      </c:pt>
                      <c:pt idx="55">
                        <c:v>-129287.9322</c:v>
                      </c:pt>
                      <c:pt idx="56">
                        <c:v>-129203.0975</c:v>
                      </c:pt>
                      <c:pt idx="57">
                        <c:v>-129161.4996</c:v>
                      </c:pt>
                      <c:pt idx="58">
                        <c:v>-129104.96610000001</c:v>
                      </c:pt>
                      <c:pt idx="59">
                        <c:v>-129043.90330000001</c:v>
                      </c:pt>
                      <c:pt idx="60">
                        <c:v>-128959.78909999999</c:v>
                      </c:pt>
                      <c:pt idx="61">
                        <c:v>-128862.84759999999</c:v>
                      </c:pt>
                      <c:pt idx="62">
                        <c:v>-128735.0831</c:v>
                      </c:pt>
                      <c:pt idx="63">
                        <c:v>-128732.1868</c:v>
                      </c:pt>
                      <c:pt idx="64">
                        <c:v>-128661.82279999999</c:v>
                      </c:pt>
                      <c:pt idx="65">
                        <c:v>-128550.6268</c:v>
                      </c:pt>
                      <c:pt idx="66">
                        <c:v>-128458.47749999999</c:v>
                      </c:pt>
                      <c:pt idx="67">
                        <c:v>-128428.49980000001</c:v>
                      </c:pt>
                      <c:pt idx="68">
                        <c:v>-128368.73579999999</c:v>
                      </c:pt>
                      <c:pt idx="69">
                        <c:v>-128291.5963</c:v>
                      </c:pt>
                      <c:pt idx="70">
                        <c:v>-128199.9393</c:v>
                      </c:pt>
                      <c:pt idx="71">
                        <c:v>-128153.24920000001</c:v>
                      </c:pt>
                      <c:pt idx="72">
                        <c:v>-128056.5576</c:v>
                      </c:pt>
                      <c:pt idx="73">
                        <c:v>-128005.3585</c:v>
                      </c:pt>
                      <c:pt idx="74">
                        <c:v>-127938.7766</c:v>
                      </c:pt>
                      <c:pt idx="75">
                        <c:v>-127826.1078</c:v>
                      </c:pt>
                      <c:pt idx="76">
                        <c:v>-127751.5442</c:v>
                      </c:pt>
                      <c:pt idx="77">
                        <c:v>-127702.4844</c:v>
                      </c:pt>
                      <c:pt idx="78">
                        <c:v>-127574.7037</c:v>
                      </c:pt>
                      <c:pt idx="79">
                        <c:v>-127540.7219</c:v>
                      </c:pt>
                      <c:pt idx="80">
                        <c:v>-127467.5659</c:v>
                      </c:pt>
                      <c:pt idx="81">
                        <c:v>-127386.2159</c:v>
                      </c:pt>
                      <c:pt idx="82">
                        <c:v>-127267.7665</c:v>
                      </c:pt>
                      <c:pt idx="83">
                        <c:v>-127188.2813</c:v>
                      </c:pt>
                      <c:pt idx="84">
                        <c:v>-127116.8734</c:v>
                      </c:pt>
                      <c:pt idx="85">
                        <c:v>-127090.3827</c:v>
                      </c:pt>
                      <c:pt idx="86">
                        <c:v>-126952.65270000001</c:v>
                      </c:pt>
                      <c:pt idx="87">
                        <c:v>-126870.14320000001</c:v>
                      </c:pt>
                      <c:pt idx="88">
                        <c:v>-126762.1416</c:v>
                      </c:pt>
                      <c:pt idx="89">
                        <c:v>-126719.88219999999</c:v>
                      </c:pt>
                      <c:pt idx="90">
                        <c:v>-126654.2775</c:v>
                      </c:pt>
                      <c:pt idx="91">
                        <c:v>-126613.84269999999</c:v>
                      </c:pt>
                      <c:pt idx="92">
                        <c:v>-126535.9651</c:v>
                      </c:pt>
                      <c:pt idx="93">
                        <c:v>-126403.6029</c:v>
                      </c:pt>
                      <c:pt idx="94">
                        <c:v>-126333.6856</c:v>
                      </c:pt>
                      <c:pt idx="95">
                        <c:v>-126214.18700000001</c:v>
                      </c:pt>
                      <c:pt idx="96">
                        <c:v>-126202.41409999999</c:v>
                      </c:pt>
                      <c:pt idx="97">
                        <c:v>-126081.7031</c:v>
                      </c:pt>
                      <c:pt idx="98">
                        <c:v>-126032.6072</c:v>
                      </c:pt>
                      <c:pt idx="99">
                        <c:v>-125980.1226</c:v>
                      </c:pt>
                      <c:pt idx="100">
                        <c:v>-125876.22719999999</c:v>
                      </c:pt>
                      <c:pt idx="101">
                        <c:v>-125693.8398</c:v>
                      </c:pt>
                      <c:pt idx="102">
                        <c:v>-125701.5839</c:v>
                      </c:pt>
                      <c:pt idx="103">
                        <c:v>-125552.3492</c:v>
                      </c:pt>
                      <c:pt idx="104">
                        <c:v>-125470.44439999999</c:v>
                      </c:pt>
                      <c:pt idx="105">
                        <c:v>-125368.56140000001</c:v>
                      </c:pt>
                      <c:pt idx="106">
                        <c:v>-125281.5558</c:v>
                      </c:pt>
                      <c:pt idx="107">
                        <c:v>-125248.6572</c:v>
                      </c:pt>
                      <c:pt idx="108">
                        <c:v>-125184.2608</c:v>
                      </c:pt>
                      <c:pt idx="109">
                        <c:v>-125040.37519999999</c:v>
                      </c:pt>
                      <c:pt idx="110">
                        <c:v>-124938.45140000001</c:v>
                      </c:pt>
                      <c:pt idx="111">
                        <c:v>-124931.7381</c:v>
                      </c:pt>
                      <c:pt idx="112">
                        <c:v>-124780.06789999999</c:v>
                      </c:pt>
                      <c:pt idx="113">
                        <c:v>-124753.3239</c:v>
                      </c:pt>
                      <c:pt idx="114">
                        <c:v>-124628.0555</c:v>
                      </c:pt>
                      <c:pt idx="115">
                        <c:v>-124569.0848</c:v>
                      </c:pt>
                      <c:pt idx="116">
                        <c:v>-124512.88099999999</c:v>
                      </c:pt>
                      <c:pt idx="117">
                        <c:v>-124450.3691</c:v>
                      </c:pt>
                      <c:pt idx="118">
                        <c:v>-124361.2867</c:v>
                      </c:pt>
                      <c:pt idx="119">
                        <c:v>-124252.07369999999</c:v>
                      </c:pt>
                      <c:pt idx="120">
                        <c:v>-124101.07090000001</c:v>
                      </c:pt>
                      <c:pt idx="121">
                        <c:v>-124063.6776</c:v>
                      </c:pt>
                      <c:pt idx="122">
                        <c:v>-123975.6211</c:v>
                      </c:pt>
                      <c:pt idx="123">
                        <c:v>-123942.98330000001</c:v>
                      </c:pt>
                      <c:pt idx="124">
                        <c:v>-123842.39</c:v>
                      </c:pt>
                      <c:pt idx="125">
                        <c:v>-123708.7101</c:v>
                      </c:pt>
                      <c:pt idx="126">
                        <c:v>-123601.7095</c:v>
                      </c:pt>
                      <c:pt idx="127">
                        <c:v>-123526.05130000001</c:v>
                      </c:pt>
                      <c:pt idx="128">
                        <c:v>-123468.3045</c:v>
                      </c:pt>
                      <c:pt idx="129">
                        <c:v>-123305.2058</c:v>
                      </c:pt>
                      <c:pt idx="130">
                        <c:v>-123257.04270000001</c:v>
                      </c:pt>
                      <c:pt idx="131">
                        <c:v>-123104.5094</c:v>
                      </c:pt>
                      <c:pt idx="132">
                        <c:v>-123061.522</c:v>
                      </c:pt>
                      <c:pt idx="133">
                        <c:v>-122957.04829999999</c:v>
                      </c:pt>
                      <c:pt idx="134">
                        <c:v>-122905.41439999999</c:v>
                      </c:pt>
                      <c:pt idx="135">
                        <c:v>-122816.2644</c:v>
                      </c:pt>
                      <c:pt idx="136">
                        <c:v>-122697.5049</c:v>
                      </c:pt>
                      <c:pt idx="137">
                        <c:v>-122534.78260000001</c:v>
                      </c:pt>
                      <c:pt idx="138">
                        <c:v>-122588.80130000001</c:v>
                      </c:pt>
                      <c:pt idx="139">
                        <c:v>-122401.3618</c:v>
                      </c:pt>
                      <c:pt idx="140">
                        <c:v>-122357.4811</c:v>
                      </c:pt>
                      <c:pt idx="141">
                        <c:v>-122195.0527</c:v>
                      </c:pt>
                      <c:pt idx="142">
                        <c:v>-122112.20729999999</c:v>
                      </c:pt>
                      <c:pt idx="143">
                        <c:v>-122006.20080000001</c:v>
                      </c:pt>
                      <c:pt idx="144">
                        <c:v>-121910.3918</c:v>
                      </c:pt>
                      <c:pt idx="145">
                        <c:v>-121767.7889</c:v>
                      </c:pt>
                      <c:pt idx="146">
                        <c:v>-121634.7594</c:v>
                      </c:pt>
                      <c:pt idx="147">
                        <c:v>-121527.1896</c:v>
                      </c:pt>
                      <c:pt idx="148">
                        <c:v>-121503.13099999999</c:v>
                      </c:pt>
                      <c:pt idx="149">
                        <c:v>-121362.34819999999</c:v>
                      </c:pt>
                      <c:pt idx="150">
                        <c:v>-121306.54090000001</c:v>
                      </c:pt>
                      <c:pt idx="151">
                        <c:v>-121149.5695</c:v>
                      </c:pt>
                      <c:pt idx="152">
                        <c:v>-121017.8934</c:v>
                      </c:pt>
                      <c:pt idx="153">
                        <c:v>-120914.9535</c:v>
                      </c:pt>
                      <c:pt idx="154">
                        <c:v>-120849.8541</c:v>
                      </c:pt>
                      <c:pt idx="155">
                        <c:v>-120713.96030000001</c:v>
                      </c:pt>
                      <c:pt idx="156">
                        <c:v>-120602.6424</c:v>
                      </c:pt>
                      <c:pt idx="157">
                        <c:v>-120406.46610000001</c:v>
                      </c:pt>
                      <c:pt idx="158">
                        <c:v>-120466.3581</c:v>
                      </c:pt>
                      <c:pt idx="159">
                        <c:v>-120321.0292</c:v>
                      </c:pt>
                      <c:pt idx="160">
                        <c:v>-120154.1084</c:v>
                      </c:pt>
                      <c:pt idx="161">
                        <c:v>-120234.19809999999</c:v>
                      </c:pt>
                      <c:pt idx="162">
                        <c:v>-120061.3694</c:v>
                      </c:pt>
                      <c:pt idx="163">
                        <c:v>-119970.6216</c:v>
                      </c:pt>
                      <c:pt idx="164">
                        <c:v>-119755.8368</c:v>
                      </c:pt>
                      <c:pt idx="165">
                        <c:v>-119591.2064</c:v>
                      </c:pt>
                      <c:pt idx="166">
                        <c:v>-119575.0352</c:v>
                      </c:pt>
                      <c:pt idx="167">
                        <c:v>-119369.9592</c:v>
                      </c:pt>
                      <c:pt idx="168">
                        <c:v>-119203.6012</c:v>
                      </c:pt>
                      <c:pt idx="169">
                        <c:v>-119067.3527</c:v>
                      </c:pt>
                      <c:pt idx="170">
                        <c:v>-119038.6568</c:v>
                      </c:pt>
                      <c:pt idx="171">
                        <c:v>-118852.2663</c:v>
                      </c:pt>
                      <c:pt idx="172">
                        <c:v>-118728.4855</c:v>
                      </c:pt>
                      <c:pt idx="173">
                        <c:v>-118631.7213</c:v>
                      </c:pt>
                      <c:pt idx="174">
                        <c:v>-118570.9077</c:v>
                      </c:pt>
                      <c:pt idx="175">
                        <c:v>-118448.3386</c:v>
                      </c:pt>
                      <c:pt idx="176">
                        <c:v>-118334.2582</c:v>
                      </c:pt>
                      <c:pt idx="177">
                        <c:v>-118146.82919999999</c:v>
                      </c:pt>
                      <c:pt idx="178">
                        <c:v>-118109.14260000001</c:v>
                      </c:pt>
                      <c:pt idx="179">
                        <c:v>-117927.0695</c:v>
                      </c:pt>
                      <c:pt idx="180">
                        <c:v>-117883.0943</c:v>
                      </c:pt>
                      <c:pt idx="181">
                        <c:v>-117531.2766</c:v>
                      </c:pt>
                      <c:pt idx="182">
                        <c:v>-117505.2562</c:v>
                      </c:pt>
                      <c:pt idx="183">
                        <c:v>-117369.89109999999</c:v>
                      </c:pt>
                      <c:pt idx="184">
                        <c:v>-117218.6737</c:v>
                      </c:pt>
                      <c:pt idx="185">
                        <c:v>-117110.86079999999</c:v>
                      </c:pt>
                      <c:pt idx="186">
                        <c:v>-116991.00629999999</c:v>
                      </c:pt>
                      <c:pt idx="187">
                        <c:v>-116919.3633</c:v>
                      </c:pt>
                      <c:pt idx="188">
                        <c:v>-116710.504</c:v>
                      </c:pt>
                      <c:pt idx="189">
                        <c:v>-116504.2947</c:v>
                      </c:pt>
                      <c:pt idx="190">
                        <c:v>-116301.58560000001</c:v>
                      </c:pt>
                      <c:pt idx="191">
                        <c:v>-116319.363</c:v>
                      </c:pt>
                      <c:pt idx="192">
                        <c:v>-116044.01850000001</c:v>
                      </c:pt>
                      <c:pt idx="193">
                        <c:v>-115926.74069999999</c:v>
                      </c:pt>
                      <c:pt idx="194">
                        <c:v>-115752.3028</c:v>
                      </c:pt>
                      <c:pt idx="195">
                        <c:v>-115516.2251</c:v>
                      </c:pt>
                      <c:pt idx="196">
                        <c:v>-115526.9286</c:v>
                      </c:pt>
                      <c:pt idx="197">
                        <c:v>-115244.04090000001</c:v>
                      </c:pt>
                      <c:pt idx="198">
                        <c:v>-115170.22169999999</c:v>
                      </c:pt>
                      <c:pt idx="199">
                        <c:v>-115095.73789999999</c:v>
                      </c:pt>
                      <c:pt idx="200">
                        <c:v>-114886.4512</c:v>
                      </c:pt>
                      <c:pt idx="201">
                        <c:v>-114844.02899999999</c:v>
                      </c:pt>
                      <c:pt idx="202">
                        <c:v>-114558.8912</c:v>
                      </c:pt>
                      <c:pt idx="203">
                        <c:v>-114410.6162</c:v>
                      </c:pt>
                      <c:pt idx="204">
                        <c:v>-114307.3006</c:v>
                      </c:pt>
                      <c:pt idx="205">
                        <c:v>-114116.5251</c:v>
                      </c:pt>
                      <c:pt idx="206">
                        <c:v>-113871.92140000001</c:v>
                      </c:pt>
                      <c:pt idx="207">
                        <c:v>-113680.0993</c:v>
                      </c:pt>
                      <c:pt idx="208">
                        <c:v>-113656.52190000001</c:v>
                      </c:pt>
                      <c:pt idx="209">
                        <c:v>-113401.4273</c:v>
                      </c:pt>
                      <c:pt idx="210">
                        <c:v>-113294.53449999999</c:v>
                      </c:pt>
                      <c:pt idx="211">
                        <c:v>-113158.1324</c:v>
                      </c:pt>
                      <c:pt idx="212">
                        <c:v>-112842.0226</c:v>
                      </c:pt>
                      <c:pt idx="213">
                        <c:v>-112650.6835</c:v>
                      </c:pt>
                      <c:pt idx="214">
                        <c:v>-112508.1562</c:v>
                      </c:pt>
                      <c:pt idx="215">
                        <c:v>-112416.8823</c:v>
                      </c:pt>
                      <c:pt idx="216">
                        <c:v>-112060.6479</c:v>
                      </c:pt>
                      <c:pt idx="217">
                        <c:v>-111950.04090000001</c:v>
                      </c:pt>
                      <c:pt idx="218">
                        <c:v>-111667.71400000001</c:v>
                      </c:pt>
                      <c:pt idx="219">
                        <c:v>-111548.719</c:v>
                      </c:pt>
                      <c:pt idx="220">
                        <c:v>-111286.8006</c:v>
                      </c:pt>
                      <c:pt idx="221">
                        <c:v>-111240.8199</c:v>
                      </c:pt>
                      <c:pt idx="222">
                        <c:v>-111000.03599999999</c:v>
                      </c:pt>
                      <c:pt idx="223">
                        <c:v>-110914.8095</c:v>
                      </c:pt>
                      <c:pt idx="224">
                        <c:v>-110842.46829999999</c:v>
                      </c:pt>
                      <c:pt idx="225">
                        <c:v>-110639.5187</c:v>
                      </c:pt>
                      <c:pt idx="226">
                        <c:v>-110377.1216</c:v>
                      </c:pt>
                      <c:pt idx="227">
                        <c:v>-110201.9241</c:v>
                      </c:pt>
                      <c:pt idx="228">
                        <c:v>-110021.39810000001</c:v>
                      </c:pt>
                      <c:pt idx="229">
                        <c:v>-109870.34390000001</c:v>
                      </c:pt>
                      <c:pt idx="230">
                        <c:v>-109666.5487</c:v>
                      </c:pt>
                      <c:pt idx="231">
                        <c:v>-109460.8128</c:v>
                      </c:pt>
                      <c:pt idx="232">
                        <c:v>-109181.8551</c:v>
                      </c:pt>
                      <c:pt idx="233">
                        <c:v>-108995.52039999999</c:v>
                      </c:pt>
                      <c:pt idx="234">
                        <c:v>-108798.3835</c:v>
                      </c:pt>
                      <c:pt idx="235">
                        <c:v>-108775.0355</c:v>
                      </c:pt>
                      <c:pt idx="236">
                        <c:v>-108607.11010000001</c:v>
                      </c:pt>
                      <c:pt idx="237">
                        <c:v>-108234.29700000001</c:v>
                      </c:pt>
                      <c:pt idx="238">
                        <c:v>-108059.3327</c:v>
                      </c:pt>
                      <c:pt idx="239">
                        <c:v>-108024.76029999999</c:v>
                      </c:pt>
                      <c:pt idx="240">
                        <c:v>-107790.77250000001</c:v>
                      </c:pt>
                      <c:pt idx="241">
                        <c:v>-107532.053</c:v>
                      </c:pt>
                      <c:pt idx="242">
                        <c:v>-107395.5289</c:v>
                      </c:pt>
                      <c:pt idx="243">
                        <c:v>-107235.0647</c:v>
                      </c:pt>
                      <c:pt idx="244">
                        <c:v>-107004.35950000001</c:v>
                      </c:pt>
                      <c:pt idx="245">
                        <c:v>-106845.2418</c:v>
                      </c:pt>
                      <c:pt idx="246">
                        <c:v>-106325.4936</c:v>
                      </c:pt>
                      <c:pt idx="247">
                        <c:v>-106379.2221</c:v>
                      </c:pt>
                      <c:pt idx="248">
                        <c:v>-106071.4488</c:v>
                      </c:pt>
                      <c:pt idx="249">
                        <c:v>-105893.1784</c:v>
                      </c:pt>
                      <c:pt idx="250">
                        <c:v>-105615.6297</c:v>
                      </c:pt>
                      <c:pt idx="251">
                        <c:v>-105075.27129999999</c:v>
                      </c:pt>
                      <c:pt idx="252">
                        <c:v>-104685.8817</c:v>
                      </c:pt>
                      <c:pt idx="253">
                        <c:v>-104839.73850000001</c:v>
                      </c:pt>
                      <c:pt idx="254">
                        <c:v>-105614.1724</c:v>
                      </c:pt>
                      <c:pt idx="255">
                        <c:v>-106033.2457</c:v>
                      </c:pt>
                      <c:pt idx="256">
                        <c:v>-106325.3566</c:v>
                      </c:pt>
                      <c:pt idx="257">
                        <c:v>-106591.8438</c:v>
                      </c:pt>
                      <c:pt idx="258">
                        <c:v>-106731.5687</c:v>
                      </c:pt>
                      <c:pt idx="259">
                        <c:v>-106863.1073</c:v>
                      </c:pt>
                      <c:pt idx="260">
                        <c:v>-106784.25539999999</c:v>
                      </c:pt>
                      <c:pt idx="261">
                        <c:v>-106829.9599</c:v>
                      </c:pt>
                      <c:pt idx="262">
                        <c:v>-107008.60370000001</c:v>
                      </c:pt>
                      <c:pt idx="263">
                        <c:v>-107049.4503</c:v>
                      </c:pt>
                      <c:pt idx="264">
                        <c:v>-106892.1946</c:v>
                      </c:pt>
                      <c:pt idx="265">
                        <c:v>-106945.87330000001</c:v>
                      </c:pt>
                      <c:pt idx="266">
                        <c:v>-106996.40270000001</c:v>
                      </c:pt>
                      <c:pt idx="267">
                        <c:v>-106833.045</c:v>
                      </c:pt>
                      <c:pt idx="268">
                        <c:v>-106856.1547</c:v>
                      </c:pt>
                      <c:pt idx="269">
                        <c:v>-106813.35649999999</c:v>
                      </c:pt>
                      <c:pt idx="270">
                        <c:v>-106839.91559999999</c:v>
                      </c:pt>
                      <c:pt idx="271">
                        <c:v>-106879.17720000001</c:v>
                      </c:pt>
                      <c:pt idx="272">
                        <c:v>-106828.55190000001</c:v>
                      </c:pt>
                      <c:pt idx="273">
                        <c:v>-107025.36</c:v>
                      </c:pt>
                      <c:pt idx="274">
                        <c:v>-106901.11199999999</c:v>
                      </c:pt>
                      <c:pt idx="275">
                        <c:v>-106925.3447</c:v>
                      </c:pt>
                      <c:pt idx="276">
                        <c:v>-107037.5762</c:v>
                      </c:pt>
                      <c:pt idx="277">
                        <c:v>-107135.1507</c:v>
                      </c:pt>
                      <c:pt idx="278">
                        <c:v>-107017.4586</c:v>
                      </c:pt>
                      <c:pt idx="279">
                        <c:v>-107024.5693</c:v>
                      </c:pt>
                      <c:pt idx="280">
                        <c:v>-106920.25599999999</c:v>
                      </c:pt>
                      <c:pt idx="281">
                        <c:v>-106732.0349</c:v>
                      </c:pt>
                      <c:pt idx="282">
                        <c:v>-107008.367</c:v>
                      </c:pt>
                      <c:pt idx="283">
                        <c:v>-107011.6922</c:v>
                      </c:pt>
                      <c:pt idx="284">
                        <c:v>-106946.98299999999</c:v>
                      </c:pt>
                      <c:pt idx="285">
                        <c:v>-107129.8388</c:v>
                      </c:pt>
                      <c:pt idx="286">
                        <c:v>-106832.1305</c:v>
                      </c:pt>
                      <c:pt idx="287">
                        <c:v>-106908.8888</c:v>
                      </c:pt>
                      <c:pt idx="288">
                        <c:v>-106910.0705</c:v>
                      </c:pt>
                      <c:pt idx="289">
                        <c:v>-106984.6526</c:v>
                      </c:pt>
                      <c:pt idx="290">
                        <c:v>-107006.24619999999</c:v>
                      </c:pt>
                      <c:pt idx="291">
                        <c:v>-107056.3075</c:v>
                      </c:pt>
                      <c:pt idx="292">
                        <c:v>-106946.31630000001</c:v>
                      </c:pt>
                      <c:pt idx="293">
                        <c:v>-106900.85490000001</c:v>
                      </c:pt>
                      <c:pt idx="294">
                        <c:v>-107057.1789</c:v>
                      </c:pt>
                      <c:pt idx="295">
                        <c:v>-106947.77069999999</c:v>
                      </c:pt>
                      <c:pt idx="296">
                        <c:v>-106954.4653</c:v>
                      </c:pt>
                      <c:pt idx="297">
                        <c:v>-106880.3167</c:v>
                      </c:pt>
                      <c:pt idx="298">
                        <c:v>-107039.41620000001</c:v>
                      </c:pt>
                      <c:pt idx="299">
                        <c:v>-107054.476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0E53-4E5B-BD8B-94021ED37767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v>Kinetic Energy: Normal</c:v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Sheet1!$AF$1:$AF$300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-153456.7966</c:v>
                      </c:pt>
                      <c:pt idx="1">
                        <c:v>-130517.0432</c:v>
                      </c:pt>
                      <c:pt idx="2">
                        <c:v>-130550.8713</c:v>
                      </c:pt>
                      <c:pt idx="3">
                        <c:v>-130579.9</c:v>
                      </c:pt>
                      <c:pt idx="4">
                        <c:v>-130599.76</c:v>
                      </c:pt>
                      <c:pt idx="5">
                        <c:v>-130611.3152</c:v>
                      </c:pt>
                      <c:pt idx="6">
                        <c:v>-130614.08620000001</c:v>
                      </c:pt>
                      <c:pt idx="7">
                        <c:v>-130608.5203</c:v>
                      </c:pt>
                      <c:pt idx="8">
                        <c:v>-130596.0279</c:v>
                      </c:pt>
                      <c:pt idx="9">
                        <c:v>-130573.7671</c:v>
                      </c:pt>
                      <c:pt idx="10">
                        <c:v>-130544.7371</c:v>
                      </c:pt>
                      <c:pt idx="11">
                        <c:v>-130512.6281</c:v>
                      </c:pt>
                      <c:pt idx="12">
                        <c:v>-130472.78690000001</c:v>
                      </c:pt>
                      <c:pt idx="13">
                        <c:v>-130423.7925</c:v>
                      </c:pt>
                      <c:pt idx="14">
                        <c:v>-130370.0426</c:v>
                      </c:pt>
                      <c:pt idx="15">
                        <c:v>-130310.6217</c:v>
                      </c:pt>
                      <c:pt idx="16">
                        <c:v>-130242.3637</c:v>
                      </c:pt>
                      <c:pt idx="17">
                        <c:v>-130168.4222</c:v>
                      </c:pt>
                      <c:pt idx="18">
                        <c:v>-130089.5071</c:v>
                      </c:pt>
                      <c:pt idx="19">
                        <c:v>-130004.04580000001</c:v>
                      </c:pt>
                      <c:pt idx="20">
                        <c:v>-129917.8361</c:v>
                      </c:pt>
                      <c:pt idx="21">
                        <c:v>-129827.73820000001</c:v>
                      </c:pt>
                      <c:pt idx="22">
                        <c:v>-129732.8873</c:v>
                      </c:pt>
                      <c:pt idx="23">
                        <c:v>-129634.895</c:v>
                      </c:pt>
                      <c:pt idx="24">
                        <c:v>-129535.4875</c:v>
                      </c:pt>
                      <c:pt idx="25">
                        <c:v>-129434.57180000001</c:v>
                      </c:pt>
                      <c:pt idx="26">
                        <c:v>-129329.9859</c:v>
                      </c:pt>
                      <c:pt idx="27">
                        <c:v>-129221.93670000001</c:v>
                      </c:pt>
                      <c:pt idx="28">
                        <c:v>-129112.8006</c:v>
                      </c:pt>
                      <c:pt idx="29">
                        <c:v>-129004.48729999999</c:v>
                      </c:pt>
                      <c:pt idx="30">
                        <c:v>-128892.0294</c:v>
                      </c:pt>
                      <c:pt idx="31">
                        <c:v>-128778.4715</c:v>
                      </c:pt>
                      <c:pt idx="32">
                        <c:v>-128665.1787</c:v>
                      </c:pt>
                      <c:pt idx="33">
                        <c:v>-128547.4268</c:v>
                      </c:pt>
                      <c:pt idx="34">
                        <c:v>-128425.10460000001</c:v>
                      </c:pt>
                      <c:pt idx="35">
                        <c:v>-128304.1764</c:v>
                      </c:pt>
                      <c:pt idx="36">
                        <c:v>-128179.8523</c:v>
                      </c:pt>
                      <c:pt idx="37">
                        <c:v>-128051.76330000001</c:v>
                      </c:pt>
                      <c:pt idx="38">
                        <c:v>-127923.7864</c:v>
                      </c:pt>
                      <c:pt idx="39">
                        <c:v>-127793.0442</c:v>
                      </c:pt>
                      <c:pt idx="40">
                        <c:v>-127660.98910000001</c:v>
                      </c:pt>
                      <c:pt idx="41">
                        <c:v>-127526.228</c:v>
                      </c:pt>
                      <c:pt idx="42">
                        <c:v>-127389.3501</c:v>
                      </c:pt>
                      <c:pt idx="43">
                        <c:v>-127251.5818</c:v>
                      </c:pt>
                      <c:pt idx="44">
                        <c:v>-127111.601</c:v>
                      </c:pt>
                      <c:pt idx="45">
                        <c:v>-126971.03290000001</c:v>
                      </c:pt>
                      <c:pt idx="46">
                        <c:v>-126827.7059</c:v>
                      </c:pt>
                      <c:pt idx="47">
                        <c:v>-126685.23480000001</c:v>
                      </c:pt>
                      <c:pt idx="48">
                        <c:v>-126540.6623</c:v>
                      </c:pt>
                      <c:pt idx="49">
                        <c:v>-126400.5113</c:v>
                      </c:pt>
                      <c:pt idx="50">
                        <c:v>-126255.2908</c:v>
                      </c:pt>
                      <c:pt idx="51">
                        <c:v>-126110.4819</c:v>
                      </c:pt>
                      <c:pt idx="52">
                        <c:v>-125968.40730000001</c:v>
                      </c:pt>
                      <c:pt idx="53">
                        <c:v>-125822.2389</c:v>
                      </c:pt>
                      <c:pt idx="54">
                        <c:v>-125676.0076</c:v>
                      </c:pt>
                      <c:pt idx="55">
                        <c:v>-125528.7309</c:v>
                      </c:pt>
                      <c:pt idx="56">
                        <c:v>-125380.7013</c:v>
                      </c:pt>
                      <c:pt idx="57">
                        <c:v>-125233.43640000001</c:v>
                      </c:pt>
                      <c:pt idx="58">
                        <c:v>-125084.3343</c:v>
                      </c:pt>
                      <c:pt idx="59">
                        <c:v>-124935.9454</c:v>
                      </c:pt>
                      <c:pt idx="60">
                        <c:v>-124785.9376</c:v>
                      </c:pt>
                      <c:pt idx="61">
                        <c:v>-124635.3524</c:v>
                      </c:pt>
                      <c:pt idx="62">
                        <c:v>-124484.61569999999</c:v>
                      </c:pt>
                      <c:pt idx="63">
                        <c:v>-124332.6122</c:v>
                      </c:pt>
                      <c:pt idx="64">
                        <c:v>-124180.88</c:v>
                      </c:pt>
                      <c:pt idx="65">
                        <c:v>-124028.26059999999</c:v>
                      </c:pt>
                      <c:pt idx="66">
                        <c:v>-123874.1594</c:v>
                      </c:pt>
                      <c:pt idx="67">
                        <c:v>-123720.867</c:v>
                      </c:pt>
                      <c:pt idx="68">
                        <c:v>-123570.2178</c:v>
                      </c:pt>
                      <c:pt idx="69">
                        <c:v>-123415.6066</c:v>
                      </c:pt>
                      <c:pt idx="70">
                        <c:v>-123261.5434</c:v>
                      </c:pt>
                      <c:pt idx="71">
                        <c:v>-123108.8921</c:v>
                      </c:pt>
                      <c:pt idx="72">
                        <c:v>-122955.76700000001</c:v>
                      </c:pt>
                      <c:pt idx="73">
                        <c:v>-122802.91190000001</c:v>
                      </c:pt>
                      <c:pt idx="74">
                        <c:v>-122650.32950000001</c:v>
                      </c:pt>
                      <c:pt idx="75">
                        <c:v>-122492.5425</c:v>
                      </c:pt>
                      <c:pt idx="76">
                        <c:v>-122335.38529999999</c:v>
                      </c:pt>
                      <c:pt idx="77">
                        <c:v>-122182.7849</c:v>
                      </c:pt>
                      <c:pt idx="78">
                        <c:v>-122031.00840000001</c:v>
                      </c:pt>
                      <c:pt idx="79">
                        <c:v>-121876.3692</c:v>
                      </c:pt>
                      <c:pt idx="80">
                        <c:v>-121720.5634</c:v>
                      </c:pt>
                      <c:pt idx="81">
                        <c:v>-121561.4694</c:v>
                      </c:pt>
                      <c:pt idx="82">
                        <c:v>-121403.9486</c:v>
                      </c:pt>
                      <c:pt idx="83">
                        <c:v>-121246.21060000001</c:v>
                      </c:pt>
                      <c:pt idx="84">
                        <c:v>-121087.46950000001</c:v>
                      </c:pt>
                      <c:pt idx="85">
                        <c:v>-120929.2993</c:v>
                      </c:pt>
                      <c:pt idx="86">
                        <c:v>-120774.73209999999</c:v>
                      </c:pt>
                      <c:pt idx="87">
                        <c:v>-120614.4152</c:v>
                      </c:pt>
                      <c:pt idx="88">
                        <c:v>-120460.85249999999</c:v>
                      </c:pt>
                      <c:pt idx="89">
                        <c:v>-120299.3934</c:v>
                      </c:pt>
                      <c:pt idx="90">
                        <c:v>-120139.79610000001</c:v>
                      </c:pt>
                      <c:pt idx="91">
                        <c:v>-119978.1853</c:v>
                      </c:pt>
                      <c:pt idx="92">
                        <c:v>-119818.8346</c:v>
                      </c:pt>
                      <c:pt idx="93">
                        <c:v>-119660.7311</c:v>
                      </c:pt>
                      <c:pt idx="94">
                        <c:v>-119501.3135</c:v>
                      </c:pt>
                      <c:pt idx="95">
                        <c:v>-119339.0799</c:v>
                      </c:pt>
                      <c:pt idx="96">
                        <c:v>-119180.8049</c:v>
                      </c:pt>
                      <c:pt idx="97">
                        <c:v>-119018.12209999999</c:v>
                      </c:pt>
                      <c:pt idx="98">
                        <c:v>-118859.0138</c:v>
                      </c:pt>
                      <c:pt idx="99">
                        <c:v>-118695.71189999999</c:v>
                      </c:pt>
                      <c:pt idx="100">
                        <c:v>-118536.6859</c:v>
                      </c:pt>
                      <c:pt idx="101">
                        <c:v>-118371.5224</c:v>
                      </c:pt>
                      <c:pt idx="102">
                        <c:v>-118207.9743</c:v>
                      </c:pt>
                      <c:pt idx="103">
                        <c:v>-118045.5092</c:v>
                      </c:pt>
                      <c:pt idx="104">
                        <c:v>-117881.5727</c:v>
                      </c:pt>
                      <c:pt idx="105">
                        <c:v>-117718.644</c:v>
                      </c:pt>
                      <c:pt idx="106">
                        <c:v>-117552.677</c:v>
                      </c:pt>
                      <c:pt idx="107">
                        <c:v>-117388.9121</c:v>
                      </c:pt>
                      <c:pt idx="108">
                        <c:v>-117219.9742</c:v>
                      </c:pt>
                      <c:pt idx="109">
                        <c:v>-117053.96739999999</c:v>
                      </c:pt>
                      <c:pt idx="110">
                        <c:v>-116884.41989999999</c:v>
                      </c:pt>
                      <c:pt idx="111">
                        <c:v>-116717.7969</c:v>
                      </c:pt>
                      <c:pt idx="112">
                        <c:v>-116551.26360000001</c:v>
                      </c:pt>
                      <c:pt idx="113">
                        <c:v>-116378.99860000001</c:v>
                      </c:pt>
                      <c:pt idx="114">
                        <c:v>-116211.62</c:v>
                      </c:pt>
                      <c:pt idx="115">
                        <c:v>-116042.13959999999</c:v>
                      </c:pt>
                      <c:pt idx="116">
                        <c:v>-115877.81170000001</c:v>
                      </c:pt>
                      <c:pt idx="117">
                        <c:v>-115708.4566</c:v>
                      </c:pt>
                      <c:pt idx="118">
                        <c:v>-115536.9357</c:v>
                      </c:pt>
                      <c:pt idx="119">
                        <c:v>-115370.7153</c:v>
                      </c:pt>
                      <c:pt idx="120">
                        <c:v>-115201.78810000001</c:v>
                      </c:pt>
                      <c:pt idx="121">
                        <c:v>-115031.0434</c:v>
                      </c:pt>
                      <c:pt idx="122">
                        <c:v>-114864.5557</c:v>
                      </c:pt>
                      <c:pt idx="123">
                        <c:v>-114695.6231</c:v>
                      </c:pt>
                      <c:pt idx="124">
                        <c:v>-114524.3553</c:v>
                      </c:pt>
                      <c:pt idx="125">
                        <c:v>-114351.0686</c:v>
                      </c:pt>
                      <c:pt idx="126">
                        <c:v>-114182.3904</c:v>
                      </c:pt>
                      <c:pt idx="127">
                        <c:v>-114014.32150000001</c:v>
                      </c:pt>
                      <c:pt idx="128">
                        <c:v>-113845.4339</c:v>
                      </c:pt>
                      <c:pt idx="129">
                        <c:v>-113671.5428</c:v>
                      </c:pt>
                      <c:pt idx="130">
                        <c:v>-113504.4105</c:v>
                      </c:pt>
                      <c:pt idx="131">
                        <c:v>-113328.34110000001</c:v>
                      </c:pt>
                      <c:pt idx="132">
                        <c:v>-113158.8567</c:v>
                      </c:pt>
                      <c:pt idx="133">
                        <c:v>-112987.94650000001</c:v>
                      </c:pt>
                      <c:pt idx="134">
                        <c:v>-112818.1444</c:v>
                      </c:pt>
                      <c:pt idx="135">
                        <c:v>-112637.25079999999</c:v>
                      </c:pt>
                      <c:pt idx="136">
                        <c:v>-112458.9201</c:v>
                      </c:pt>
                      <c:pt idx="137">
                        <c:v>-112278.0914</c:v>
                      </c:pt>
                      <c:pt idx="138">
                        <c:v>-112097.6355</c:v>
                      </c:pt>
                      <c:pt idx="139">
                        <c:v>-111910.621</c:v>
                      </c:pt>
                      <c:pt idx="140">
                        <c:v>-111727.01549999999</c:v>
                      </c:pt>
                      <c:pt idx="141">
                        <c:v>-111547.0212</c:v>
                      </c:pt>
                      <c:pt idx="142">
                        <c:v>-111361.08749999999</c:v>
                      </c:pt>
                      <c:pt idx="143">
                        <c:v>-111179.1501</c:v>
                      </c:pt>
                      <c:pt idx="144">
                        <c:v>-111002.06789999999</c:v>
                      </c:pt>
                      <c:pt idx="145">
                        <c:v>-110817.9958</c:v>
                      </c:pt>
                      <c:pt idx="146">
                        <c:v>-110639.09269999999</c:v>
                      </c:pt>
                      <c:pt idx="147">
                        <c:v>-110464.5524</c:v>
                      </c:pt>
                      <c:pt idx="148">
                        <c:v>-110283.14139999999</c:v>
                      </c:pt>
                      <c:pt idx="149">
                        <c:v>-110106.5753</c:v>
                      </c:pt>
                      <c:pt idx="150">
                        <c:v>-109927.3296</c:v>
                      </c:pt>
                      <c:pt idx="151">
                        <c:v>-109740.6888</c:v>
                      </c:pt>
                      <c:pt idx="152">
                        <c:v>-109555.96</c:v>
                      </c:pt>
                      <c:pt idx="153">
                        <c:v>-109373.6508</c:v>
                      </c:pt>
                      <c:pt idx="154">
                        <c:v>-109199.2644</c:v>
                      </c:pt>
                      <c:pt idx="155">
                        <c:v>-109009.22749999999</c:v>
                      </c:pt>
                      <c:pt idx="156">
                        <c:v>-108816.1376</c:v>
                      </c:pt>
                      <c:pt idx="157">
                        <c:v>-108622.5202</c:v>
                      </c:pt>
                      <c:pt idx="158">
                        <c:v>-108436.77800000001</c:v>
                      </c:pt>
                      <c:pt idx="159">
                        <c:v>-108245.02989999999</c:v>
                      </c:pt>
                      <c:pt idx="160">
                        <c:v>-108050.60830000001</c:v>
                      </c:pt>
                      <c:pt idx="161">
                        <c:v>-107859.90549999999</c:v>
                      </c:pt>
                      <c:pt idx="162">
                        <c:v>-107663.3612</c:v>
                      </c:pt>
                      <c:pt idx="163">
                        <c:v>-107472.4835</c:v>
                      </c:pt>
                      <c:pt idx="164">
                        <c:v>-107275.7865</c:v>
                      </c:pt>
                      <c:pt idx="165">
                        <c:v>-107081.1914</c:v>
                      </c:pt>
                      <c:pt idx="166">
                        <c:v>-106881.5809</c:v>
                      </c:pt>
                      <c:pt idx="167">
                        <c:v>-106679.3985</c:v>
                      </c:pt>
                      <c:pt idx="168">
                        <c:v>-106481.2632</c:v>
                      </c:pt>
                      <c:pt idx="169">
                        <c:v>-106275.54270000001</c:v>
                      </c:pt>
                      <c:pt idx="170">
                        <c:v>-106075.7588</c:v>
                      </c:pt>
                      <c:pt idx="171">
                        <c:v>-105861.106</c:v>
                      </c:pt>
                      <c:pt idx="172">
                        <c:v>-105666.4212</c:v>
                      </c:pt>
                      <c:pt idx="173">
                        <c:v>-105463.3006</c:v>
                      </c:pt>
                      <c:pt idx="174">
                        <c:v>-105255.45600000001</c:v>
                      </c:pt>
                      <c:pt idx="175">
                        <c:v>-105052.6844</c:v>
                      </c:pt>
                      <c:pt idx="176">
                        <c:v>-104834.4855</c:v>
                      </c:pt>
                      <c:pt idx="177">
                        <c:v>-104621.92479999999</c:v>
                      </c:pt>
                      <c:pt idx="178">
                        <c:v>-104408.65089999999</c:v>
                      </c:pt>
                      <c:pt idx="179">
                        <c:v>-104198.8183</c:v>
                      </c:pt>
                      <c:pt idx="180">
                        <c:v>-103989.8204</c:v>
                      </c:pt>
                      <c:pt idx="181">
                        <c:v>-103778.47629999999</c:v>
                      </c:pt>
                      <c:pt idx="182">
                        <c:v>-103566.5928</c:v>
                      </c:pt>
                      <c:pt idx="183">
                        <c:v>-103348.4846</c:v>
                      </c:pt>
                      <c:pt idx="184">
                        <c:v>-103122.38989999999</c:v>
                      </c:pt>
                      <c:pt idx="185">
                        <c:v>-102909.43610000001</c:v>
                      </c:pt>
                      <c:pt idx="186">
                        <c:v>-102698.3744</c:v>
                      </c:pt>
                      <c:pt idx="187">
                        <c:v>-102483.06540000001</c:v>
                      </c:pt>
                      <c:pt idx="188">
                        <c:v>-102273.64720000001</c:v>
                      </c:pt>
                      <c:pt idx="189">
                        <c:v>-102060.08960000001</c:v>
                      </c:pt>
                      <c:pt idx="190">
                        <c:v>-101839.1336</c:v>
                      </c:pt>
                      <c:pt idx="191">
                        <c:v>-101610.5039</c:v>
                      </c:pt>
                      <c:pt idx="192">
                        <c:v>-101387.2809</c:v>
                      </c:pt>
                      <c:pt idx="193">
                        <c:v>-101174.29090000001</c:v>
                      </c:pt>
                      <c:pt idx="194">
                        <c:v>-100964.0319</c:v>
                      </c:pt>
                      <c:pt idx="195">
                        <c:v>-100744.32060000001</c:v>
                      </c:pt>
                      <c:pt idx="196">
                        <c:v>-100515.28479999999</c:v>
                      </c:pt>
                      <c:pt idx="197">
                        <c:v>-100289.5735</c:v>
                      </c:pt>
                      <c:pt idx="198">
                        <c:v>-100061.7763</c:v>
                      </c:pt>
                      <c:pt idx="199">
                        <c:v>-99820.053</c:v>
                      </c:pt>
                      <c:pt idx="200">
                        <c:v>-99580.359200000006</c:v>
                      </c:pt>
                      <c:pt idx="201">
                        <c:v>-99348.320699999997</c:v>
                      </c:pt>
                      <c:pt idx="202">
                        <c:v>-99104.927500000005</c:v>
                      </c:pt>
                      <c:pt idx="203">
                        <c:v>-98850.680800000002</c:v>
                      </c:pt>
                      <c:pt idx="204">
                        <c:v>-98610.920400000003</c:v>
                      </c:pt>
                      <c:pt idx="205">
                        <c:v>-98371.658899999995</c:v>
                      </c:pt>
                      <c:pt idx="206">
                        <c:v>-98125.271699999998</c:v>
                      </c:pt>
                      <c:pt idx="207">
                        <c:v>-97874.437900000004</c:v>
                      </c:pt>
                      <c:pt idx="208">
                        <c:v>-97633.8609</c:v>
                      </c:pt>
                      <c:pt idx="209">
                        <c:v>-97396.484299999996</c:v>
                      </c:pt>
                      <c:pt idx="210">
                        <c:v>-97149.137700000007</c:v>
                      </c:pt>
                      <c:pt idx="211">
                        <c:v>-96888.933399999994</c:v>
                      </c:pt>
                      <c:pt idx="212">
                        <c:v>-96626.575700000001</c:v>
                      </c:pt>
                      <c:pt idx="213">
                        <c:v>-96368.075100000002</c:v>
                      </c:pt>
                      <c:pt idx="214">
                        <c:v>-96118.071200000006</c:v>
                      </c:pt>
                      <c:pt idx="215">
                        <c:v>-95860.789499999999</c:v>
                      </c:pt>
                      <c:pt idx="216">
                        <c:v>-95611.019100000005</c:v>
                      </c:pt>
                      <c:pt idx="217">
                        <c:v>-95366.395900000003</c:v>
                      </c:pt>
                      <c:pt idx="218">
                        <c:v>-95119.2212</c:v>
                      </c:pt>
                      <c:pt idx="219">
                        <c:v>-94865.591400000005</c:v>
                      </c:pt>
                      <c:pt idx="220">
                        <c:v>-94610.632599999997</c:v>
                      </c:pt>
                      <c:pt idx="221">
                        <c:v>-94356.503200000006</c:v>
                      </c:pt>
                      <c:pt idx="222">
                        <c:v>-94107.414799999999</c:v>
                      </c:pt>
                      <c:pt idx="223">
                        <c:v>-93857.170400000003</c:v>
                      </c:pt>
                      <c:pt idx="224">
                        <c:v>-93595.3851</c:v>
                      </c:pt>
                      <c:pt idx="225">
                        <c:v>-93341.136199999994</c:v>
                      </c:pt>
                      <c:pt idx="226">
                        <c:v>-93085.660900000003</c:v>
                      </c:pt>
                      <c:pt idx="227">
                        <c:v>-92819.334199999998</c:v>
                      </c:pt>
                      <c:pt idx="228">
                        <c:v>-92566.938099999999</c:v>
                      </c:pt>
                      <c:pt idx="229">
                        <c:v>-92312.2932</c:v>
                      </c:pt>
                      <c:pt idx="230">
                        <c:v>-92062.140100000004</c:v>
                      </c:pt>
                      <c:pt idx="231">
                        <c:v>-91807.969200000007</c:v>
                      </c:pt>
                      <c:pt idx="232">
                        <c:v>-91558.737999999998</c:v>
                      </c:pt>
                      <c:pt idx="233">
                        <c:v>-91310.704400000002</c:v>
                      </c:pt>
                      <c:pt idx="234">
                        <c:v>-91055.4378</c:v>
                      </c:pt>
                      <c:pt idx="235">
                        <c:v>-90800.715700000001</c:v>
                      </c:pt>
                      <c:pt idx="236">
                        <c:v>-90545.585099999997</c:v>
                      </c:pt>
                      <c:pt idx="237">
                        <c:v>-90304.478499999997</c:v>
                      </c:pt>
                      <c:pt idx="238">
                        <c:v>-90055.169299999994</c:v>
                      </c:pt>
                      <c:pt idx="239">
                        <c:v>-89821.554499999998</c:v>
                      </c:pt>
                      <c:pt idx="240">
                        <c:v>-89571.433000000005</c:v>
                      </c:pt>
                      <c:pt idx="241">
                        <c:v>-89319.223199999993</c:v>
                      </c:pt>
                      <c:pt idx="242">
                        <c:v>-89074.6201</c:v>
                      </c:pt>
                      <c:pt idx="243">
                        <c:v>-88840.063999999998</c:v>
                      </c:pt>
                      <c:pt idx="244">
                        <c:v>-88615.505799999999</c:v>
                      </c:pt>
                      <c:pt idx="245">
                        <c:v>-88380.8845</c:v>
                      </c:pt>
                      <c:pt idx="246">
                        <c:v>-88134.837899999999</c:v>
                      </c:pt>
                      <c:pt idx="247">
                        <c:v>-87879.315700000006</c:v>
                      </c:pt>
                      <c:pt idx="248">
                        <c:v>-87638.668999999994</c:v>
                      </c:pt>
                      <c:pt idx="249">
                        <c:v>-87384.752399999998</c:v>
                      </c:pt>
                      <c:pt idx="250">
                        <c:v>-87130.601999999999</c:v>
                      </c:pt>
                      <c:pt idx="251">
                        <c:v>-85359.020300000004</c:v>
                      </c:pt>
                      <c:pt idx="252">
                        <c:v>-84404.294399999999</c:v>
                      </c:pt>
                      <c:pt idx="253">
                        <c:v>-83978.183999999994</c:v>
                      </c:pt>
                      <c:pt idx="254">
                        <c:v>-83777.274399999995</c:v>
                      </c:pt>
                      <c:pt idx="255">
                        <c:v>-83764.014200000005</c:v>
                      </c:pt>
                      <c:pt idx="256">
                        <c:v>-83816.892000000007</c:v>
                      </c:pt>
                      <c:pt idx="257">
                        <c:v>-83913.755499999999</c:v>
                      </c:pt>
                      <c:pt idx="258">
                        <c:v>-84046.652199999997</c:v>
                      </c:pt>
                      <c:pt idx="259">
                        <c:v>-84206.062699999995</c:v>
                      </c:pt>
                      <c:pt idx="260">
                        <c:v>-84464.393299999996</c:v>
                      </c:pt>
                      <c:pt idx="261">
                        <c:v>-84676.305900000007</c:v>
                      </c:pt>
                      <c:pt idx="262">
                        <c:v>-84810.653600000005</c:v>
                      </c:pt>
                      <c:pt idx="263">
                        <c:v>-84968.4519</c:v>
                      </c:pt>
                      <c:pt idx="264">
                        <c:v>-85074.270699999994</c:v>
                      </c:pt>
                      <c:pt idx="265">
                        <c:v>-85071.424599999998</c:v>
                      </c:pt>
                      <c:pt idx="266">
                        <c:v>-85118.445699999997</c:v>
                      </c:pt>
                      <c:pt idx="267">
                        <c:v>-85186.335000000006</c:v>
                      </c:pt>
                      <c:pt idx="268">
                        <c:v>-85153.387499999997</c:v>
                      </c:pt>
                      <c:pt idx="269">
                        <c:v>-85170.828299999994</c:v>
                      </c:pt>
                      <c:pt idx="270">
                        <c:v>-85209.508700000006</c:v>
                      </c:pt>
                      <c:pt idx="271">
                        <c:v>-85216.571800000005</c:v>
                      </c:pt>
                      <c:pt idx="272">
                        <c:v>-85235.213600000003</c:v>
                      </c:pt>
                      <c:pt idx="273">
                        <c:v>-85299.8557</c:v>
                      </c:pt>
                      <c:pt idx="274">
                        <c:v>-85313.096799999999</c:v>
                      </c:pt>
                      <c:pt idx="275">
                        <c:v>-85300.688599999994</c:v>
                      </c:pt>
                      <c:pt idx="276">
                        <c:v>-85332.9755</c:v>
                      </c:pt>
                      <c:pt idx="277">
                        <c:v>-85261.0236</c:v>
                      </c:pt>
                      <c:pt idx="278">
                        <c:v>-85256.369000000006</c:v>
                      </c:pt>
                      <c:pt idx="279">
                        <c:v>-85304.033500000005</c:v>
                      </c:pt>
                      <c:pt idx="280">
                        <c:v>-85291.797999999995</c:v>
                      </c:pt>
                      <c:pt idx="281">
                        <c:v>-85297.759600000005</c:v>
                      </c:pt>
                      <c:pt idx="282">
                        <c:v>-85291.441200000001</c:v>
                      </c:pt>
                      <c:pt idx="283">
                        <c:v>-85266.231100000005</c:v>
                      </c:pt>
                      <c:pt idx="284">
                        <c:v>-85315.652600000001</c:v>
                      </c:pt>
                      <c:pt idx="285">
                        <c:v>-85360.275599999994</c:v>
                      </c:pt>
                      <c:pt idx="286">
                        <c:v>-85316.053</c:v>
                      </c:pt>
                      <c:pt idx="287">
                        <c:v>-85349.812699999995</c:v>
                      </c:pt>
                      <c:pt idx="288">
                        <c:v>-85312.976500000004</c:v>
                      </c:pt>
                      <c:pt idx="289">
                        <c:v>-85273.392999999996</c:v>
                      </c:pt>
                      <c:pt idx="290">
                        <c:v>-85266.636700000003</c:v>
                      </c:pt>
                      <c:pt idx="291">
                        <c:v>-85268.243300000002</c:v>
                      </c:pt>
                      <c:pt idx="292">
                        <c:v>-85283.754700000005</c:v>
                      </c:pt>
                      <c:pt idx="293">
                        <c:v>-85259.845799999996</c:v>
                      </c:pt>
                      <c:pt idx="294">
                        <c:v>-85311.191000000006</c:v>
                      </c:pt>
                      <c:pt idx="295">
                        <c:v>-85297.389299999995</c:v>
                      </c:pt>
                      <c:pt idx="296">
                        <c:v>-85312.6636</c:v>
                      </c:pt>
                      <c:pt idx="297">
                        <c:v>-85291.161999999997</c:v>
                      </c:pt>
                      <c:pt idx="298">
                        <c:v>-85266.9853</c:v>
                      </c:pt>
                      <c:pt idx="299">
                        <c:v>-85273.522200000007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0E53-4E5B-BD8B-94021ED37767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v>Potential Energy: Normal</c:v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Sheet1!$AJ$1:$AJ$300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-153983.9804</c:v>
                      </c:pt>
                      <c:pt idx="1">
                        <c:v>-131155.4235</c:v>
                      </c:pt>
                      <c:pt idx="2">
                        <c:v>-131256.52979999999</c:v>
                      </c:pt>
                      <c:pt idx="3">
                        <c:v>-131329.48240000001</c:v>
                      </c:pt>
                      <c:pt idx="4">
                        <c:v>-131389.3167</c:v>
                      </c:pt>
                      <c:pt idx="5">
                        <c:v>-131439.1586</c:v>
                      </c:pt>
                      <c:pt idx="6">
                        <c:v>-131471.29449999999</c:v>
                      </c:pt>
                      <c:pt idx="7">
                        <c:v>-131516.98939999999</c:v>
                      </c:pt>
                      <c:pt idx="8">
                        <c:v>-131529.43549999999</c:v>
                      </c:pt>
                      <c:pt idx="9">
                        <c:v>-131552.3456</c:v>
                      </c:pt>
                      <c:pt idx="10">
                        <c:v>-131589.10190000001</c:v>
                      </c:pt>
                      <c:pt idx="11">
                        <c:v>-131598.61180000001</c:v>
                      </c:pt>
                      <c:pt idx="12">
                        <c:v>-131603.2715</c:v>
                      </c:pt>
                      <c:pt idx="13">
                        <c:v>-131601.36569999999</c:v>
                      </c:pt>
                      <c:pt idx="14">
                        <c:v>-131615.47760000001</c:v>
                      </c:pt>
                      <c:pt idx="15">
                        <c:v>-131605.3653</c:v>
                      </c:pt>
                      <c:pt idx="16">
                        <c:v>-131586.45860000001</c:v>
                      </c:pt>
                      <c:pt idx="17">
                        <c:v>-131566.4007</c:v>
                      </c:pt>
                      <c:pt idx="18">
                        <c:v>-131560.14970000001</c:v>
                      </c:pt>
                      <c:pt idx="19">
                        <c:v>-131540.06959999999</c:v>
                      </c:pt>
                      <c:pt idx="20">
                        <c:v>-131518.39110000001</c:v>
                      </c:pt>
                      <c:pt idx="21">
                        <c:v>-131504.7843</c:v>
                      </c:pt>
                      <c:pt idx="22">
                        <c:v>-131471.64499999999</c:v>
                      </c:pt>
                      <c:pt idx="23">
                        <c:v>-131445.00399999999</c:v>
                      </c:pt>
                      <c:pt idx="24">
                        <c:v>-131425.25</c:v>
                      </c:pt>
                      <c:pt idx="25">
                        <c:v>-131394.7224</c:v>
                      </c:pt>
                      <c:pt idx="26">
                        <c:v>-131334.89509999999</c:v>
                      </c:pt>
                      <c:pt idx="27">
                        <c:v>-131309.44289999999</c:v>
                      </c:pt>
                      <c:pt idx="28">
                        <c:v>-131261.7928</c:v>
                      </c:pt>
                      <c:pt idx="29">
                        <c:v>-131272.99849999999</c:v>
                      </c:pt>
                      <c:pt idx="30">
                        <c:v>-131209.19500000001</c:v>
                      </c:pt>
                      <c:pt idx="31">
                        <c:v>-131184.6122</c:v>
                      </c:pt>
                      <c:pt idx="32">
                        <c:v>-131123.9822</c:v>
                      </c:pt>
                      <c:pt idx="33">
                        <c:v>-131101.69779999999</c:v>
                      </c:pt>
                      <c:pt idx="34">
                        <c:v>-131044.3064</c:v>
                      </c:pt>
                      <c:pt idx="35">
                        <c:v>-131018.45510000001</c:v>
                      </c:pt>
                      <c:pt idx="36">
                        <c:v>-130945.4103</c:v>
                      </c:pt>
                      <c:pt idx="37">
                        <c:v>-130900.05319999999</c:v>
                      </c:pt>
                      <c:pt idx="38">
                        <c:v>-130855.44289999999</c:v>
                      </c:pt>
                      <c:pt idx="39">
                        <c:v>-130783.27310000001</c:v>
                      </c:pt>
                      <c:pt idx="40">
                        <c:v>-130769.3511</c:v>
                      </c:pt>
                      <c:pt idx="41">
                        <c:v>-130675.2221</c:v>
                      </c:pt>
                      <c:pt idx="42">
                        <c:v>-130605.0402</c:v>
                      </c:pt>
                      <c:pt idx="43">
                        <c:v>-130549.80469999999</c:v>
                      </c:pt>
                      <c:pt idx="44">
                        <c:v>-130488.60060000001</c:v>
                      </c:pt>
                      <c:pt idx="45">
                        <c:v>-130428.7227</c:v>
                      </c:pt>
                      <c:pt idx="46">
                        <c:v>-130350.0285</c:v>
                      </c:pt>
                      <c:pt idx="47">
                        <c:v>-130303.3075</c:v>
                      </c:pt>
                      <c:pt idx="48">
                        <c:v>-130221.0713</c:v>
                      </c:pt>
                      <c:pt idx="49">
                        <c:v>-130185.7864</c:v>
                      </c:pt>
                      <c:pt idx="50">
                        <c:v>-130098.44319999999</c:v>
                      </c:pt>
                      <c:pt idx="51">
                        <c:v>-130066.5328</c:v>
                      </c:pt>
                      <c:pt idx="52">
                        <c:v>-130005.7107</c:v>
                      </c:pt>
                      <c:pt idx="53">
                        <c:v>-129940.57120000001</c:v>
                      </c:pt>
                      <c:pt idx="54">
                        <c:v>-129864.31110000001</c:v>
                      </c:pt>
                      <c:pt idx="55">
                        <c:v>-129750.3919</c:v>
                      </c:pt>
                      <c:pt idx="56">
                        <c:v>-129775.14019999999</c:v>
                      </c:pt>
                      <c:pt idx="57">
                        <c:v>-129658.3654</c:v>
                      </c:pt>
                      <c:pt idx="58">
                        <c:v>-129584.4451</c:v>
                      </c:pt>
                      <c:pt idx="59">
                        <c:v>-129528.4473</c:v>
                      </c:pt>
                      <c:pt idx="60">
                        <c:v>-129463.1581</c:v>
                      </c:pt>
                      <c:pt idx="61">
                        <c:v>-129423.24</c:v>
                      </c:pt>
                      <c:pt idx="62">
                        <c:v>-129298.2818</c:v>
                      </c:pt>
                      <c:pt idx="63">
                        <c:v>-129278.5154</c:v>
                      </c:pt>
                      <c:pt idx="64">
                        <c:v>-129170.3584</c:v>
                      </c:pt>
                      <c:pt idx="65">
                        <c:v>-129080.45389999999</c:v>
                      </c:pt>
                      <c:pt idx="66">
                        <c:v>-129037.11749999999</c:v>
                      </c:pt>
                      <c:pt idx="67">
                        <c:v>-128974.2703</c:v>
                      </c:pt>
                      <c:pt idx="68">
                        <c:v>-128928.697</c:v>
                      </c:pt>
                      <c:pt idx="69">
                        <c:v>-128807.2741</c:v>
                      </c:pt>
                      <c:pt idx="70">
                        <c:v>-128784.0825</c:v>
                      </c:pt>
                      <c:pt idx="71">
                        <c:v>-128701.04670000001</c:v>
                      </c:pt>
                      <c:pt idx="72">
                        <c:v>-128617.9491</c:v>
                      </c:pt>
                      <c:pt idx="73">
                        <c:v>-128533.1464</c:v>
                      </c:pt>
                      <c:pt idx="74">
                        <c:v>-128456.93090000001</c:v>
                      </c:pt>
                      <c:pt idx="75">
                        <c:v>-128377.071</c:v>
                      </c:pt>
                      <c:pt idx="76">
                        <c:v>-128316.85619999999</c:v>
                      </c:pt>
                      <c:pt idx="77">
                        <c:v>-128267.924</c:v>
                      </c:pt>
                      <c:pt idx="78">
                        <c:v>-128156.6446</c:v>
                      </c:pt>
                      <c:pt idx="79">
                        <c:v>-128134.03200000001</c:v>
                      </c:pt>
                      <c:pt idx="80">
                        <c:v>-128089.1479</c:v>
                      </c:pt>
                      <c:pt idx="81">
                        <c:v>-127945.38340000001</c:v>
                      </c:pt>
                      <c:pt idx="82">
                        <c:v>-127910.96400000001</c:v>
                      </c:pt>
                      <c:pt idx="83">
                        <c:v>-127830.7757</c:v>
                      </c:pt>
                      <c:pt idx="84">
                        <c:v>-127739.0555</c:v>
                      </c:pt>
                      <c:pt idx="85">
                        <c:v>-127669.5711</c:v>
                      </c:pt>
                      <c:pt idx="86">
                        <c:v>-127617.9722</c:v>
                      </c:pt>
                      <c:pt idx="87">
                        <c:v>-127573.5521</c:v>
                      </c:pt>
                      <c:pt idx="88">
                        <c:v>-127489.88890000001</c:v>
                      </c:pt>
                      <c:pt idx="89">
                        <c:v>-127382.6991</c:v>
                      </c:pt>
                      <c:pt idx="90">
                        <c:v>-127295.6839</c:v>
                      </c:pt>
                      <c:pt idx="91">
                        <c:v>-127215.20450000001</c:v>
                      </c:pt>
                      <c:pt idx="92">
                        <c:v>-127176.5591</c:v>
                      </c:pt>
                      <c:pt idx="93">
                        <c:v>-127056.5108</c:v>
                      </c:pt>
                      <c:pt idx="94">
                        <c:v>-127011.4166</c:v>
                      </c:pt>
                      <c:pt idx="95">
                        <c:v>-126900.85</c:v>
                      </c:pt>
                      <c:pt idx="96">
                        <c:v>-126860.8983</c:v>
                      </c:pt>
                      <c:pt idx="97">
                        <c:v>-126781.0868</c:v>
                      </c:pt>
                      <c:pt idx="98">
                        <c:v>-126660.7202</c:v>
                      </c:pt>
                      <c:pt idx="99">
                        <c:v>-126556.9613</c:v>
                      </c:pt>
                      <c:pt idx="100">
                        <c:v>-126501.2257</c:v>
                      </c:pt>
                      <c:pt idx="101">
                        <c:v>-126409.4017</c:v>
                      </c:pt>
                      <c:pt idx="102">
                        <c:v>-126415.43610000001</c:v>
                      </c:pt>
                      <c:pt idx="103">
                        <c:v>-126256.08869999999</c:v>
                      </c:pt>
                      <c:pt idx="104">
                        <c:v>-126189.08900000001</c:v>
                      </c:pt>
                      <c:pt idx="105">
                        <c:v>-126133.9635</c:v>
                      </c:pt>
                      <c:pt idx="106">
                        <c:v>-126007.64599999999</c:v>
                      </c:pt>
                      <c:pt idx="107">
                        <c:v>-125957.2007</c:v>
                      </c:pt>
                      <c:pt idx="108">
                        <c:v>-125863.1695</c:v>
                      </c:pt>
                      <c:pt idx="109">
                        <c:v>-125792.4541</c:v>
                      </c:pt>
                      <c:pt idx="110">
                        <c:v>-125664.6403</c:v>
                      </c:pt>
                      <c:pt idx="111">
                        <c:v>-125602.9957</c:v>
                      </c:pt>
                      <c:pt idx="112">
                        <c:v>-125545.9152</c:v>
                      </c:pt>
                      <c:pt idx="113">
                        <c:v>-125426.6505</c:v>
                      </c:pt>
                      <c:pt idx="114">
                        <c:v>-125342.9295</c:v>
                      </c:pt>
                      <c:pt idx="115">
                        <c:v>-125288.245</c:v>
                      </c:pt>
                      <c:pt idx="116">
                        <c:v>-125256.5239</c:v>
                      </c:pt>
                      <c:pt idx="117">
                        <c:v>-125123.9219</c:v>
                      </c:pt>
                      <c:pt idx="118">
                        <c:v>-124989.4826</c:v>
                      </c:pt>
                      <c:pt idx="119">
                        <c:v>-124995.5091</c:v>
                      </c:pt>
                      <c:pt idx="120">
                        <c:v>-124857.3165</c:v>
                      </c:pt>
                      <c:pt idx="121">
                        <c:v>-124785.0482</c:v>
                      </c:pt>
                      <c:pt idx="122">
                        <c:v>-124709.08839999999</c:v>
                      </c:pt>
                      <c:pt idx="123">
                        <c:v>-124557.2591</c:v>
                      </c:pt>
                      <c:pt idx="124">
                        <c:v>-124469.8063</c:v>
                      </c:pt>
                      <c:pt idx="125">
                        <c:v>-124453.29300000001</c:v>
                      </c:pt>
                      <c:pt idx="126">
                        <c:v>-124311.91069999999</c:v>
                      </c:pt>
                      <c:pt idx="127">
                        <c:v>-124268.1875</c:v>
                      </c:pt>
                      <c:pt idx="128">
                        <c:v>-124186.0373</c:v>
                      </c:pt>
                      <c:pt idx="129">
                        <c:v>-124135.576</c:v>
                      </c:pt>
                      <c:pt idx="130">
                        <c:v>-124055.7643</c:v>
                      </c:pt>
                      <c:pt idx="131">
                        <c:v>-123901.2347</c:v>
                      </c:pt>
                      <c:pt idx="132">
                        <c:v>-123867.66590000001</c:v>
                      </c:pt>
                      <c:pt idx="133">
                        <c:v>-123799.6094</c:v>
                      </c:pt>
                      <c:pt idx="134">
                        <c:v>-123660.2779</c:v>
                      </c:pt>
                      <c:pt idx="135">
                        <c:v>-123517.8664</c:v>
                      </c:pt>
                      <c:pt idx="136">
                        <c:v>-123422.82429999999</c:v>
                      </c:pt>
                      <c:pt idx="137">
                        <c:v>-123291.4381</c:v>
                      </c:pt>
                      <c:pt idx="138">
                        <c:v>-123190.61199999999</c:v>
                      </c:pt>
                      <c:pt idx="139">
                        <c:v>-123036.3078</c:v>
                      </c:pt>
                      <c:pt idx="140">
                        <c:v>-123020.73149999999</c:v>
                      </c:pt>
                      <c:pt idx="141">
                        <c:v>-122879.5031</c:v>
                      </c:pt>
                      <c:pt idx="142">
                        <c:v>-122747.9151</c:v>
                      </c:pt>
                      <c:pt idx="143">
                        <c:v>-122751.4074</c:v>
                      </c:pt>
                      <c:pt idx="144">
                        <c:v>-122626.0848</c:v>
                      </c:pt>
                      <c:pt idx="145">
                        <c:v>-122520.3354</c:v>
                      </c:pt>
                      <c:pt idx="146">
                        <c:v>-122491.6421</c:v>
                      </c:pt>
                      <c:pt idx="147">
                        <c:v>-122330.5148</c:v>
                      </c:pt>
                      <c:pt idx="148">
                        <c:v>-122172.2274</c:v>
                      </c:pt>
                      <c:pt idx="149">
                        <c:v>-122189.337</c:v>
                      </c:pt>
                      <c:pt idx="150">
                        <c:v>-122049.8039</c:v>
                      </c:pt>
                      <c:pt idx="151">
                        <c:v>-121897.47560000001</c:v>
                      </c:pt>
                      <c:pt idx="152">
                        <c:v>-121791.1342</c:v>
                      </c:pt>
                      <c:pt idx="153">
                        <c:v>-121806.23020000001</c:v>
                      </c:pt>
                      <c:pt idx="154">
                        <c:v>-121609.91929999999</c:v>
                      </c:pt>
                      <c:pt idx="155">
                        <c:v>-121461.0913</c:v>
                      </c:pt>
                      <c:pt idx="156">
                        <c:v>-121418.36689999999</c:v>
                      </c:pt>
                      <c:pt idx="157">
                        <c:v>-121352.80379999999</c:v>
                      </c:pt>
                      <c:pt idx="158">
                        <c:v>-121246.2311</c:v>
                      </c:pt>
                      <c:pt idx="159">
                        <c:v>-121121.6982</c:v>
                      </c:pt>
                      <c:pt idx="160">
                        <c:v>-120936.677</c:v>
                      </c:pt>
                      <c:pt idx="161">
                        <c:v>-120823.88430000001</c:v>
                      </c:pt>
                      <c:pt idx="162">
                        <c:v>-120733.6116</c:v>
                      </c:pt>
                      <c:pt idx="163">
                        <c:v>-120627.52989999999</c:v>
                      </c:pt>
                      <c:pt idx="164">
                        <c:v>-120545.17939999999</c:v>
                      </c:pt>
                      <c:pt idx="165">
                        <c:v>-120458.9235</c:v>
                      </c:pt>
                      <c:pt idx="166">
                        <c:v>-120288.1084</c:v>
                      </c:pt>
                      <c:pt idx="167">
                        <c:v>-120108.05190000001</c:v>
                      </c:pt>
                      <c:pt idx="168">
                        <c:v>-119983.0742</c:v>
                      </c:pt>
                      <c:pt idx="169">
                        <c:v>-119893.8282</c:v>
                      </c:pt>
                      <c:pt idx="170">
                        <c:v>-119806.1866</c:v>
                      </c:pt>
                      <c:pt idx="171">
                        <c:v>-119643.125</c:v>
                      </c:pt>
                      <c:pt idx="172">
                        <c:v>-119513.47629999999</c:v>
                      </c:pt>
                      <c:pt idx="173">
                        <c:v>-119411.4902</c:v>
                      </c:pt>
                      <c:pt idx="174">
                        <c:v>-119229.1311</c:v>
                      </c:pt>
                      <c:pt idx="175">
                        <c:v>-119163.55899999999</c:v>
                      </c:pt>
                      <c:pt idx="176">
                        <c:v>-118962.1922</c:v>
                      </c:pt>
                      <c:pt idx="177">
                        <c:v>-118843.2879</c:v>
                      </c:pt>
                      <c:pt idx="178">
                        <c:v>-118691.6845</c:v>
                      </c:pt>
                      <c:pt idx="179">
                        <c:v>-118477.197</c:v>
                      </c:pt>
                      <c:pt idx="180">
                        <c:v>-118494.7496</c:v>
                      </c:pt>
                      <c:pt idx="181">
                        <c:v>-118338.1026</c:v>
                      </c:pt>
                      <c:pt idx="182">
                        <c:v>-118158.31510000001</c:v>
                      </c:pt>
                      <c:pt idx="183">
                        <c:v>-118146.537</c:v>
                      </c:pt>
                      <c:pt idx="184">
                        <c:v>-117929.36410000001</c:v>
                      </c:pt>
                      <c:pt idx="185">
                        <c:v>-117830.3312</c:v>
                      </c:pt>
                      <c:pt idx="186">
                        <c:v>-117700.53479999999</c:v>
                      </c:pt>
                      <c:pt idx="187">
                        <c:v>-117513.9231</c:v>
                      </c:pt>
                      <c:pt idx="188">
                        <c:v>-117500.03260000001</c:v>
                      </c:pt>
                      <c:pt idx="189">
                        <c:v>-117368.5281</c:v>
                      </c:pt>
                      <c:pt idx="190">
                        <c:v>-117018.15549999999</c:v>
                      </c:pt>
                      <c:pt idx="191">
                        <c:v>-116921.3468</c:v>
                      </c:pt>
                      <c:pt idx="192">
                        <c:v>-117009.25930000001</c:v>
                      </c:pt>
                      <c:pt idx="193">
                        <c:v>-116804.5831</c:v>
                      </c:pt>
                      <c:pt idx="194">
                        <c:v>-116676.35279999999</c:v>
                      </c:pt>
                      <c:pt idx="195">
                        <c:v>-116502.6243</c:v>
                      </c:pt>
                      <c:pt idx="196">
                        <c:v>-116366.3812</c:v>
                      </c:pt>
                      <c:pt idx="197">
                        <c:v>-116228.7242</c:v>
                      </c:pt>
                      <c:pt idx="198">
                        <c:v>-115921.2264</c:v>
                      </c:pt>
                      <c:pt idx="199">
                        <c:v>-115828.31789999999</c:v>
                      </c:pt>
                      <c:pt idx="200">
                        <c:v>-115598.8152</c:v>
                      </c:pt>
                      <c:pt idx="201">
                        <c:v>-115555.33070000001</c:v>
                      </c:pt>
                      <c:pt idx="202">
                        <c:v>-115245.1238</c:v>
                      </c:pt>
                      <c:pt idx="203">
                        <c:v>-115135.8888</c:v>
                      </c:pt>
                      <c:pt idx="204">
                        <c:v>-114986.9241</c:v>
                      </c:pt>
                      <c:pt idx="205">
                        <c:v>-114771.12910000001</c:v>
                      </c:pt>
                      <c:pt idx="206">
                        <c:v>-114541.61599999999</c:v>
                      </c:pt>
                      <c:pt idx="207">
                        <c:v>-114663.7527</c:v>
                      </c:pt>
                      <c:pt idx="208">
                        <c:v>-114273.1639</c:v>
                      </c:pt>
                      <c:pt idx="209">
                        <c:v>-114106.1171</c:v>
                      </c:pt>
                      <c:pt idx="210">
                        <c:v>-113923.1882</c:v>
                      </c:pt>
                      <c:pt idx="211">
                        <c:v>-113737.6107</c:v>
                      </c:pt>
                      <c:pt idx="212">
                        <c:v>-113707.1516</c:v>
                      </c:pt>
                      <c:pt idx="213">
                        <c:v>-113459.23390000001</c:v>
                      </c:pt>
                      <c:pt idx="214">
                        <c:v>-113243.0857</c:v>
                      </c:pt>
                      <c:pt idx="215">
                        <c:v>-113189.8343</c:v>
                      </c:pt>
                      <c:pt idx="216">
                        <c:v>-112924.164</c:v>
                      </c:pt>
                      <c:pt idx="217">
                        <c:v>-112811.51420000001</c:v>
                      </c:pt>
                      <c:pt idx="218">
                        <c:v>-112567.29730000001</c:v>
                      </c:pt>
                      <c:pt idx="219">
                        <c:v>-112506.9424</c:v>
                      </c:pt>
                      <c:pt idx="220">
                        <c:v>-112281.4072</c:v>
                      </c:pt>
                      <c:pt idx="221">
                        <c:v>-112010.5506</c:v>
                      </c:pt>
                      <c:pt idx="222">
                        <c:v>-112039.81050000001</c:v>
                      </c:pt>
                      <c:pt idx="223">
                        <c:v>-111849.0664</c:v>
                      </c:pt>
                      <c:pt idx="224">
                        <c:v>-111588.88159999999</c:v>
                      </c:pt>
                      <c:pt idx="225">
                        <c:v>-111459.29059999999</c:v>
                      </c:pt>
                      <c:pt idx="226">
                        <c:v>-111278.5405</c:v>
                      </c:pt>
                      <c:pt idx="227">
                        <c:v>-110990.2453</c:v>
                      </c:pt>
                      <c:pt idx="228">
                        <c:v>-110874.3297</c:v>
                      </c:pt>
                      <c:pt idx="229">
                        <c:v>-110686.04399999999</c:v>
                      </c:pt>
                      <c:pt idx="230">
                        <c:v>-110516.6241</c:v>
                      </c:pt>
                      <c:pt idx="231">
                        <c:v>-110491.81819999999</c:v>
                      </c:pt>
                      <c:pt idx="232">
                        <c:v>-110208.024</c:v>
                      </c:pt>
                      <c:pt idx="233">
                        <c:v>-110048.50049999999</c:v>
                      </c:pt>
                      <c:pt idx="234">
                        <c:v>-109989.89939999999</c:v>
                      </c:pt>
                      <c:pt idx="235">
                        <c:v>-109829.0554</c:v>
                      </c:pt>
                      <c:pt idx="236">
                        <c:v>-109676.444</c:v>
                      </c:pt>
                      <c:pt idx="237">
                        <c:v>-109356.2087</c:v>
                      </c:pt>
                      <c:pt idx="238">
                        <c:v>-109237.4604</c:v>
                      </c:pt>
                      <c:pt idx="239">
                        <c:v>-109315.0221</c:v>
                      </c:pt>
                      <c:pt idx="240">
                        <c:v>-108855.30349999999</c:v>
                      </c:pt>
                      <c:pt idx="241">
                        <c:v>-108799.06200000001</c:v>
                      </c:pt>
                      <c:pt idx="242">
                        <c:v>-108702.3587</c:v>
                      </c:pt>
                      <c:pt idx="243">
                        <c:v>-108591.46580000001</c:v>
                      </c:pt>
                      <c:pt idx="244">
                        <c:v>-108608.148</c:v>
                      </c:pt>
                      <c:pt idx="245">
                        <c:v>-108191.84699999999</c:v>
                      </c:pt>
                      <c:pt idx="246">
                        <c:v>-108076.91770000001</c:v>
                      </c:pt>
                      <c:pt idx="247">
                        <c:v>-107846.40579999999</c:v>
                      </c:pt>
                      <c:pt idx="248">
                        <c:v>-107738.8012</c:v>
                      </c:pt>
                      <c:pt idx="249">
                        <c:v>-107645.1376</c:v>
                      </c:pt>
                      <c:pt idx="250">
                        <c:v>-107370.5468</c:v>
                      </c:pt>
                      <c:pt idx="251">
                        <c:v>-106360.51149999999</c:v>
                      </c:pt>
                      <c:pt idx="252">
                        <c:v>-105404.57919999999</c:v>
                      </c:pt>
                      <c:pt idx="253">
                        <c:v>-105168.071</c:v>
                      </c:pt>
                      <c:pt idx="254">
                        <c:v>-105077.4172</c:v>
                      </c:pt>
                      <c:pt idx="255">
                        <c:v>-105135.0312</c:v>
                      </c:pt>
                      <c:pt idx="256">
                        <c:v>-105285.2078</c:v>
                      </c:pt>
                      <c:pt idx="257">
                        <c:v>-105166.014</c:v>
                      </c:pt>
                      <c:pt idx="258">
                        <c:v>-105503.32279999999</c:v>
                      </c:pt>
                      <c:pt idx="259">
                        <c:v>-105808.56789999999</c:v>
                      </c:pt>
                      <c:pt idx="260">
                        <c:v>-106019.6755</c:v>
                      </c:pt>
                      <c:pt idx="261">
                        <c:v>-106223.99460000001</c:v>
                      </c:pt>
                      <c:pt idx="262">
                        <c:v>-106208.1376</c:v>
                      </c:pt>
                      <c:pt idx="263">
                        <c:v>-106588.30590000001</c:v>
                      </c:pt>
                      <c:pt idx="264">
                        <c:v>-106509.44</c:v>
                      </c:pt>
                      <c:pt idx="265">
                        <c:v>-106676.91160000001</c:v>
                      </c:pt>
                      <c:pt idx="266">
                        <c:v>-106653.675</c:v>
                      </c:pt>
                      <c:pt idx="267">
                        <c:v>-106566.8907</c:v>
                      </c:pt>
                      <c:pt idx="268">
                        <c:v>-106802.03750000001</c:v>
                      </c:pt>
                      <c:pt idx="269">
                        <c:v>-106529.5251</c:v>
                      </c:pt>
                      <c:pt idx="270">
                        <c:v>-106696.4618</c:v>
                      </c:pt>
                      <c:pt idx="271">
                        <c:v>-106759.26949999999</c:v>
                      </c:pt>
                      <c:pt idx="272">
                        <c:v>-106705.17630000001</c:v>
                      </c:pt>
                      <c:pt idx="273">
                        <c:v>-106784.1115</c:v>
                      </c:pt>
                      <c:pt idx="274">
                        <c:v>-106902.12880000001</c:v>
                      </c:pt>
                      <c:pt idx="275">
                        <c:v>-106863.52529999999</c:v>
                      </c:pt>
                      <c:pt idx="276">
                        <c:v>-106809.9702</c:v>
                      </c:pt>
                      <c:pt idx="277">
                        <c:v>-106779.3124</c:v>
                      </c:pt>
                      <c:pt idx="278">
                        <c:v>-106847.29610000001</c:v>
                      </c:pt>
                      <c:pt idx="279">
                        <c:v>-106710.6488</c:v>
                      </c:pt>
                      <c:pt idx="280">
                        <c:v>-106825.41409999999</c:v>
                      </c:pt>
                      <c:pt idx="281">
                        <c:v>-106794.9063</c:v>
                      </c:pt>
                      <c:pt idx="282">
                        <c:v>-106784.36</c:v>
                      </c:pt>
                      <c:pt idx="283">
                        <c:v>-106816.7608</c:v>
                      </c:pt>
                      <c:pt idx="284">
                        <c:v>-106650.93700000001</c:v>
                      </c:pt>
                      <c:pt idx="285">
                        <c:v>-106791.6416</c:v>
                      </c:pt>
                      <c:pt idx="286">
                        <c:v>-106812.56389999999</c:v>
                      </c:pt>
                      <c:pt idx="287">
                        <c:v>-106738.5509</c:v>
                      </c:pt>
                      <c:pt idx="288">
                        <c:v>-106682.4886</c:v>
                      </c:pt>
                      <c:pt idx="289">
                        <c:v>-106597.3777</c:v>
                      </c:pt>
                      <c:pt idx="290">
                        <c:v>-106783.9411</c:v>
                      </c:pt>
                      <c:pt idx="291">
                        <c:v>-106825.9274</c:v>
                      </c:pt>
                      <c:pt idx="292">
                        <c:v>-106900.62420000001</c:v>
                      </c:pt>
                      <c:pt idx="293">
                        <c:v>-106928.98119999999</c:v>
                      </c:pt>
                      <c:pt idx="294">
                        <c:v>-106882.0857</c:v>
                      </c:pt>
                      <c:pt idx="295">
                        <c:v>-106752.5068</c:v>
                      </c:pt>
                      <c:pt idx="296">
                        <c:v>-106829.89079999999</c:v>
                      </c:pt>
                      <c:pt idx="297">
                        <c:v>-106719.08010000001</c:v>
                      </c:pt>
                      <c:pt idx="298">
                        <c:v>-106658.99310000001</c:v>
                      </c:pt>
                      <c:pt idx="299">
                        <c:v>-106829.63649999999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E53-4E5B-BD8B-94021ED37767}"/>
                  </c:ext>
                </c:extLst>
              </c15:ser>
            </c15:filteredLineSeries>
          </c:ext>
        </c:extLst>
      </c:lineChart>
      <c:catAx>
        <c:axId val="91683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Step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60848"/>
        <c:crosses val="autoZero"/>
        <c:auto val="1"/>
        <c:lblAlgn val="ctr"/>
        <c:lblOffset val="100"/>
        <c:noMultiLvlLbl val="0"/>
      </c:catAx>
      <c:valAx>
        <c:axId val="91660848"/>
        <c:scaling>
          <c:orientation val="minMax"/>
          <c:max val="-80000"/>
          <c:min val="-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Energies</a:t>
                </a:r>
                <a:r>
                  <a:rPr lang="en-US" baseline="0"/>
                  <a:t> (kal/mol)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8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Potential</a:t>
            </a:r>
            <a:r>
              <a:rPr lang="en-US" baseline="0"/>
              <a:t> Energy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v>Potential Energy: Cut5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Sheet1!$B$1:$B$300</c:f>
              <c:numCache>
                <c:formatCode>General</c:formatCode>
                <c:ptCount val="30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8.1999999999999993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9.1999999999999993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  <c:pt idx="50">
                  <c:v>10</c:v>
                </c:pt>
                <c:pt idx="51">
                  <c:v>10.199999999999999</c:v>
                </c:pt>
                <c:pt idx="52">
                  <c:v>10.4</c:v>
                </c:pt>
                <c:pt idx="53">
                  <c:v>10.6</c:v>
                </c:pt>
                <c:pt idx="54">
                  <c:v>10.8</c:v>
                </c:pt>
                <c:pt idx="55">
                  <c:v>11</c:v>
                </c:pt>
                <c:pt idx="56">
                  <c:v>11.2</c:v>
                </c:pt>
                <c:pt idx="57">
                  <c:v>11.4</c:v>
                </c:pt>
                <c:pt idx="58">
                  <c:v>11.6</c:v>
                </c:pt>
                <c:pt idx="59">
                  <c:v>11.8</c:v>
                </c:pt>
                <c:pt idx="60">
                  <c:v>12</c:v>
                </c:pt>
                <c:pt idx="61">
                  <c:v>12.2</c:v>
                </c:pt>
                <c:pt idx="62">
                  <c:v>12.4</c:v>
                </c:pt>
                <c:pt idx="63">
                  <c:v>12.6</c:v>
                </c:pt>
                <c:pt idx="64">
                  <c:v>12.8</c:v>
                </c:pt>
                <c:pt idx="65">
                  <c:v>13</c:v>
                </c:pt>
                <c:pt idx="66">
                  <c:v>13.2</c:v>
                </c:pt>
                <c:pt idx="67">
                  <c:v>13.4</c:v>
                </c:pt>
                <c:pt idx="68">
                  <c:v>13.6</c:v>
                </c:pt>
                <c:pt idx="69">
                  <c:v>13.8</c:v>
                </c:pt>
                <c:pt idx="70">
                  <c:v>14</c:v>
                </c:pt>
                <c:pt idx="71">
                  <c:v>14.2</c:v>
                </c:pt>
                <c:pt idx="72">
                  <c:v>14.4</c:v>
                </c:pt>
                <c:pt idx="73">
                  <c:v>14.6</c:v>
                </c:pt>
                <c:pt idx="74">
                  <c:v>14.8</c:v>
                </c:pt>
                <c:pt idx="75">
                  <c:v>15</c:v>
                </c:pt>
                <c:pt idx="76">
                  <c:v>15.2</c:v>
                </c:pt>
                <c:pt idx="77">
                  <c:v>15.4</c:v>
                </c:pt>
                <c:pt idx="78">
                  <c:v>15.6</c:v>
                </c:pt>
                <c:pt idx="79">
                  <c:v>15.8</c:v>
                </c:pt>
                <c:pt idx="80">
                  <c:v>16</c:v>
                </c:pt>
                <c:pt idx="81">
                  <c:v>16.2</c:v>
                </c:pt>
                <c:pt idx="82">
                  <c:v>16.399999999999999</c:v>
                </c:pt>
                <c:pt idx="83">
                  <c:v>16.600000000000001</c:v>
                </c:pt>
                <c:pt idx="84">
                  <c:v>16.8</c:v>
                </c:pt>
                <c:pt idx="85">
                  <c:v>17</c:v>
                </c:pt>
                <c:pt idx="86">
                  <c:v>17.2</c:v>
                </c:pt>
                <c:pt idx="87">
                  <c:v>17.399999999999999</c:v>
                </c:pt>
                <c:pt idx="88">
                  <c:v>17.600000000000001</c:v>
                </c:pt>
                <c:pt idx="89">
                  <c:v>17.8</c:v>
                </c:pt>
                <c:pt idx="90">
                  <c:v>18</c:v>
                </c:pt>
                <c:pt idx="91">
                  <c:v>18.2</c:v>
                </c:pt>
                <c:pt idx="92">
                  <c:v>18.399999999999999</c:v>
                </c:pt>
                <c:pt idx="93">
                  <c:v>18.600000000000001</c:v>
                </c:pt>
                <c:pt idx="94">
                  <c:v>18.8</c:v>
                </c:pt>
                <c:pt idx="95">
                  <c:v>19</c:v>
                </c:pt>
                <c:pt idx="96">
                  <c:v>19.2</c:v>
                </c:pt>
                <c:pt idx="97">
                  <c:v>19.399999999999999</c:v>
                </c:pt>
                <c:pt idx="98">
                  <c:v>19.600000000000001</c:v>
                </c:pt>
                <c:pt idx="99">
                  <c:v>19.8</c:v>
                </c:pt>
                <c:pt idx="100">
                  <c:v>20</c:v>
                </c:pt>
                <c:pt idx="101">
                  <c:v>20.2</c:v>
                </c:pt>
                <c:pt idx="102">
                  <c:v>20.399999999999999</c:v>
                </c:pt>
                <c:pt idx="103">
                  <c:v>20.6</c:v>
                </c:pt>
                <c:pt idx="104">
                  <c:v>20.8</c:v>
                </c:pt>
                <c:pt idx="105">
                  <c:v>21</c:v>
                </c:pt>
                <c:pt idx="106">
                  <c:v>21.2</c:v>
                </c:pt>
                <c:pt idx="107">
                  <c:v>21.4</c:v>
                </c:pt>
                <c:pt idx="108">
                  <c:v>21.6</c:v>
                </c:pt>
                <c:pt idx="109">
                  <c:v>21.8</c:v>
                </c:pt>
                <c:pt idx="110">
                  <c:v>22</c:v>
                </c:pt>
                <c:pt idx="111">
                  <c:v>22.2</c:v>
                </c:pt>
                <c:pt idx="112">
                  <c:v>22.4</c:v>
                </c:pt>
                <c:pt idx="113">
                  <c:v>22.6</c:v>
                </c:pt>
                <c:pt idx="114">
                  <c:v>22.8</c:v>
                </c:pt>
                <c:pt idx="115">
                  <c:v>23</c:v>
                </c:pt>
                <c:pt idx="116">
                  <c:v>23.2</c:v>
                </c:pt>
                <c:pt idx="117">
                  <c:v>23.4</c:v>
                </c:pt>
                <c:pt idx="118">
                  <c:v>23.6</c:v>
                </c:pt>
                <c:pt idx="119">
                  <c:v>23.8</c:v>
                </c:pt>
                <c:pt idx="120">
                  <c:v>24</c:v>
                </c:pt>
                <c:pt idx="121">
                  <c:v>24.2</c:v>
                </c:pt>
                <c:pt idx="122">
                  <c:v>24.4</c:v>
                </c:pt>
                <c:pt idx="123">
                  <c:v>24.6</c:v>
                </c:pt>
                <c:pt idx="124">
                  <c:v>24.8</c:v>
                </c:pt>
                <c:pt idx="125">
                  <c:v>25</c:v>
                </c:pt>
                <c:pt idx="126">
                  <c:v>25.2</c:v>
                </c:pt>
                <c:pt idx="127">
                  <c:v>25.4</c:v>
                </c:pt>
                <c:pt idx="128">
                  <c:v>25.6</c:v>
                </c:pt>
                <c:pt idx="129">
                  <c:v>25.8</c:v>
                </c:pt>
                <c:pt idx="130">
                  <c:v>26</c:v>
                </c:pt>
                <c:pt idx="131">
                  <c:v>26.2</c:v>
                </c:pt>
                <c:pt idx="132">
                  <c:v>26.4</c:v>
                </c:pt>
                <c:pt idx="133">
                  <c:v>26.6</c:v>
                </c:pt>
                <c:pt idx="134">
                  <c:v>26.8</c:v>
                </c:pt>
                <c:pt idx="135">
                  <c:v>27</c:v>
                </c:pt>
                <c:pt idx="136">
                  <c:v>27.2</c:v>
                </c:pt>
                <c:pt idx="137">
                  <c:v>27.4</c:v>
                </c:pt>
                <c:pt idx="138">
                  <c:v>27.6</c:v>
                </c:pt>
                <c:pt idx="139">
                  <c:v>27.8</c:v>
                </c:pt>
                <c:pt idx="140">
                  <c:v>28</c:v>
                </c:pt>
                <c:pt idx="141">
                  <c:v>28.2</c:v>
                </c:pt>
                <c:pt idx="142">
                  <c:v>28.4</c:v>
                </c:pt>
                <c:pt idx="143">
                  <c:v>28.6</c:v>
                </c:pt>
                <c:pt idx="144">
                  <c:v>28.8</c:v>
                </c:pt>
                <c:pt idx="145">
                  <c:v>29</c:v>
                </c:pt>
                <c:pt idx="146">
                  <c:v>29.2</c:v>
                </c:pt>
                <c:pt idx="147">
                  <c:v>29.4</c:v>
                </c:pt>
                <c:pt idx="148">
                  <c:v>29.6</c:v>
                </c:pt>
                <c:pt idx="149">
                  <c:v>29.8</c:v>
                </c:pt>
                <c:pt idx="150">
                  <c:v>30</c:v>
                </c:pt>
                <c:pt idx="151">
                  <c:v>30.2</c:v>
                </c:pt>
                <c:pt idx="152">
                  <c:v>30.4</c:v>
                </c:pt>
                <c:pt idx="153">
                  <c:v>30.6</c:v>
                </c:pt>
                <c:pt idx="154">
                  <c:v>30.8</c:v>
                </c:pt>
                <c:pt idx="155">
                  <c:v>31</c:v>
                </c:pt>
                <c:pt idx="156">
                  <c:v>31.2</c:v>
                </c:pt>
                <c:pt idx="157">
                  <c:v>31.4</c:v>
                </c:pt>
                <c:pt idx="158">
                  <c:v>31.6</c:v>
                </c:pt>
                <c:pt idx="159">
                  <c:v>31.8</c:v>
                </c:pt>
                <c:pt idx="160">
                  <c:v>32</c:v>
                </c:pt>
                <c:pt idx="161">
                  <c:v>32.200000000000003</c:v>
                </c:pt>
                <c:pt idx="162">
                  <c:v>32.4</c:v>
                </c:pt>
                <c:pt idx="163">
                  <c:v>32.6</c:v>
                </c:pt>
                <c:pt idx="164">
                  <c:v>32.799999999999997</c:v>
                </c:pt>
                <c:pt idx="165">
                  <c:v>33</c:v>
                </c:pt>
                <c:pt idx="166">
                  <c:v>33.200000000000003</c:v>
                </c:pt>
                <c:pt idx="167">
                  <c:v>33.4</c:v>
                </c:pt>
                <c:pt idx="168">
                  <c:v>33.6</c:v>
                </c:pt>
                <c:pt idx="169">
                  <c:v>33.799999999999997</c:v>
                </c:pt>
                <c:pt idx="170">
                  <c:v>34</c:v>
                </c:pt>
                <c:pt idx="171">
                  <c:v>34.200000000000003</c:v>
                </c:pt>
                <c:pt idx="172">
                  <c:v>34.4</c:v>
                </c:pt>
                <c:pt idx="173">
                  <c:v>34.6</c:v>
                </c:pt>
                <c:pt idx="174">
                  <c:v>34.799999999999997</c:v>
                </c:pt>
                <c:pt idx="175">
                  <c:v>35</c:v>
                </c:pt>
                <c:pt idx="176">
                  <c:v>35.200000000000003</c:v>
                </c:pt>
                <c:pt idx="177">
                  <c:v>35.4</c:v>
                </c:pt>
                <c:pt idx="178">
                  <c:v>35.6</c:v>
                </c:pt>
                <c:pt idx="179">
                  <c:v>35.799999999999997</c:v>
                </c:pt>
                <c:pt idx="180">
                  <c:v>36</c:v>
                </c:pt>
                <c:pt idx="181">
                  <c:v>36.200000000000003</c:v>
                </c:pt>
                <c:pt idx="182">
                  <c:v>36.4</c:v>
                </c:pt>
                <c:pt idx="183">
                  <c:v>36.6</c:v>
                </c:pt>
                <c:pt idx="184">
                  <c:v>36.799999999999997</c:v>
                </c:pt>
                <c:pt idx="185">
                  <c:v>37</c:v>
                </c:pt>
                <c:pt idx="186">
                  <c:v>37.200000000000003</c:v>
                </c:pt>
                <c:pt idx="187">
                  <c:v>37.4</c:v>
                </c:pt>
                <c:pt idx="188">
                  <c:v>37.6</c:v>
                </c:pt>
                <c:pt idx="189">
                  <c:v>37.799999999999997</c:v>
                </c:pt>
                <c:pt idx="190">
                  <c:v>38</c:v>
                </c:pt>
                <c:pt idx="191">
                  <c:v>38.200000000000003</c:v>
                </c:pt>
                <c:pt idx="192">
                  <c:v>38.4</c:v>
                </c:pt>
                <c:pt idx="193">
                  <c:v>38.6</c:v>
                </c:pt>
                <c:pt idx="194">
                  <c:v>38.799999999999997</c:v>
                </c:pt>
                <c:pt idx="195">
                  <c:v>39</c:v>
                </c:pt>
                <c:pt idx="196">
                  <c:v>39.200000000000003</c:v>
                </c:pt>
                <c:pt idx="197">
                  <c:v>39.4</c:v>
                </c:pt>
                <c:pt idx="198">
                  <c:v>39.6</c:v>
                </c:pt>
                <c:pt idx="199">
                  <c:v>39.799999999999997</c:v>
                </c:pt>
                <c:pt idx="200">
                  <c:v>40</c:v>
                </c:pt>
                <c:pt idx="201">
                  <c:v>40.200000000000003</c:v>
                </c:pt>
                <c:pt idx="202">
                  <c:v>40.4</c:v>
                </c:pt>
                <c:pt idx="203">
                  <c:v>40.6</c:v>
                </c:pt>
                <c:pt idx="204">
                  <c:v>40.799999999999997</c:v>
                </c:pt>
                <c:pt idx="205">
                  <c:v>41</c:v>
                </c:pt>
                <c:pt idx="206">
                  <c:v>41.2</c:v>
                </c:pt>
                <c:pt idx="207">
                  <c:v>41.4</c:v>
                </c:pt>
                <c:pt idx="208">
                  <c:v>41.6</c:v>
                </c:pt>
                <c:pt idx="209">
                  <c:v>41.8</c:v>
                </c:pt>
                <c:pt idx="210">
                  <c:v>42</c:v>
                </c:pt>
                <c:pt idx="211">
                  <c:v>42.2</c:v>
                </c:pt>
                <c:pt idx="212">
                  <c:v>42.4</c:v>
                </c:pt>
                <c:pt idx="213">
                  <c:v>42.6</c:v>
                </c:pt>
                <c:pt idx="214">
                  <c:v>42.8</c:v>
                </c:pt>
                <c:pt idx="215">
                  <c:v>43</c:v>
                </c:pt>
                <c:pt idx="216">
                  <c:v>43.2</c:v>
                </c:pt>
                <c:pt idx="217">
                  <c:v>43.4</c:v>
                </c:pt>
                <c:pt idx="218">
                  <c:v>43.6</c:v>
                </c:pt>
                <c:pt idx="219">
                  <c:v>43.8</c:v>
                </c:pt>
                <c:pt idx="220">
                  <c:v>44</c:v>
                </c:pt>
                <c:pt idx="221">
                  <c:v>44.2</c:v>
                </c:pt>
                <c:pt idx="222">
                  <c:v>44.4</c:v>
                </c:pt>
                <c:pt idx="223">
                  <c:v>44.6</c:v>
                </c:pt>
                <c:pt idx="224">
                  <c:v>44.8</c:v>
                </c:pt>
                <c:pt idx="225">
                  <c:v>45</c:v>
                </c:pt>
                <c:pt idx="226">
                  <c:v>45.2</c:v>
                </c:pt>
                <c:pt idx="227">
                  <c:v>45.4</c:v>
                </c:pt>
                <c:pt idx="228">
                  <c:v>45.6</c:v>
                </c:pt>
                <c:pt idx="229">
                  <c:v>45.8</c:v>
                </c:pt>
                <c:pt idx="230">
                  <c:v>46</c:v>
                </c:pt>
                <c:pt idx="231">
                  <c:v>46.2</c:v>
                </c:pt>
                <c:pt idx="232">
                  <c:v>46.4</c:v>
                </c:pt>
                <c:pt idx="233">
                  <c:v>46.6</c:v>
                </c:pt>
                <c:pt idx="234">
                  <c:v>46.8</c:v>
                </c:pt>
                <c:pt idx="235">
                  <c:v>47</c:v>
                </c:pt>
                <c:pt idx="236">
                  <c:v>47.2</c:v>
                </c:pt>
                <c:pt idx="237">
                  <c:v>47.4</c:v>
                </c:pt>
                <c:pt idx="238">
                  <c:v>47.6</c:v>
                </c:pt>
                <c:pt idx="239">
                  <c:v>47.8</c:v>
                </c:pt>
                <c:pt idx="240">
                  <c:v>48</c:v>
                </c:pt>
                <c:pt idx="241">
                  <c:v>48.2</c:v>
                </c:pt>
                <c:pt idx="242">
                  <c:v>48.4</c:v>
                </c:pt>
                <c:pt idx="243">
                  <c:v>48.6</c:v>
                </c:pt>
                <c:pt idx="244">
                  <c:v>48.8</c:v>
                </c:pt>
                <c:pt idx="245">
                  <c:v>49</c:v>
                </c:pt>
                <c:pt idx="246">
                  <c:v>49.2</c:v>
                </c:pt>
                <c:pt idx="247">
                  <c:v>49.4</c:v>
                </c:pt>
                <c:pt idx="248">
                  <c:v>49.6</c:v>
                </c:pt>
                <c:pt idx="249">
                  <c:v>49.8</c:v>
                </c:pt>
                <c:pt idx="250">
                  <c:v>50</c:v>
                </c:pt>
                <c:pt idx="251">
                  <c:v>52</c:v>
                </c:pt>
                <c:pt idx="252">
                  <c:v>54</c:v>
                </c:pt>
                <c:pt idx="253">
                  <c:v>56</c:v>
                </c:pt>
                <c:pt idx="254">
                  <c:v>58</c:v>
                </c:pt>
                <c:pt idx="255">
                  <c:v>60</c:v>
                </c:pt>
                <c:pt idx="256">
                  <c:v>62</c:v>
                </c:pt>
                <c:pt idx="257">
                  <c:v>64</c:v>
                </c:pt>
                <c:pt idx="258">
                  <c:v>66</c:v>
                </c:pt>
                <c:pt idx="259">
                  <c:v>68</c:v>
                </c:pt>
                <c:pt idx="260">
                  <c:v>70</c:v>
                </c:pt>
                <c:pt idx="261">
                  <c:v>72</c:v>
                </c:pt>
                <c:pt idx="262">
                  <c:v>74</c:v>
                </c:pt>
                <c:pt idx="263">
                  <c:v>76</c:v>
                </c:pt>
                <c:pt idx="264">
                  <c:v>78</c:v>
                </c:pt>
                <c:pt idx="265">
                  <c:v>80</c:v>
                </c:pt>
                <c:pt idx="266">
                  <c:v>82</c:v>
                </c:pt>
                <c:pt idx="267">
                  <c:v>84</c:v>
                </c:pt>
                <c:pt idx="268">
                  <c:v>86</c:v>
                </c:pt>
                <c:pt idx="269">
                  <c:v>88</c:v>
                </c:pt>
                <c:pt idx="270">
                  <c:v>90</c:v>
                </c:pt>
                <c:pt idx="271">
                  <c:v>92</c:v>
                </c:pt>
                <c:pt idx="272">
                  <c:v>94</c:v>
                </c:pt>
                <c:pt idx="273">
                  <c:v>96</c:v>
                </c:pt>
                <c:pt idx="274">
                  <c:v>98</c:v>
                </c:pt>
                <c:pt idx="275">
                  <c:v>100</c:v>
                </c:pt>
                <c:pt idx="276">
                  <c:v>102</c:v>
                </c:pt>
                <c:pt idx="277">
                  <c:v>104</c:v>
                </c:pt>
                <c:pt idx="278">
                  <c:v>106</c:v>
                </c:pt>
                <c:pt idx="279">
                  <c:v>108</c:v>
                </c:pt>
                <c:pt idx="280">
                  <c:v>110</c:v>
                </c:pt>
                <c:pt idx="281">
                  <c:v>112</c:v>
                </c:pt>
                <c:pt idx="282">
                  <c:v>114</c:v>
                </c:pt>
                <c:pt idx="283">
                  <c:v>116</c:v>
                </c:pt>
                <c:pt idx="284">
                  <c:v>118</c:v>
                </c:pt>
                <c:pt idx="285">
                  <c:v>120</c:v>
                </c:pt>
                <c:pt idx="286">
                  <c:v>122</c:v>
                </c:pt>
                <c:pt idx="287">
                  <c:v>124</c:v>
                </c:pt>
                <c:pt idx="288">
                  <c:v>126</c:v>
                </c:pt>
                <c:pt idx="289">
                  <c:v>128</c:v>
                </c:pt>
                <c:pt idx="290">
                  <c:v>130</c:v>
                </c:pt>
                <c:pt idx="291">
                  <c:v>132</c:v>
                </c:pt>
                <c:pt idx="292">
                  <c:v>134</c:v>
                </c:pt>
                <c:pt idx="293">
                  <c:v>136</c:v>
                </c:pt>
                <c:pt idx="294">
                  <c:v>138</c:v>
                </c:pt>
                <c:pt idx="295">
                  <c:v>140</c:v>
                </c:pt>
                <c:pt idx="296">
                  <c:v>142</c:v>
                </c:pt>
                <c:pt idx="297">
                  <c:v>144</c:v>
                </c:pt>
                <c:pt idx="298">
                  <c:v>146</c:v>
                </c:pt>
                <c:pt idx="299">
                  <c:v>148</c:v>
                </c:pt>
              </c:numCache>
            </c:numRef>
          </c:cat>
          <c:val>
            <c:numRef>
              <c:f>Sheet1!$T$1:$T$300</c:f>
              <c:numCache>
                <c:formatCode>General</c:formatCode>
                <c:ptCount val="300"/>
                <c:pt idx="0">
                  <c:v>-153601.76310000001</c:v>
                </c:pt>
                <c:pt idx="1">
                  <c:v>-130794.7038</c:v>
                </c:pt>
                <c:pt idx="2">
                  <c:v>-130905.3446</c:v>
                </c:pt>
                <c:pt idx="3">
                  <c:v>-130994.1707</c:v>
                </c:pt>
                <c:pt idx="4">
                  <c:v>-131018.3768</c:v>
                </c:pt>
                <c:pt idx="5">
                  <c:v>-131050.3131</c:v>
                </c:pt>
                <c:pt idx="6">
                  <c:v>-131055.6839</c:v>
                </c:pt>
                <c:pt idx="7">
                  <c:v>-131079.35219999999</c:v>
                </c:pt>
                <c:pt idx="8">
                  <c:v>-131091.57199999999</c:v>
                </c:pt>
                <c:pt idx="9">
                  <c:v>-131106.26579999999</c:v>
                </c:pt>
                <c:pt idx="10">
                  <c:v>-131148.90640000001</c:v>
                </c:pt>
                <c:pt idx="11">
                  <c:v>-131164.16959999999</c:v>
                </c:pt>
                <c:pt idx="12">
                  <c:v>-131184.5183</c:v>
                </c:pt>
                <c:pt idx="13">
                  <c:v>-131199.39069999999</c:v>
                </c:pt>
                <c:pt idx="14">
                  <c:v>-131198.00229999999</c:v>
                </c:pt>
                <c:pt idx="15">
                  <c:v>-131189.951</c:v>
                </c:pt>
                <c:pt idx="16">
                  <c:v>-131193.7953</c:v>
                </c:pt>
                <c:pt idx="17">
                  <c:v>-131191.79519999999</c:v>
                </c:pt>
                <c:pt idx="18">
                  <c:v>-131172.57139999999</c:v>
                </c:pt>
                <c:pt idx="19">
                  <c:v>-131153.4792</c:v>
                </c:pt>
                <c:pt idx="20">
                  <c:v>-131111.12880000001</c:v>
                </c:pt>
                <c:pt idx="21">
                  <c:v>-131107.283</c:v>
                </c:pt>
                <c:pt idx="22">
                  <c:v>-131055.6508</c:v>
                </c:pt>
                <c:pt idx="23">
                  <c:v>-131031.56540000001</c:v>
                </c:pt>
                <c:pt idx="24">
                  <c:v>-130985.9906</c:v>
                </c:pt>
                <c:pt idx="25">
                  <c:v>-130945.63499999999</c:v>
                </c:pt>
                <c:pt idx="26">
                  <c:v>-130891.01270000001</c:v>
                </c:pt>
                <c:pt idx="27">
                  <c:v>-130840.28750000001</c:v>
                </c:pt>
                <c:pt idx="28">
                  <c:v>-130800.2187</c:v>
                </c:pt>
                <c:pt idx="29">
                  <c:v>-130762.8719</c:v>
                </c:pt>
                <c:pt idx="30">
                  <c:v>-130698.08500000001</c:v>
                </c:pt>
                <c:pt idx="31">
                  <c:v>-130659.42329999999</c:v>
                </c:pt>
                <c:pt idx="32">
                  <c:v>-130621.89939999999</c:v>
                </c:pt>
                <c:pt idx="33">
                  <c:v>-130576.30989999999</c:v>
                </c:pt>
                <c:pt idx="34">
                  <c:v>-130534.3305</c:v>
                </c:pt>
                <c:pt idx="35">
                  <c:v>-130475.5251</c:v>
                </c:pt>
                <c:pt idx="36">
                  <c:v>-130445.1991</c:v>
                </c:pt>
                <c:pt idx="37">
                  <c:v>-130362.1802</c:v>
                </c:pt>
                <c:pt idx="38">
                  <c:v>-130304.30349999999</c:v>
                </c:pt>
                <c:pt idx="39">
                  <c:v>-130258.17939999999</c:v>
                </c:pt>
                <c:pt idx="40">
                  <c:v>-130229.6611</c:v>
                </c:pt>
                <c:pt idx="41">
                  <c:v>-130157.0625</c:v>
                </c:pt>
                <c:pt idx="42">
                  <c:v>-130093.6528</c:v>
                </c:pt>
                <c:pt idx="43">
                  <c:v>-130029.9133</c:v>
                </c:pt>
                <c:pt idx="44">
                  <c:v>-129993.579</c:v>
                </c:pt>
                <c:pt idx="45">
                  <c:v>-129910.3368</c:v>
                </c:pt>
                <c:pt idx="46">
                  <c:v>-129839.2966</c:v>
                </c:pt>
                <c:pt idx="47">
                  <c:v>-129802.2254</c:v>
                </c:pt>
                <c:pt idx="48">
                  <c:v>-129723.8839</c:v>
                </c:pt>
                <c:pt idx="49">
                  <c:v>-129660.1891</c:v>
                </c:pt>
                <c:pt idx="50">
                  <c:v>-129621.2105</c:v>
                </c:pt>
                <c:pt idx="51">
                  <c:v>-129560.6863</c:v>
                </c:pt>
                <c:pt idx="52">
                  <c:v>-129481.12729999999</c:v>
                </c:pt>
                <c:pt idx="53">
                  <c:v>-129422.1079</c:v>
                </c:pt>
                <c:pt idx="54">
                  <c:v>-129314.2012</c:v>
                </c:pt>
                <c:pt idx="55">
                  <c:v>-129287.9322</c:v>
                </c:pt>
                <c:pt idx="56">
                  <c:v>-129203.0975</c:v>
                </c:pt>
                <c:pt idx="57">
                  <c:v>-129161.4996</c:v>
                </c:pt>
                <c:pt idx="58">
                  <c:v>-129104.96610000001</c:v>
                </c:pt>
                <c:pt idx="59">
                  <c:v>-129043.90330000001</c:v>
                </c:pt>
                <c:pt idx="60">
                  <c:v>-128959.78909999999</c:v>
                </c:pt>
                <c:pt idx="61">
                  <c:v>-128862.84759999999</c:v>
                </c:pt>
                <c:pt idx="62">
                  <c:v>-128735.0831</c:v>
                </c:pt>
                <c:pt idx="63">
                  <c:v>-128732.1868</c:v>
                </c:pt>
                <c:pt idx="64">
                  <c:v>-128661.82279999999</c:v>
                </c:pt>
                <c:pt idx="65">
                  <c:v>-128550.6268</c:v>
                </c:pt>
                <c:pt idx="66">
                  <c:v>-128458.47749999999</c:v>
                </c:pt>
                <c:pt idx="67">
                  <c:v>-128428.49980000001</c:v>
                </c:pt>
                <c:pt idx="68">
                  <c:v>-128368.73579999999</c:v>
                </c:pt>
                <c:pt idx="69">
                  <c:v>-128291.5963</c:v>
                </c:pt>
                <c:pt idx="70">
                  <c:v>-128199.9393</c:v>
                </c:pt>
                <c:pt idx="71">
                  <c:v>-128153.24920000001</c:v>
                </c:pt>
                <c:pt idx="72">
                  <c:v>-128056.5576</c:v>
                </c:pt>
                <c:pt idx="73">
                  <c:v>-128005.3585</c:v>
                </c:pt>
                <c:pt idx="74">
                  <c:v>-127938.7766</c:v>
                </c:pt>
                <c:pt idx="75">
                  <c:v>-127826.1078</c:v>
                </c:pt>
                <c:pt idx="76">
                  <c:v>-127751.5442</c:v>
                </c:pt>
                <c:pt idx="77">
                  <c:v>-127702.4844</c:v>
                </c:pt>
                <c:pt idx="78">
                  <c:v>-127574.7037</c:v>
                </c:pt>
                <c:pt idx="79">
                  <c:v>-127540.7219</c:v>
                </c:pt>
                <c:pt idx="80">
                  <c:v>-127467.5659</c:v>
                </c:pt>
                <c:pt idx="81">
                  <c:v>-127386.2159</c:v>
                </c:pt>
                <c:pt idx="82">
                  <c:v>-127267.7665</c:v>
                </c:pt>
                <c:pt idx="83">
                  <c:v>-127188.2813</c:v>
                </c:pt>
                <c:pt idx="84">
                  <c:v>-127116.8734</c:v>
                </c:pt>
                <c:pt idx="85">
                  <c:v>-127090.3827</c:v>
                </c:pt>
                <c:pt idx="86">
                  <c:v>-126952.65270000001</c:v>
                </c:pt>
                <c:pt idx="87">
                  <c:v>-126870.14320000001</c:v>
                </c:pt>
                <c:pt idx="88">
                  <c:v>-126762.1416</c:v>
                </c:pt>
                <c:pt idx="89">
                  <c:v>-126719.88219999999</c:v>
                </c:pt>
                <c:pt idx="90">
                  <c:v>-126654.2775</c:v>
                </c:pt>
                <c:pt idx="91">
                  <c:v>-126613.84269999999</c:v>
                </c:pt>
                <c:pt idx="92">
                  <c:v>-126535.9651</c:v>
                </c:pt>
                <c:pt idx="93">
                  <c:v>-126403.6029</c:v>
                </c:pt>
                <c:pt idx="94">
                  <c:v>-126333.6856</c:v>
                </c:pt>
                <c:pt idx="95">
                  <c:v>-126214.18700000001</c:v>
                </c:pt>
                <c:pt idx="96">
                  <c:v>-126202.41409999999</c:v>
                </c:pt>
                <c:pt idx="97">
                  <c:v>-126081.7031</c:v>
                </c:pt>
                <c:pt idx="98">
                  <c:v>-126032.6072</c:v>
                </c:pt>
                <c:pt idx="99">
                  <c:v>-125980.1226</c:v>
                </c:pt>
                <c:pt idx="100">
                  <c:v>-125876.22719999999</c:v>
                </c:pt>
                <c:pt idx="101">
                  <c:v>-125693.8398</c:v>
                </c:pt>
                <c:pt idx="102">
                  <c:v>-125701.5839</c:v>
                </c:pt>
                <c:pt idx="103">
                  <c:v>-125552.3492</c:v>
                </c:pt>
                <c:pt idx="104">
                  <c:v>-125470.44439999999</c:v>
                </c:pt>
                <c:pt idx="105">
                  <c:v>-125368.56140000001</c:v>
                </c:pt>
                <c:pt idx="106">
                  <c:v>-125281.5558</c:v>
                </c:pt>
                <c:pt idx="107">
                  <c:v>-125248.6572</c:v>
                </c:pt>
                <c:pt idx="108">
                  <c:v>-125184.2608</c:v>
                </c:pt>
                <c:pt idx="109">
                  <c:v>-125040.37519999999</c:v>
                </c:pt>
                <c:pt idx="110">
                  <c:v>-124938.45140000001</c:v>
                </c:pt>
                <c:pt idx="111">
                  <c:v>-124931.7381</c:v>
                </c:pt>
                <c:pt idx="112">
                  <c:v>-124780.06789999999</c:v>
                </c:pt>
                <c:pt idx="113">
                  <c:v>-124753.3239</c:v>
                </c:pt>
                <c:pt idx="114">
                  <c:v>-124628.0555</c:v>
                </c:pt>
                <c:pt idx="115">
                  <c:v>-124569.0848</c:v>
                </c:pt>
                <c:pt idx="116">
                  <c:v>-124512.88099999999</c:v>
                </c:pt>
                <c:pt idx="117">
                  <c:v>-124450.3691</c:v>
                </c:pt>
                <c:pt idx="118">
                  <c:v>-124361.2867</c:v>
                </c:pt>
                <c:pt idx="119">
                  <c:v>-124252.07369999999</c:v>
                </c:pt>
                <c:pt idx="120">
                  <c:v>-124101.07090000001</c:v>
                </c:pt>
                <c:pt idx="121">
                  <c:v>-124063.6776</c:v>
                </c:pt>
                <c:pt idx="122">
                  <c:v>-123975.6211</c:v>
                </c:pt>
                <c:pt idx="123">
                  <c:v>-123942.98330000001</c:v>
                </c:pt>
                <c:pt idx="124">
                  <c:v>-123842.39</c:v>
                </c:pt>
                <c:pt idx="125">
                  <c:v>-123708.7101</c:v>
                </c:pt>
                <c:pt idx="126">
                  <c:v>-123601.7095</c:v>
                </c:pt>
                <c:pt idx="127">
                  <c:v>-123526.05130000001</c:v>
                </c:pt>
                <c:pt idx="128">
                  <c:v>-123468.3045</c:v>
                </c:pt>
                <c:pt idx="129">
                  <c:v>-123305.2058</c:v>
                </c:pt>
                <c:pt idx="130">
                  <c:v>-123257.04270000001</c:v>
                </c:pt>
                <c:pt idx="131">
                  <c:v>-123104.5094</c:v>
                </c:pt>
                <c:pt idx="132">
                  <c:v>-123061.522</c:v>
                </c:pt>
                <c:pt idx="133">
                  <c:v>-122957.04829999999</c:v>
                </c:pt>
                <c:pt idx="134">
                  <c:v>-122905.41439999999</c:v>
                </c:pt>
                <c:pt idx="135">
                  <c:v>-122816.2644</c:v>
                </c:pt>
                <c:pt idx="136">
                  <c:v>-122697.5049</c:v>
                </c:pt>
                <c:pt idx="137">
                  <c:v>-122534.78260000001</c:v>
                </c:pt>
                <c:pt idx="138">
                  <c:v>-122588.80130000001</c:v>
                </c:pt>
                <c:pt idx="139">
                  <c:v>-122401.3618</c:v>
                </c:pt>
                <c:pt idx="140">
                  <c:v>-122357.4811</c:v>
                </c:pt>
                <c:pt idx="141">
                  <c:v>-122195.0527</c:v>
                </c:pt>
                <c:pt idx="142">
                  <c:v>-122112.20729999999</c:v>
                </c:pt>
                <c:pt idx="143">
                  <c:v>-122006.20080000001</c:v>
                </c:pt>
                <c:pt idx="144">
                  <c:v>-121910.3918</c:v>
                </c:pt>
                <c:pt idx="145">
                  <c:v>-121767.7889</c:v>
                </c:pt>
                <c:pt idx="146">
                  <c:v>-121634.7594</c:v>
                </c:pt>
                <c:pt idx="147">
                  <c:v>-121527.1896</c:v>
                </c:pt>
                <c:pt idx="148">
                  <c:v>-121503.13099999999</c:v>
                </c:pt>
                <c:pt idx="149">
                  <c:v>-121362.34819999999</c:v>
                </c:pt>
                <c:pt idx="150">
                  <c:v>-121306.54090000001</c:v>
                </c:pt>
                <c:pt idx="151">
                  <c:v>-121149.5695</c:v>
                </c:pt>
                <c:pt idx="152">
                  <c:v>-121017.8934</c:v>
                </c:pt>
                <c:pt idx="153">
                  <c:v>-120914.9535</c:v>
                </c:pt>
                <c:pt idx="154">
                  <c:v>-120849.8541</c:v>
                </c:pt>
                <c:pt idx="155">
                  <c:v>-120713.96030000001</c:v>
                </c:pt>
                <c:pt idx="156">
                  <c:v>-120602.6424</c:v>
                </c:pt>
                <c:pt idx="157">
                  <c:v>-120406.46610000001</c:v>
                </c:pt>
                <c:pt idx="158">
                  <c:v>-120466.3581</c:v>
                </c:pt>
                <c:pt idx="159">
                  <c:v>-120321.0292</c:v>
                </c:pt>
                <c:pt idx="160">
                  <c:v>-120154.1084</c:v>
                </c:pt>
                <c:pt idx="161">
                  <c:v>-120234.19809999999</c:v>
                </c:pt>
                <c:pt idx="162">
                  <c:v>-120061.3694</c:v>
                </c:pt>
                <c:pt idx="163">
                  <c:v>-119970.6216</c:v>
                </c:pt>
                <c:pt idx="164">
                  <c:v>-119755.8368</c:v>
                </c:pt>
                <c:pt idx="165">
                  <c:v>-119591.2064</c:v>
                </c:pt>
                <c:pt idx="166">
                  <c:v>-119575.0352</c:v>
                </c:pt>
                <c:pt idx="167">
                  <c:v>-119369.9592</c:v>
                </c:pt>
                <c:pt idx="168">
                  <c:v>-119203.6012</c:v>
                </c:pt>
                <c:pt idx="169">
                  <c:v>-119067.3527</c:v>
                </c:pt>
                <c:pt idx="170">
                  <c:v>-119038.6568</c:v>
                </c:pt>
                <c:pt idx="171">
                  <c:v>-118852.2663</c:v>
                </c:pt>
                <c:pt idx="172">
                  <c:v>-118728.4855</c:v>
                </c:pt>
                <c:pt idx="173">
                  <c:v>-118631.7213</c:v>
                </c:pt>
                <c:pt idx="174">
                  <c:v>-118570.9077</c:v>
                </c:pt>
                <c:pt idx="175">
                  <c:v>-118448.3386</c:v>
                </c:pt>
                <c:pt idx="176">
                  <c:v>-118334.2582</c:v>
                </c:pt>
                <c:pt idx="177">
                  <c:v>-118146.82919999999</c:v>
                </c:pt>
                <c:pt idx="178">
                  <c:v>-118109.14260000001</c:v>
                </c:pt>
                <c:pt idx="179">
                  <c:v>-117927.0695</c:v>
                </c:pt>
                <c:pt idx="180">
                  <c:v>-117883.0943</c:v>
                </c:pt>
                <c:pt idx="181">
                  <c:v>-117531.2766</c:v>
                </c:pt>
                <c:pt idx="182">
                  <c:v>-117505.2562</c:v>
                </c:pt>
                <c:pt idx="183">
                  <c:v>-117369.89109999999</c:v>
                </c:pt>
                <c:pt idx="184">
                  <c:v>-117218.6737</c:v>
                </c:pt>
                <c:pt idx="185">
                  <c:v>-117110.86079999999</c:v>
                </c:pt>
                <c:pt idx="186">
                  <c:v>-116991.00629999999</c:v>
                </c:pt>
                <c:pt idx="187">
                  <c:v>-116919.3633</c:v>
                </c:pt>
                <c:pt idx="188">
                  <c:v>-116710.504</c:v>
                </c:pt>
                <c:pt idx="189">
                  <c:v>-116504.2947</c:v>
                </c:pt>
                <c:pt idx="190">
                  <c:v>-116301.58560000001</c:v>
                </c:pt>
                <c:pt idx="191">
                  <c:v>-116319.363</c:v>
                </c:pt>
                <c:pt idx="192">
                  <c:v>-116044.01850000001</c:v>
                </c:pt>
                <c:pt idx="193">
                  <c:v>-115926.74069999999</c:v>
                </c:pt>
                <c:pt idx="194">
                  <c:v>-115752.3028</c:v>
                </c:pt>
                <c:pt idx="195">
                  <c:v>-115516.2251</c:v>
                </c:pt>
                <c:pt idx="196">
                  <c:v>-115526.9286</c:v>
                </c:pt>
                <c:pt idx="197">
                  <c:v>-115244.04090000001</c:v>
                </c:pt>
                <c:pt idx="198">
                  <c:v>-115170.22169999999</c:v>
                </c:pt>
                <c:pt idx="199">
                  <c:v>-115095.73789999999</c:v>
                </c:pt>
                <c:pt idx="200">
                  <c:v>-114886.4512</c:v>
                </c:pt>
                <c:pt idx="201">
                  <c:v>-114844.02899999999</c:v>
                </c:pt>
                <c:pt idx="202">
                  <c:v>-114558.8912</c:v>
                </c:pt>
                <c:pt idx="203">
                  <c:v>-114410.6162</c:v>
                </c:pt>
                <c:pt idx="204">
                  <c:v>-114307.3006</c:v>
                </c:pt>
                <c:pt idx="205">
                  <c:v>-114116.5251</c:v>
                </c:pt>
                <c:pt idx="206">
                  <c:v>-113871.92140000001</c:v>
                </c:pt>
                <c:pt idx="207">
                  <c:v>-113680.0993</c:v>
                </c:pt>
                <c:pt idx="208">
                  <c:v>-113656.52190000001</c:v>
                </c:pt>
                <c:pt idx="209">
                  <c:v>-113401.4273</c:v>
                </c:pt>
                <c:pt idx="210">
                  <c:v>-113294.53449999999</c:v>
                </c:pt>
                <c:pt idx="211">
                  <c:v>-113158.1324</c:v>
                </c:pt>
                <c:pt idx="212">
                  <c:v>-112842.0226</c:v>
                </c:pt>
                <c:pt idx="213">
                  <c:v>-112650.6835</c:v>
                </c:pt>
                <c:pt idx="214">
                  <c:v>-112508.1562</c:v>
                </c:pt>
                <c:pt idx="215">
                  <c:v>-112416.8823</c:v>
                </c:pt>
                <c:pt idx="216">
                  <c:v>-112060.6479</c:v>
                </c:pt>
                <c:pt idx="217">
                  <c:v>-111950.04090000001</c:v>
                </c:pt>
                <c:pt idx="218">
                  <c:v>-111667.71400000001</c:v>
                </c:pt>
                <c:pt idx="219">
                  <c:v>-111548.719</c:v>
                </c:pt>
                <c:pt idx="220">
                  <c:v>-111286.8006</c:v>
                </c:pt>
                <c:pt idx="221">
                  <c:v>-111240.8199</c:v>
                </c:pt>
                <c:pt idx="222">
                  <c:v>-111000.03599999999</c:v>
                </c:pt>
                <c:pt idx="223">
                  <c:v>-110914.8095</c:v>
                </c:pt>
                <c:pt idx="224">
                  <c:v>-110842.46829999999</c:v>
                </c:pt>
                <c:pt idx="225">
                  <c:v>-110639.5187</c:v>
                </c:pt>
                <c:pt idx="226">
                  <c:v>-110377.1216</c:v>
                </c:pt>
                <c:pt idx="227">
                  <c:v>-110201.9241</c:v>
                </c:pt>
                <c:pt idx="228">
                  <c:v>-110021.39810000001</c:v>
                </c:pt>
                <c:pt idx="229">
                  <c:v>-109870.34390000001</c:v>
                </c:pt>
                <c:pt idx="230">
                  <c:v>-109666.5487</c:v>
                </c:pt>
                <c:pt idx="231">
                  <c:v>-109460.8128</c:v>
                </c:pt>
                <c:pt idx="232">
                  <c:v>-109181.8551</c:v>
                </c:pt>
                <c:pt idx="233">
                  <c:v>-108995.52039999999</c:v>
                </c:pt>
                <c:pt idx="234">
                  <c:v>-108798.3835</c:v>
                </c:pt>
                <c:pt idx="235">
                  <c:v>-108775.0355</c:v>
                </c:pt>
                <c:pt idx="236">
                  <c:v>-108607.11010000001</c:v>
                </c:pt>
                <c:pt idx="237">
                  <c:v>-108234.29700000001</c:v>
                </c:pt>
                <c:pt idx="238">
                  <c:v>-108059.3327</c:v>
                </c:pt>
                <c:pt idx="239">
                  <c:v>-108024.76029999999</c:v>
                </c:pt>
                <c:pt idx="240">
                  <c:v>-107790.77250000001</c:v>
                </c:pt>
                <c:pt idx="241">
                  <c:v>-107532.053</c:v>
                </c:pt>
                <c:pt idx="242">
                  <c:v>-107395.5289</c:v>
                </c:pt>
                <c:pt idx="243">
                  <c:v>-107235.0647</c:v>
                </c:pt>
                <c:pt idx="244">
                  <c:v>-107004.35950000001</c:v>
                </c:pt>
                <c:pt idx="245">
                  <c:v>-106845.2418</c:v>
                </c:pt>
                <c:pt idx="246">
                  <c:v>-106325.4936</c:v>
                </c:pt>
                <c:pt idx="247">
                  <c:v>-106379.2221</c:v>
                </c:pt>
                <c:pt idx="248">
                  <c:v>-106071.4488</c:v>
                </c:pt>
                <c:pt idx="249">
                  <c:v>-105893.1784</c:v>
                </c:pt>
                <c:pt idx="250">
                  <c:v>-105615.6297</c:v>
                </c:pt>
                <c:pt idx="251">
                  <c:v>-105075.27129999999</c:v>
                </c:pt>
                <c:pt idx="252">
                  <c:v>-104685.8817</c:v>
                </c:pt>
                <c:pt idx="253">
                  <c:v>-104839.73850000001</c:v>
                </c:pt>
                <c:pt idx="254">
                  <c:v>-105614.1724</c:v>
                </c:pt>
                <c:pt idx="255">
                  <c:v>-106033.2457</c:v>
                </c:pt>
                <c:pt idx="256">
                  <c:v>-106325.3566</c:v>
                </c:pt>
                <c:pt idx="257">
                  <c:v>-106591.8438</c:v>
                </c:pt>
                <c:pt idx="258">
                  <c:v>-106731.5687</c:v>
                </c:pt>
                <c:pt idx="259">
                  <c:v>-106863.1073</c:v>
                </c:pt>
                <c:pt idx="260">
                  <c:v>-106784.25539999999</c:v>
                </c:pt>
                <c:pt idx="261">
                  <c:v>-106829.9599</c:v>
                </c:pt>
                <c:pt idx="262">
                  <c:v>-107008.60370000001</c:v>
                </c:pt>
                <c:pt idx="263">
                  <c:v>-107049.4503</c:v>
                </c:pt>
                <c:pt idx="264">
                  <c:v>-106892.1946</c:v>
                </c:pt>
                <c:pt idx="265">
                  <c:v>-106945.87330000001</c:v>
                </c:pt>
                <c:pt idx="266">
                  <c:v>-106996.40270000001</c:v>
                </c:pt>
                <c:pt idx="267">
                  <c:v>-106833.045</c:v>
                </c:pt>
                <c:pt idx="268">
                  <c:v>-106856.1547</c:v>
                </c:pt>
                <c:pt idx="269">
                  <c:v>-106813.35649999999</c:v>
                </c:pt>
                <c:pt idx="270">
                  <c:v>-106839.91559999999</c:v>
                </c:pt>
                <c:pt idx="271">
                  <c:v>-106879.17720000001</c:v>
                </c:pt>
                <c:pt idx="272">
                  <c:v>-106828.55190000001</c:v>
                </c:pt>
                <c:pt idx="273">
                  <c:v>-107025.36</c:v>
                </c:pt>
                <c:pt idx="274">
                  <c:v>-106901.11199999999</c:v>
                </c:pt>
                <c:pt idx="275">
                  <c:v>-106925.3447</c:v>
                </c:pt>
                <c:pt idx="276">
                  <c:v>-107037.5762</c:v>
                </c:pt>
                <c:pt idx="277">
                  <c:v>-107135.1507</c:v>
                </c:pt>
                <c:pt idx="278">
                  <c:v>-107017.4586</c:v>
                </c:pt>
                <c:pt idx="279">
                  <c:v>-107024.5693</c:v>
                </c:pt>
                <c:pt idx="280">
                  <c:v>-106920.25599999999</c:v>
                </c:pt>
                <c:pt idx="281">
                  <c:v>-106732.0349</c:v>
                </c:pt>
                <c:pt idx="282">
                  <c:v>-107008.367</c:v>
                </c:pt>
                <c:pt idx="283">
                  <c:v>-107011.6922</c:v>
                </c:pt>
                <c:pt idx="284">
                  <c:v>-106946.98299999999</c:v>
                </c:pt>
                <c:pt idx="285">
                  <c:v>-107129.8388</c:v>
                </c:pt>
                <c:pt idx="286">
                  <c:v>-106832.1305</c:v>
                </c:pt>
                <c:pt idx="287">
                  <c:v>-106908.8888</c:v>
                </c:pt>
                <c:pt idx="288">
                  <c:v>-106910.0705</c:v>
                </c:pt>
                <c:pt idx="289">
                  <c:v>-106984.6526</c:v>
                </c:pt>
                <c:pt idx="290">
                  <c:v>-107006.24619999999</c:v>
                </c:pt>
                <c:pt idx="291">
                  <c:v>-107056.3075</c:v>
                </c:pt>
                <c:pt idx="292">
                  <c:v>-106946.31630000001</c:v>
                </c:pt>
                <c:pt idx="293">
                  <c:v>-106900.85490000001</c:v>
                </c:pt>
                <c:pt idx="294">
                  <c:v>-107057.1789</c:v>
                </c:pt>
                <c:pt idx="295">
                  <c:v>-106947.77069999999</c:v>
                </c:pt>
                <c:pt idx="296">
                  <c:v>-106954.4653</c:v>
                </c:pt>
                <c:pt idx="297">
                  <c:v>-106880.3167</c:v>
                </c:pt>
                <c:pt idx="298">
                  <c:v>-107039.41620000001</c:v>
                </c:pt>
                <c:pt idx="299">
                  <c:v>-107054.476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91-4EEB-9786-26630D643531}"/>
            </c:ext>
          </c:extLst>
        </c:ser>
        <c:ser>
          <c:idx val="5"/>
          <c:order val="5"/>
          <c:tx>
            <c:v>Potential Energy: Normal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Sheet1!$B$1:$B$300</c:f>
              <c:numCache>
                <c:formatCode>General</c:formatCode>
                <c:ptCount val="30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8.1999999999999993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9.1999999999999993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  <c:pt idx="50">
                  <c:v>10</c:v>
                </c:pt>
                <c:pt idx="51">
                  <c:v>10.199999999999999</c:v>
                </c:pt>
                <c:pt idx="52">
                  <c:v>10.4</c:v>
                </c:pt>
                <c:pt idx="53">
                  <c:v>10.6</c:v>
                </c:pt>
                <c:pt idx="54">
                  <c:v>10.8</c:v>
                </c:pt>
                <c:pt idx="55">
                  <c:v>11</c:v>
                </c:pt>
                <c:pt idx="56">
                  <c:v>11.2</c:v>
                </c:pt>
                <c:pt idx="57">
                  <c:v>11.4</c:v>
                </c:pt>
                <c:pt idx="58">
                  <c:v>11.6</c:v>
                </c:pt>
                <c:pt idx="59">
                  <c:v>11.8</c:v>
                </c:pt>
                <c:pt idx="60">
                  <c:v>12</c:v>
                </c:pt>
                <c:pt idx="61">
                  <c:v>12.2</c:v>
                </c:pt>
                <c:pt idx="62">
                  <c:v>12.4</c:v>
                </c:pt>
                <c:pt idx="63">
                  <c:v>12.6</c:v>
                </c:pt>
                <c:pt idx="64">
                  <c:v>12.8</c:v>
                </c:pt>
                <c:pt idx="65">
                  <c:v>13</c:v>
                </c:pt>
                <c:pt idx="66">
                  <c:v>13.2</c:v>
                </c:pt>
                <c:pt idx="67">
                  <c:v>13.4</c:v>
                </c:pt>
                <c:pt idx="68">
                  <c:v>13.6</c:v>
                </c:pt>
                <c:pt idx="69">
                  <c:v>13.8</c:v>
                </c:pt>
                <c:pt idx="70">
                  <c:v>14</c:v>
                </c:pt>
                <c:pt idx="71">
                  <c:v>14.2</c:v>
                </c:pt>
                <c:pt idx="72">
                  <c:v>14.4</c:v>
                </c:pt>
                <c:pt idx="73">
                  <c:v>14.6</c:v>
                </c:pt>
                <c:pt idx="74">
                  <c:v>14.8</c:v>
                </c:pt>
                <c:pt idx="75">
                  <c:v>15</c:v>
                </c:pt>
                <c:pt idx="76">
                  <c:v>15.2</c:v>
                </c:pt>
                <c:pt idx="77">
                  <c:v>15.4</c:v>
                </c:pt>
                <c:pt idx="78">
                  <c:v>15.6</c:v>
                </c:pt>
                <c:pt idx="79">
                  <c:v>15.8</c:v>
                </c:pt>
                <c:pt idx="80">
                  <c:v>16</c:v>
                </c:pt>
                <c:pt idx="81">
                  <c:v>16.2</c:v>
                </c:pt>
                <c:pt idx="82">
                  <c:v>16.399999999999999</c:v>
                </c:pt>
                <c:pt idx="83">
                  <c:v>16.600000000000001</c:v>
                </c:pt>
                <c:pt idx="84">
                  <c:v>16.8</c:v>
                </c:pt>
                <c:pt idx="85">
                  <c:v>17</c:v>
                </c:pt>
                <c:pt idx="86">
                  <c:v>17.2</c:v>
                </c:pt>
                <c:pt idx="87">
                  <c:v>17.399999999999999</c:v>
                </c:pt>
                <c:pt idx="88">
                  <c:v>17.600000000000001</c:v>
                </c:pt>
                <c:pt idx="89">
                  <c:v>17.8</c:v>
                </c:pt>
                <c:pt idx="90">
                  <c:v>18</c:v>
                </c:pt>
                <c:pt idx="91">
                  <c:v>18.2</c:v>
                </c:pt>
                <c:pt idx="92">
                  <c:v>18.399999999999999</c:v>
                </c:pt>
                <c:pt idx="93">
                  <c:v>18.600000000000001</c:v>
                </c:pt>
                <c:pt idx="94">
                  <c:v>18.8</c:v>
                </c:pt>
                <c:pt idx="95">
                  <c:v>19</c:v>
                </c:pt>
                <c:pt idx="96">
                  <c:v>19.2</c:v>
                </c:pt>
                <c:pt idx="97">
                  <c:v>19.399999999999999</c:v>
                </c:pt>
                <c:pt idx="98">
                  <c:v>19.600000000000001</c:v>
                </c:pt>
                <c:pt idx="99">
                  <c:v>19.8</c:v>
                </c:pt>
                <c:pt idx="100">
                  <c:v>20</c:v>
                </c:pt>
                <c:pt idx="101">
                  <c:v>20.2</c:v>
                </c:pt>
                <c:pt idx="102">
                  <c:v>20.399999999999999</c:v>
                </c:pt>
                <c:pt idx="103">
                  <c:v>20.6</c:v>
                </c:pt>
                <c:pt idx="104">
                  <c:v>20.8</c:v>
                </c:pt>
                <c:pt idx="105">
                  <c:v>21</c:v>
                </c:pt>
                <c:pt idx="106">
                  <c:v>21.2</c:v>
                </c:pt>
                <c:pt idx="107">
                  <c:v>21.4</c:v>
                </c:pt>
                <c:pt idx="108">
                  <c:v>21.6</c:v>
                </c:pt>
                <c:pt idx="109">
                  <c:v>21.8</c:v>
                </c:pt>
                <c:pt idx="110">
                  <c:v>22</c:v>
                </c:pt>
                <c:pt idx="111">
                  <c:v>22.2</c:v>
                </c:pt>
                <c:pt idx="112">
                  <c:v>22.4</c:v>
                </c:pt>
                <c:pt idx="113">
                  <c:v>22.6</c:v>
                </c:pt>
                <c:pt idx="114">
                  <c:v>22.8</c:v>
                </c:pt>
                <c:pt idx="115">
                  <c:v>23</c:v>
                </c:pt>
                <c:pt idx="116">
                  <c:v>23.2</c:v>
                </c:pt>
                <c:pt idx="117">
                  <c:v>23.4</c:v>
                </c:pt>
                <c:pt idx="118">
                  <c:v>23.6</c:v>
                </c:pt>
                <c:pt idx="119">
                  <c:v>23.8</c:v>
                </c:pt>
                <c:pt idx="120">
                  <c:v>24</c:v>
                </c:pt>
                <c:pt idx="121">
                  <c:v>24.2</c:v>
                </c:pt>
                <c:pt idx="122">
                  <c:v>24.4</c:v>
                </c:pt>
                <c:pt idx="123">
                  <c:v>24.6</c:v>
                </c:pt>
                <c:pt idx="124">
                  <c:v>24.8</c:v>
                </c:pt>
                <c:pt idx="125">
                  <c:v>25</c:v>
                </c:pt>
                <c:pt idx="126">
                  <c:v>25.2</c:v>
                </c:pt>
                <c:pt idx="127">
                  <c:v>25.4</c:v>
                </c:pt>
                <c:pt idx="128">
                  <c:v>25.6</c:v>
                </c:pt>
                <c:pt idx="129">
                  <c:v>25.8</c:v>
                </c:pt>
                <c:pt idx="130">
                  <c:v>26</c:v>
                </c:pt>
                <c:pt idx="131">
                  <c:v>26.2</c:v>
                </c:pt>
                <c:pt idx="132">
                  <c:v>26.4</c:v>
                </c:pt>
                <c:pt idx="133">
                  <c:v>26.6</c:v>
                </c:pt>
                <c:pt idx="134">
                  <c:v>26.8</c:v>
                </c:pt>
                <c:pt idx="135">
                  <c:v>27</c:v>
                </c:pt>
                <c:pt idx="136">
                  <c:v>27.2</c:v>
                </c:pt>
                <c:pt idx="137">
                  <c:v>27.4</c:v>
                </c:pt>
                <c:pt idx="138">
                  <c:v>27.6</c:v>
                </c:pt>
                <c:pt idx="139">
                  <c:v>27.8</c:v>
                </c:pt>
                <c:pt idx="140">
                  <c:v>28</c:v>
                </c:pt>
                <c:pt idx="141">
                  <c:v>28.2</c:v>
                </c:pt>
                <c:pt idx="142">
                  <c:v>28.4</c:v>
                </c:pt>
                <c:pt idx="143">
                  <c:v>28.6</c:v>
                </c:pt>
                <c:pt idx="144">
                  <c:v>28.8</c:v>
                </c:pt>
                <c:pt idx="145">
                  <c:v>29</c:v>
                </c:pt>
                <c:pt idx="146">
                  <c:v>29.2</c:v>
                </c:pt>
                <c:pt idx="147">
                  <c:v>29.4</c:v>
                </c:pt>
                <c:pt idx="148">
                  <c:v>29.6</c:v>
                </c:pt>
                <c:pt idx="149">
                  <c:v>29.8</c:v>
                </c:pt>
                <c:pt idx="150">
                  <c:v>30</c:v>
                </c:pt>
                <c:pt idx="151">
                  <c:v>30.2</c:v>
                </c:pt>
                <c:pt idx="152">
                  <c:v>30.4</c:v>
                </c:pt>
                <c:pt idx="153">
                  <c:v>30.6</c:v>
                </c:pt>
                <c:pt idx="154">
                  <c:v>30.8</c:v>
                </c:pt>
                <c:pt idx="155">
                  <c:v>31</c:v>
                </c:pt>
                <c:pt idx="156">
                  <c:v>31.2</c:v>
                </c:pt>
                <c:pt idx="157">
                  <c:v>31.4</c:v>
                </c:pt>
                <c:pt idx="158">
                  <c:v>31.6</c:v>
                </c:pt>
                <c:pt idx="159">
                  <c:v>31.8</c:v>
                </c:pt>
                <c:pt idx="160">
                  <c:v>32</c:v>
                </c:pt>
                <c:pt idx="161">
                  <c:v>32.200000000000003</c:v>
                </c:pt>
                <c:pt idx="162">
                  <c:v>32.4</c:v>
                </c:pt>
                <c:pt idx="163">
                  <c:v>32.6</c:v>
                </c:pt>
                <c:pt idx="164">
                  <c:v>32.799999999999997</c:v>
                </c:pt>
                <c:pt idx="165">
                  <c:v>33</c:v>
                </c:pt>
                <c:pt idx="166">
                  <c:v>33.200000000000003</c:v>
                </c:pt>
                <c:pt idx="167">
                  <c:v>33.4</c:v>
                </c:pt>
                <c:pt idx="168">
                  <c:v>33.6</c:v>
                </c:pt>
                <c:pt idx="169">
                  <c:v>33.799999999999997</c:v>
                </c:pt>
                <c:pt idx="170">
                  <c:v>34</c:v>
                </c:pt>
                <c:pt idx="171">
                  <c:v>34.200000000000003</c:v>
                </c:pt>
                <c:pt idx="172">
                  <c:v>34.4</c:v>
                </c:pt>
                <c:pt idx="173">
                  <c:v>34.6</c:v>
                </c:pt>
                <c:pt idx="174">
                  <c:v>34.799999999999997</c:v>
                </c:pt>
                <c:pt idx="175">
                  <c:v>35</c:v>
                </c:pt>
                <c:pt idx="176">
                  <c:v>35.200000000000003</c:v>
                </c:pt>
                <c:pt idx="177">
                  <c:v>35.4</c:v>
                </c:pt>
                <c:pt idx="178">
                  <c:v>35.6</c:v>
                </c:pt>
                <c:pt idx="179">
                  <c:v>35.799999999999997</c:v>
                </c:pt>
                <c:pt idx="180">
                  <c:v>36</c:v>
                </c:pt>
                <c:pt idx="181">
                  <c:v>36.200000000000003</c:v>
                </c:pt>
                <c:pt idx="182">
                  <c:v>36.4</c:v>
                </c:pt>
                <c:pt idx="183">
                  <c:v>36.6</c:v>
                </c:pt>
                <c:pt idx="184">
                  <c:v>36.799999999999997</c:v>
                </c:pt>
                <c:pt idx="185">
                  <c:v>37</c:v>
                </c:pt>
                <c:pt idx="186">
                  <c:v>37.200000000000003</c:v>
                </c:pt>
                <c:pt idx="187">
                  <c:v>37.4</c:v>
                </c:pt>
                <c:pt idx="188">
                  <c:v>37.6</c:v>
                </c:pt>
                <c:pt idx="189">
                  <c:v>37.799999999999997</c:v>
                </c:pt>
                <c:pt idx="190">
                  <c:v>38</c:v>
                </c:pt>
                <c:pt idx="191">
                  <c:v>38.200000000000003</c:v>
                </c:pt>
                <c:pt idx="192">
                  <c:v>38.4</c:v>
                </c:pt>
                <c:pt idx="193">
                  <c:v>38.6</c:v>
                </c:pt>
                <c:pt idx="194">
                  <c:v>38.799999999999997</c:v>
                </c:pt>
                <c:pt idx="195">
                  <c:v>39</c:v>
                </c:pt>
                <c:pt idx="196">
                  <c:v>39.200000000000003</c:v>
                </c:pt>
                <c:pt idx="197">
                  <c:v>39.4</c:v>
                </c:pt>
                <c:pt idx="198">
                  <c:v>39.6</c:v>
                </c:pt>
                <c:pt idx="199">
                  <c:v>39.799999999999997</c:v>
                </c:pt>
                <c:pt idx="200">
                  <c:v>40</c:v>
                </c:pt>
                <c:pt idx="201">
                  <c:v>40.200000000000003</c:v>
                </c:pt>
                <c:pt idx="202">
                  <c:v>40.4</c:v>
                </c:pt>
                <c:pt idx="203">
                  <c:v>40.6</c:v>
                </c:pt>
                <c:pt idx="204">
                  <c:v>40.799999999999997</c:v>
                </c:pt>
                <c:pt idx="205">
                  <c:v>41</c:v>
                </c:pt>
                <c:pt idx="206">
                  <c:v>41.2</c:v>
                </c:pt>
                <c:pt idx="207">
                  <c:v>41.4</c:v>
                </c:pt>
                <c:pt idx="208">
                  <c:v>41.6</c:v>
                </c:pt>
                <c:pt idx="209">
                  <c:v>41.8</c:v>
                </c:pt>
                <c:pt idx="210">
                  <c:v>42</c:v>
                </c:pt>
                <c:pt idx="211">
                  <c:v>42.2</c:v>
                </c:pt>
                <c:pt idx="212">
                  <c:v>42.4</c:v>
                </c:pt>
                <c:pt idx="213">
                  <c:v>42.6</c:v>
                </c:pt>
                <c:pt idx="214">
                  <c:v>42.8</c:v>
                </c:pt>
                <c:pt idx="215">
                  <c:v>43</c:v>
                </c:pt>
                <c:pt idx="216">
                  <c:v>43.2</c:v>
                </c:pt>
                <c:pt idx="217">
                  <c:v>43.4</c:v>
                </c:pt>
                <c:pt idx="218">
                  <c:v>43.6</c:v>
                </c:pt>
                <c:pt idx="219">
                  <c:v>43.8</c:v>
                </c:pt>
                <c:pt idx="220">
                  <c:v>44</c:v>
                </c:pt>
                <c:pt idx="221">
                  <c:v>44.2</c:v>
                </c:pt>
                <c:pt idx="222">
                  <c:v>44.4</c:v>
                </c:pt>
                <c:pt idx="223">
                  <c:v>44.6</c:v>
                </c:pt>
                <c:pt idx="224">
                  <c:v>44.8</c:v>
                </c:pt>
                <c:pt idx="225">
                  <c:v>45</c:v>
                </c:pt>
                <c:pt idx="226">
                  <c:v>45.2</c:v>
                </c:pt>
                <c:pt idx="227">
                  <c:v>45.4</c:v>
                </c:pt>
                <c:pt idx="228">
                  <c:v>45.6</c:v>
                </c:pt>
                <c:pt idx="229">
                  <c:v>45.8</c:v>
                </c:pt>
                <c:pt idx="230">
                  <c:v>46</c:v>
                </c:pt>
                <c:pt idx="231">
                  <c:v>46.2</c:v>
                </c:pt>
                <c:pt idx="232">
                  <c:v>46.4</c:v>
                </c:pt>
                <c:pt idx="233">
                  <c:v>46.6</c:v>
                </c:pt>
                <c:pt idx="234">
                  <c:v>46.8</c:v>
                </c:pt>
                <c:pt idx="235">
                  <c:v>47</c:v>
                </c:pt>
                <c:pt idx="236">
                  <c:v>47.2</c:v>
                </c:pt>
                <c:pt idx="237">
                  <c:v>47.4</c:v>
                </c:pt>
                <c:pt idx="238">
                  <c:v>47.6</c:v>
                </c:pt>
                <c:pt idx="239">
                  <c:v>47.8</c:v>
                </c:pt>
                <c:pt idx="240">
                  <c:v>48</c:v>
                </c:pt>
                <c:pt idx="241">
                  <c:v>48.2</c:v>
                </c:pt>
                <c:pt idx="242">
                  <c:v>48.4</c:v>
                </c:pt>
                <c:pt idx="243">
                  <c:v>48.6</c:v>
                </c:pt>
                <c:pt idx="244">
                  <c:v>48.8</c:v>
                </c:pt>
                <c:pt idx="245">
                  <c:v>49</c:v>
                </c:pt>
                <c:pt idx="246">
                  <c:v>49.2</c:v>
                </c:pt>
                <c:pt idx="247">
                  <c:v>49.4</c:v>
                </c:pt>
                <c:pt idx="248">
                  <c:v>49.6</c:v>
                </c:pt>
                <c:pt idx="249">
                  <c:v>49.8</c:v>
                </c:pt>
                <c:pt idx="250">
                  <c:v>50</c:v>
                </c:pt>
                <c:pt idx="251">
                  <c:v>52</c:v>
                </c:pt>
                <c:pt idx="252">
                  <c:v>54</c:v>
                </c:pt>
                <c:pt idx="253">
                  <c:v>56</c:v>
                </c:pt>
                <c:pt idx="254">
                  <c:v>58</c:v>
                </c:pt>
                <c:pt idx="255">
                  <c:v>60</c:v>
                </c:pt>
                <c:pt idx="256">
                  <c:v>62</c:v>
                </c:pt>
                <c:pt idx="257">
                  <c:v>64</c:v>
                </c:pt>
                <c:pt idx="258">
                  <c:v>66</c:v>
                </c:pt>
                <c:pt idx="259">
                  <c:v>68</c:v>
                </c:pt>
                <c:pt idx="260">
                  <c:v>70</c:v>
                </c:pt>
                <c:pt idx="261">
                  <c:v>72</c:v>
                </c:pt>
                <c:pt idx="262">
                  <c:v>74</c:v>
                </c:pt>
                <c:pt idx="263">
                  <c:v>76</c:v>
                </c:pt>
                <c:pt idx="264">
                  <c:v>78</c:v>
                </c:pt>
                <c:pt idx="265">
                  <c:v>80</c:v>
                </c:pt>
                <c:pt idx="266">
                  <c:v>82</c:v>
                </c:pt>
                <c:pt idx="267">
                  <c:v>84</c:v>
                </c:pt>
                <c:pt idx="268">
                  <c:v>86</c:v>
                </c:pt>
                <c:pt idx="269">
                  <c:v>88</c:v>
                </c:pt>
                <c:pt idx="270">
                  <c:v>90</c:v>
                </c:pt>
                <c:pt idx="271">
                  <c:v>92</c:v>
                </c:pt>
                <c:pt idx="272">
                  <c:v>94</c:v>
                </c:pt>
                <c:pt idx="273">
                  <c:v>96</c:v>
                </c:pt>
                <c:pt idx="274">
                  <c:v>98</c:v>
                </c:pt>
                <c:pt idx="275">
                  <c:v>100</c:v>
                </c:pt>
                <c:pt idx="276">
                  <c:v>102</c:v>
                </c:pt>
                <c:pt idx="277">
                  <c:v>104</c:v>
                </c:pt>
                <c:pt idx="278">
                  <c:v>106</c:v>
                </c:pt>
                <c:pt idx="279">
                  <c:v>108</c:v>
                </c:pt>
                <c:pt idx="280">
                  <c:v>110</c:v>
                </c:pt>
                <c:pt idx="281">
                  <c:v>112</c:v>
                </c:pt>
                <c:pt idx="282">
                  <c:v>114</c:v>
                </c:pt>
                <c:pt idx="283">
                  <c:v>116</c:v>
                </c:pt>
                <c:pt idx="284">
                  <c:v>118</c:v>
                </c:pt>
                <c:pt idx="285">
                  <c:v>120</c:v>
                </c:pt>
                <c:pt idx="286">
                  <c:v>122</c:v>
                </c:pt>
                <c:pt idx="287">
                  <c:v>124</c:v>
                </c:pt>
                <c:pt idx="288">
                  <c:v>126</c:v>
                </c:pt>
                <c:pt idx="289">
                  <c:v>128</c:v>
                </c:pt>
                <c:pt idx="290">
                  <c:v>130</c:v>
                </c:pt>
                <c:pt idx="291">
                  <c:v>132</c:v>
                </c:pt>
                <c:pt idx="292">
                  <c:v>134</c:v>
                </c:pt>
                <c:pt idx="293">
                  <c:v>136</c:v>
                </c:pt>
                <c:pt idx="294">
                  <c:v>138</c:v>
                </c:pt>
                <c:pt idx="295">
                  <c:v>140</c:v>
                </c:pt>
                <c:pt idx="296">
                  <c:v>142</c:v>
                </c:pt>
                <c:pt idx="297">
                  <c:v>144</c:v>
                </c:pt>
                <c:pt idx="298">
                  <c:v>146</c:v>
                </c:pt>
                <c:pt idx="299">
                  <c:v>148</c:v>
                </c:pt>
              </c:numCache>
            </c:numRef>
          </c:cat>
          <c:val>
            <c:numRef>
              <c:f>Sheet1!$AJ$1:$AJ$300</c:f>
              <c:numCache>
                <c:formatCode>General</c:formatCode>
                <c:ptCount val="300"/>
                <c:pt idx="0">
                  <c:v>-153983.9804</c:v>
                </c:pt>
                <c:pt idx="1">
                  <c:v>-131155.4235</c:v>
                </c:pt>
                <c:pt idx="2">
                  <c:v>-131256.52979999999</c:v>
                </c:pt>
                <c:pt idx="3">
                  <c:v>-131329.48240000001</c:v>
                </c:pt>
                <c:pt idx="4">
                  <c:v>-131389.3167</c:v>
                </c:pt>
                <c:pt idx="5">
                  <c:v>-131439.1586</c:v>
                </c:pt>
                <c:pt idx="6">
                  <c:v>-131471.29449999999</c:v>
                </c:pt>
                <c:pt idx="7">
                  <c:v>-131516.98939999999</c:v>
                </c:pt>
                <c:pt idx="8">
                  <c:v>-131529.43549999999</c:v>
                </c:pt>
                <c:pt idx="9">
                  <c:v>-131552.3456</c:v>
                </c:pt>
                <c:pt idx="10">
                  <c:v>-131589.10190000001</c:v>
                </c:pt>
                <c:pt idx="11">
                  <c:v>-131598.61180000001</c:v>
                </c:pt>
                <c:pt idx="12">
                  <c:v>-131603.2715</c:v>
                </c:pt>
                <c:pt idx="13">
                  <c:v>-131601.36569999999</c:v>
                </c:pt>
                <c:pt idx="14">
                  <c:v>-131615.47760000001</c:v>
                </c:pt>
                <c:pt idx="15">
                  <c:v>-131605.3653</c:v>
                </c:pt>
                <c:pt idx="16">
                  <c:v>-131586.45860000001</c:v>
                </c:pt>
                <c:pt idx="17">
                  <c:v>-131566.4007</c:v>
                </c:pt>
                <c:pt idx="18">
                  <c:v>-131560.14970000001</c:v>
                </c:pt>
                <c:pt idx="19">
                  <c:v>-131540.06959999999</c:v>
                </c:pt>
                <c:pt idx="20">
                  <c:v>-131518.39110000001</c:v>
                </c:pt>
                <c:pt idx="21">
                  <c:v>-131504.7843</c:v>
                </c:pt>
                <c:pt idx="22">
                  <c:v>-131471.64499999999</c:v>
                </c:pt>
                <c:pt idx="23">
                  <c:v>-131445.00399999999</c:v>
                </c:pt>
                <c:pt idx="24">
                  <c:v>-131425.25</c:v>
                </c:pt>
                <c:pt idx="25">
                  <c:v>-131394.7224</c:v>
                </c:pt>
                <c:pt idx="26">
                  <c:v>-131334.89509999999</c:v>
                </c:pt>
                <c:pt idx="27">
                  <c:v>-131309.44289999999</c:v>
                </c:pt>
                <c:pt idx="28">
                  <c:v>-131261.7928</c:v>
                </c:pt>
                <c:pt idx="29">
                  <c:v>-131272.99849999999</c:v>
                </c:pt>
                <c:pt idx="30">
                  <c:v>-131209.19500000001</c:v>
                </c:pt>
                <c:pt idx="31">
                  <c:v>-131184.6122</c:v>
                </c:pt>
                <c:pt idx="32">
                  <c:v>-131123.9822</c:v>
                </c:pt>
                <c:pt idx="33">
                  <c:v>-131101.69779999999</c:v>
                </c:pt>
                <c:pt idx="34">
                  <c:v>-131044.3064</c:v>
                </c:pt>
                <c:pt idx="35">
                  <c:v>-131018.45510000001</c:v>
                </c:pt>
                <c:pt idx="36">
                  <c:v>-130945.4103</c:v>
                </c:pt>
                <c:pt idx="37">
                  <c:v>-130900.05319999999</c:v>
                </c:pt>
                <c:pt idx="38">
                  <c:v>-130855.44289999999</c:v>
                </c:pt>
                <c:pt idx="39">
                  <c:v>-130783.27310000001</c:v>
                </c:pt>
                <c:pt idx="40">
                  <c:v>-130769.3511</c:v>
                </c:pt>
                <c:pt idx="41">
                  <c:v>-130675.2221</c:v>
                </c:pt>
                <c:pt idx="42">
                  <c:v>-130605.0402</c:v>
                </c:pt>
                <c:pt idx="43">
                  <c:v>-130549.80469999999</c:v>
                </c:pt>
                <c:pt idx="44">
                  <c:v>-130488.60060000001</c:v>
                </c:pt>
                <c:pt idx="45">
                  <c:v>-130428.7227</c:v>
                </c:pt>
                <c:pt idx="46">
                  <c:v>-130350.0285</c:v>
                </c:pt>
                <c:pt idx="47">
                  <c:v>-130303.3075</c:v>
                </c:pt>
                <c:pt idx="48">
                  <c:v>-130221.0713</c:v>
                </c:pt>
                <c:pt idx="49">
                  <c:v>-130185.7864</c:v>
                </c:pt>
                <c:pt idx="50">
                  <c:v>-130098.44319999999</c:v>
                </c:pt>
                <c:pt idx="51">
                  <c:v>-130066.5328</c:v>
                </c:pt>
                <c:pt idx="52">
                  <c:v>-130005.7107</c:v>
                </c:pt>
                <c:pt idx="53">
                  <c:v>-129940.57120000001</c:v>
                </c:pt>
                <c:pt idx="54">
                  <c:v>-129864.31110000001</c:v>
                </c:pt>
                <c:pt idx="55">
                  <c:v>-129750.3919</c:v>
                </c:pt>
                <c:pt idx="56">
                  <c:v>-129775.14019999999</c:v>
                </c:pt>
                <c:pt idx="57">
                  <c:v>-129658.3654</c:v>
                </c:pt>
                <c:pt idx="58">
                  <c:v>-129584.4451</c:v>
                </c:pt>
                <c:pt idx="59">
                  <c:v>-129528.4473</c:v>
                </c:pt>
                <c:pt idx="60">
                  <c:v>-129463.1581</c:v>
                </c:pt>
                <c:pt idx="61">
                  <c:v>-129423.24</c:v>
                </c:pt>
                <c:pt idx="62">
                  <c:v>-129298.2818</c:v>
                </c:pt>
                <c:pt idx="63">
                  <c:v>-129278.5154</c:v>
                </c:pt>
                <c:pt idx="64">
                  <c:v>-129170.3584</c:v>
                </c:pt>
                <c:pt idx="65">
                  <c:v>-129080.45389999999</c:v>
                </c:pt>
                <c:pt idx="66">
                  <c:v>-129037.11749999999</c:v>
                </c:pt>
                <c:pt idx="67">
                  <c:v>-128974.2703</c:v>
                </c:pt>
                <c:pt idx="68">
                  <c:v>-128928.697</c:v>
                </c:pt>
                <c:pt idx="69">
                  <c:v>-128807.2741</c:v>
                </c:pt>
                <c:pt idx="70">
                  <c:v>-128784.0825</c:v>
                </c:pt>
                <c:pt idx="71">
                  <c:v>-128701.04670000001</c:v>
                </c:pt>
                <c:pt idx="72">
                  <c:v>-128617.9491</c:v>
                </c:pt>
                <c:pt idx="73">
                  <c:v>-128533.1464</c:v>
                </c:pt>
                <c:pt idx="74">
                  <c:v>-128456.93090000001</c:v>
                </c:pt>
                <c:pt idx="75">
                  <c:v>-128377.071</c:v>
                </c:pt>
                <c:pt idx="76">
                  <c:v>-128316.85619999999</c:v>
                </c:pt>
                <c:pt idx="77">
                  <c:v>-128267.924</c:v>
                </c:pt>
                <c:pt idx="78">
                  <c:v>-128156.6446</c:v>
                </c:pt>
                <c:pt idx="79">
                  <c:v>-128134.03200000001</c:v>
                </c:pt>
                <c:pt idx="80">
                  <c:v>-128089.1479</c:v>
                </c:pt>
                <c:pt idx="81">
                  <c:v>-127945.38340000001</c:v>
                </c:pt>
                <c:pt idx="82">
                  <c:v>-127910.96400000001</c:v>
                </c:pt>
                <c:pt idx="83">
                  <c:v>-127830.7757</c:v>
                </c:pt>
                <c:pt idx="84">
                  <c:v>-127739.0555</c:v>
                </c:pt>
                <c:pt idx="85">
                  <c:v>-127669.5711</c:v>
                </c:pt>
                <c:pt idx="86">
                  <c:v>-127617.9722</c:v>
                </c:pt>
                <c:pt idx="87">
                  <c:v>-127573.5521</c:v>
                </c:pt>
                <c:pt idx="88">
                  <c:v>-127489.88890000001</c:v>
                </c:pt>
                <c:pt idx="89">
                  <c:v>-127382.6991</c:v>
                </c:pt>
                <c:pt idx="90">
                  <c:v>-127295.6839</c:v>
                </c:pt>
                <c:pt idx="91">
                  <c:v>-127215.20450000001</c:v>
                </c:pt>
                <c:pt idx="92">
                  <c:v>-127176.5591</c:v>
                </c:pt>
                <c:pt idx="93">
                  <c:v>-127056.5108</c:v>
                </c:pt>
                <c:pt idx="94">
                  <c:v>-127011.4166</c:v>
                </c:pt>
                <c:pt idx="95">
                  <c:v>-126900.85</c:v>
                </c:pt>
                <c:pt idx="96">
                  <c:v>-126860.8983</c:v>
                </c:pt>
                <c:pt idx="97">
                  <c:v>-126781.0868</c:v>
                </c:pt>
                <c:pt idx="98">
                  <c:v>-126660.7202</c:v>
                </c:pt>
                <c:pt idx="99">
                  <c:v>-126556.9613</c:v>
                </c:pt>
                <c:pt idx="100">
                  <c:v>-126501.2257</c:v>
                </c:pt>
                <c:pt idx="101">
                  <c:v>-126409.4017</c:v>
                </c:pt>
                <c:pt idx="102">
                  <c:v>-126415.43610000001</c:v>
                </c:pt>
                <c:pt idx="103">
                  <c:v>-126256.08869999999</c:v>
                </c:pt>
                <c:pt idx="104">
                  <c:v>-126189.08900000001</c:v>
                </c:pt>
                <c:pt idx="105">
                  <c:v>-126133.9635</c:v>
                </c:pt>
                <c:pt idx="106">
                  <c:v>-126007.64599999999</c:v>
                </c:pt>
                <c:pt idx="107">
                  <c:v>-125957.2007</c:v>
                </c:pt>
                <c:pt idx="108">
                  <c:v>-125863.1695</c:v>
                </c:pt>
                <c:pt idx="109">
                  <c:v>-125792.4541</c:v>
                </c:pt>
                <c:pt idx="110">
                  <c:v>-125664.6403</c:v>
                </c:pt>
                <c:pt idx="111">
                  <c:v>-125602.9957</c:v>
                </c:pt>
                <c:pt idx="112">
                  <c:v>-125545.9152</c:v>
                </c:pt>
                <c:pt idx="113">
                  <c:v>-125426.6505</c:v>
                </c:pt>
                <c:pt idx="114">
                  <c:v>-125342.9295</c:v>
                </c:pt>
                <c:pt idx="115">
                  <c:v>-125288.245</c:v>
                </c:pt>
                <c:pt idx="116">
                  <c:v>-125256.5239</c:v>
                </c:pt>
                <c:pt idx="117">
                  <c:v>-125123.9219</c:v>
                </c:pt>
                <c:pt idx="118">
                  <c:v>-124989.4826</c:v>
                </c:pt>
                <c:pt idx="119">
                  <c:v>-124995.5091</c:v>
                </c:pt>
                <c:pt idx="120">
                  <c:v>-124857.3165</c:v>
                </c:pt>
                <c:pt idx="121">
                  <c:v>-124785.0482</c:v>
                </c:pt>
                <c:pt idx="122">
                  <c:v>-124709.08839999999</c:v>
                </c:pt>
                <c:pt idx="123">
                  <c:v>-124557.2591</c:v>
                </c:pt>
                <c:pt idx="124">
                  <c:v>-124469.8063</c:v>
                </c:pt>
                <c:pt idx="125">
                  <c:v>-124453.29300000001</c:v>
                </c:pt>
                <c:pt idx="126">
                  <c:v>-124311.91069999999</c:v>
                </c:pt>
                <c:pt idx="127">
                  <c:v>-124268.1875</c:v>
                </c:pt>
                <c:pt idx="128">
                  <c:v>-124186.0373</c:v>
                </c:pt>
                <c:pt idx="129">
                  <c:v>-124135.576</c:v>
                </c:pt>
                <c:pt idx="130">
                  <c:v>-124055.7643</c:v>
                </c:pt>
                <c:pt idx="131">
                  <c:v>-123901.2347</c:v>
                </c:pt>
                <c:pt idx="132">
                  <c:v>-123867.66590000001</c:v>
                </c:pt>
                <c:pt idx="133">
                  <c:v>-123799.6094</c:v>
                </c:pt>
                <c:pt idx="134">
                  <c:v>-123660.2779</c:v>
                </c:pt>
                <c:pt idx="135">
                  <c:v>-123517.8664</c:v>
                </c:pt>
                <c:pt idx="136">
                  <c:v>-123422.82429999999</c:v>
                </c:pt>
                <c:pt idx="137">
                  <c:v>-123291.4381</c:v>
                </c:pt>
                <c:pt idx="138">
                  <c:v>-123190.61199999999</c:v>
                </c:pt>
                <c:pt idx="139">
                  <c:v>-123036.3078</c:v>
                </c:pt>
                <c:pt idx="140">
                  <c:v>-123020.73149999999</c:v>
                </c:pt>
                <c:pt idx="141">
                  <c:v>-122879.5031</c:v>
                </c:pt>
                <c:pt idx="142">
                  <c:v>-122747.9151</c:v>
                </c:pt>
                <c:pt idx="143">
                  <c:v>-122751.4074</c:v>
                </c:pt>
                <c:pt idx="144">
                  <c:v>-122626.0848</c:v>
                </c:pt>
                <c:pt idx="145">
                  <c:v>-122520.3354</c:v>
                </c:pt>
                <c:pt idx="146">
                  <c:v>-122491.6421</c:v>
                </c:pt>
                <c:pt idx="147">
                  <c:v>-122330.5148</c:v>
                </c:pt>
                <c:pt idx="148">
                  <c:v>-122172.2274</c:v>
                </c:pt>
                <c:pt idx="149">
                  <c:v>-122189.337</c:v>
                </c:pt>
                <c:pt idx="150">
                  <c:v>-122049.8039</c:v>
                </c:pt>
                <c:pt idx="151">
                  <c:v>-121897.47560000001</c:v>
                </c:pt>
                <c:pt idx="152">
                  <c:v>-121791.1342</c:v>
                </c:pt>
                <c:pt idx="153">
                  <c:v>-121806.23020000001</c:v>
                </c:pt>
                <c:pt idx="154">
                  <c:v>-121609.91929999999</c:v>
                </c:pt>
                <c:pt idx="155">
                  <c:v>-121461.0913</c:v>
                </c:pt>
                <c:pt idx="156">
                  <c:v>-121418.36689999999</c:v>
                </c:pt>
                <c:pt idx="157">
                  <c:v>-121352.80379999999</c:v>
                </c:pt>
                <c:pt idx="158">
                  <c:v>-121246.2311</c:v>
                </c:pt>
                <c:pt idx="159">
                  <c:v>-121121.6982</c:v>
                </c:pt>
                <c:pt idx="160">
                  <c:v>-120936.677</c:v>
                </c:pt>
                <c:pt idx="161">
                  <c:v>-120823.88430000001</c:v>
                </c:pt>
                <c:pt idx="162">
                  <c:v>-120733.6116</c:v>
                </c:pt>
                <c:pt idx="163">
                  <c:v>-120627.52989999999</c:v>
                </c:pt>
                <c:pt idx="164">
                  <c:v>-120545.17939999999</c:v>
                </c:pt>
                <c:pt idx="165">
                  <c:v>-120458.9235</c:v>
                </c:pt>
                <c:pt idx="166">
                  <c:v>-120288.1084</c:v>
                </c:pt>
                <c:pt idx="167">
                  <c:v>-120108.05190000001</c:v>
                </c:pt>
                <c:pt idx="168">
                  <c:v>-119983.0742</c:v>
                </c:pt>
                <c:pt idx="169">
                  <c:v>-119893.8282</c:v>
                </c:pt>
                <c:pt idx="170">
                  <c:v>-119806.1866</c:v>
                </c:pt>
                <c:pt idx="171">
                  <c:v>-119643.125</c:v>
                </c:pt>
                <c:pt idx="172">
                  <c:v>-119513.47629999999</c:v>
                </c:pt>
                <c:pt idx="173">
                  <c:v>-119411.4902</c:v>
                </c:pt>
                <c:pt idx="174">
                  <c:v>-119229.1311</c:v>
                </c:pt>
                <c:pt idx="175">
                  <c:v>-119163.55899999999</c:v>
                </c:pt>
                <c:pt idx="176">
                  <c:v>-118962.1922</c:v>
                </c:pt>
                <c:pt idx="177">
                  <c:v>-118843.2879</c:v>
                </c:pt>
                <c:pt idx="178">
                  <c:v>-118691.6845</c:v>
                </c:pt>
                <c:pt idx="179">
                  <c:v>-118477.197</c:v>
                </c:pt>
                <c:pt idx="180">
                  <c:v>-118494.7496</c:v>
                </c:pt>
                <c:pt idx="181">
                  <c:v>-118338.1026</c:v>
                </c:pt>
                <c:pt idx="182">
                  <c:v>-118158.31510000001</c:v>
                </c:pt>
                <c:pt idx="183">
                  <c:v>-118146.537</c:v>
                </c:pt>
                <c:pt idx="184">
                  <c:v>-117929.36410000001</c:v>
                </c:pt>
                <c:pt idx="185">
                  <c:v>-117830.3312</c:v>
                </c:pt>
                <c:pt idx="186">
                  <c:v>-117700.53479999999</c:v>
                </c:pt>
                <c:pt idx="187">
                  <c:v>-117513.9231</c:v>
                </c:pt>
                <c:pt idx="188">
                  <c:v>-117500.03260000001</c:v>
                </c:pt>
                <c:pt idx="189">
                  <c:v>-117368.5281</c:v>
                </c:pt>
                <c:pt idx="190">
                  <c:v>-117018.15549999999</c:v>
                </c:pt>
                <c:pt idx="191">
                  <c:v>-116921.3468</c:v>
                </c:pt>
                <c:pt idx="192">
                  <c:v>-117009.25930000001</c:v>
                </c:pt>
                <c:pt idx="193">
                  <c:v>-116804.5831</c:v>
                </c:pt>
                <c:pt idx="194">
                  <c:v>-116676.35279999999</c:v>
                </c:pt>
                <c:pt idx="195">
                  <c:v>-116502.6243</c:v>
                </c:pt>
                <c:pt idx="196">
                  <c:v>-116366.3812</c:v>
                </c:pt>
                <c:pt idx="197">
                  <c:v>-116228.7242</c:v>
                </c:pt>
                <c:pt idx="198">
                  <c:v>-115921.2264</c:v>
                </c:pt>
                <c:pt idx="199">
                  <c:v>-115828.31789999999</c:v>
                </c:pt>
                <c:pt idx="200">
                  <c:v>-115598.8152</c:v>
                </c:pt>
                <c:pt idx="201">
                  <c:v>-115555.33070000001</c:v>
                </c:pt>
                <c:pt idx="202">
                  <c:v>-115245.1238</c:v>
                </c:pt>
                <c:pt idx="203">
                  <c:v>-115135.8888</c:v>
                </c:pt>
                <c:pt idx="204">
                  <c:v>-114986.9241</c:v>
                </c:pt>
                <c:pt idx="205">
                  <c:v>-114771.12910000001</c:v>
                </c:pt>
                <c:pt idx="206">
                  <c:v>-114541.61599999999</c:v>
                </c:pt>
                <c:pt idx="207">
                  <c:v>-114663.7527</c:v>
                </c:pt>
                <c:pt idx="208">
                  <c:v>-114273.1639</c:v>
                </c:pt>
                <c:pt idx="209">
                  <c:v>-114106.1171</c:v>
                </c:pt>
                <c:pt idx="210">
                  <c:v>-113923.1882</c:v>
                </c:pt>
                <c:pt idx="211">
                  <c:v>-113737.6107</c:v>
                </c:pt>
                <c:pt idx="212">
                  <c:v>-113707.1516</c:v>
                </c:pt>
                <c:pt idx="213">
                  <c:v>-113459.23390000001</c:v>
                </c:pt>
                <c:pt idx="214">
                  <c:v>-113243.0857</c:v>
                </c:pt>
                <c:pt idx="215">
                  <c:v>-113189.8343</c:v>
                </c:pt>
                <c:pt idx="216">
                  <c:v>-112924.164</c:v>
                </c:pt>
                <c:pt idx="217">
                  <c:v>-112811.51420000001</c:v>
                </c:pt>
                <c:pt idx="218">
                  <c:v>-112567.29730000001</c:v>
                </c:pt>
                <c:pt idx="219">
                  <c:v>-112506.9424</c:v>
                </c:pt>
                <c:pt idx="220">
                  <c:v>-112281.4072</c:v>
                </c:pt>
                <c:pt idx="221">
                  <c:v>-112010.5506</c:v>
                </c:pt>
                <c:pt idx="222">
                  <c:v>-112039.81050000001</c:v>
                </c:pt>
                <c:pt idx="223">
                  <c:v>-111849.0664</c:v>
                </c:pt>
                <c:pt idx="224">
                  <c:v>-111588.88159999999</c:v>
                </c:pt>
                <c:pt idx="225">
                  <c:v>-111459.29059999999</c:v>
                </c:pt>
                <c:pt idx="226">
                  <c:v>-111278.5405</c:v>
                </c:pt>
                <c:pt idx="227">
                  <c:v>-110990.2453</c:v>
                </c:pt>
                <c:pt idx="228">
                  <c:v>-110874.3297</c:v>
                </c:pt>
                <c:pt idx="229">
                  <c:v>-110686.04399999999</c:v>
                </c:pt>
                <c:pt idx="230">
                  <c:v>-110516.6241</c:v>
                </c:pt>
                <c:pt idx="231">
                  <c:v>-110491.81819999999</c:v>
                </c:pt>
                <c:pt idx="232">
                  <c:v>-110208.024</c:v>
                </c:pt>
                <c:pt idx="233">
                  <c:v>-110048.50049999999</c:v>
                </c:pt>
                <c:pt idx="234">
                  <c:v>-109989.89939999999</c:v>
                </c:pt>
                <c:pt idx="235">
                  <c:v>-109829.0554</c:v>
                </c:pt>
                <c:pt idx="236">
                  <c:v>-109676.444</c:v>
                </c:pt>
                <c:pt idx="237">
                  <c:v>-109356.2087</c:v>
                </c:pt>
                <c:pt idx="238">
                  <c:v>-109237.4604</c:v>
                </c:pt>
                <c:pt idx="239">
                  <c:v>-109315.0221</c:v>
                </c:pt>
                <c:pt idx="240">
                  <c:v>-108855.30349999999</c:v>
                </c:pt>
                <c:pt idx="241">
                  <c:v>-108799.06200000001</c:v>
                </c:pt>
                <c:pt idx="242">
                  <c:v>-108702.3587</c:v>
                </c:pt>
                <c:pt idx="243">
                  <c:v>-108591.46580000001</c:v>
                </c:pt>
                <c:pt idx="244">
                  <c:v>-108608.148</c:v>
                </c:pt>
                <c:pt idx="245">
                  <c:v>-108191.84699999999</c:v>
                </c:pt>
                <c:pt idx="246">
                  <c:v>-108076.91770000001</c:v>
                </c:pt>
                <c:pt idx="247">
                  <c:v>-107846.40579999999</c:v>
                </c:pt>
                <c:pt idx="248">
                  <c:v>-107738.8012</c:v>
                </c:pt>
                <c:pt idx="249">
                  <c:v>-107645.1376</c:v>
                </c:pt>
                <c:pt idx="250">
                  <c:v>-107370.5468</c:v>
                </c:pt>
                <c:pt idx="251">
                  <c:v>-106360.51149999999</c:v>
                </c:pt>
                <c:pt idx="252">
                  <c:v>-105404.57919999999</c:v>
                </c:pt>
                <c:pt idx="253">
                  <c:v>-105168.071</c:v>
                </c:pt>
                <c:pt idx="254">
                  <c:v>-105077.4172</c:v>
                </c:pt>
                <c:pt idx="255">
                  <c:v>-105135.0312</c:v>
                </c:pt>
                <c:pt idx="256">
                  <c:v>-105285.2078</c:v>
                </c:pt>
                <c:pt idx="257">
                  <c:v>-105166.014</c:v>
                </c:pt>
                <c:pt idx="258">
                  <c:v>-105503.32279999999</c:v>
                </c:pt>
                <c:pt idx="259">
                  <c:v>-105808.56789999999</c:v>
                </c:pt>
                <c:pt idx="260">
                  <c:v>-106019.6755</c:v>
                </c:pt>
                <c:pt idx="261">
                  <c:v>-106223.99460000001</c:v>
                </c:pt>
                <c:pt idx="262">
                  <c:v>-106208.1376</c:v>
                </c:pt>
                <c:pt idx="263">
                  <c:v>-106588.30590000001</c:v>
                </c:pt>
                <c:pt idx="264">
                  <c:v>-106509.44</c:v>
                </c:pt>
                <c:pt idx="265">
                  <c:v>-106676.91160000001</c:v>
                </c:pt>
                <c:pt idx="266">
                  <c:v>-106653.675</c:v>
                </c:pt>
                <c:pt idx="267">
                  <c:v>-106566.8907</c:v>
                </c:pt>
                <c:pt idx="268">
                  <c:v>-106802.03750000001</c:v>
                </c:pt>
                <c:pt idx="269">
                  <c:v>-106529.5251</c:v>
                </c:pt>
                <c:pt idx="270">
                  <c:v>-106696.4618</c:v>
                </c:pt>
                <c:pt idx="271">
                  <c:v>-106759.26949999999</c:v>
                </c:pt>
                <c:pt idx="272">
                  <c:v>-106705.17630000001</c:v>
                </c:pt>
                <c:pt idx="273">
                  <c:v>-106784.1115</c:v>
                </c:pt>
                <c:pt idx="274">
                  <c:v>-106902.12880000001</c:v>
                </c:pt>
                <c:pt idx="275">
                  <c:v>-106863.52529999999</c:v>
                </c:pt>
                <c:pt idx="276">
                  <c:v>-106809.9702</c:v>
                </c:pt>
                <c:pt idx="277">
                  <c:v>-106779.3124</c:v>
                </c:pt>
                <c:pt idx="278">
                  <c:v>-106847.29610000001</c:v>
                </c:pt>
                <c:pt idx="279">
                  <c:v>-106710.6488</c:v>
                </c:pt>
                <c:pt idx="280">
                  <c:v>-106825.41409999999</c:v>
                </c:pt>
                <c:pt idx="281">
                  <c:v>-106794.9063</c:v>
                </c:pt>
                <c:pt idx="282">
                  <c:v>-106784.36</c:v>
                </c:pt>
                <c:pt idx="283">
                  <c:v>-106816.7608</c:v>
                </c:pt>
                <c:pt idx="284">
                  <c:v>-106650.93700000001</c:v>
                </c:pt>
                <c:pt idx="285">
                  <c:v>-106791.6416</c:v>
                </c:pt>
                <c:pt idx="286">
                  <c:v>-106812.56389999999</c:v>
                </c:pt>
                <c:pt idx="287">
                  <c:v>-106738.5509</c:v>
                </c:pt>
                <c:pt idx="288">
                  <c:v>-106682.4886</c:v>
                </c:pt>
                <c:pt idx="289">
                  <c:v>-106597.3777</c:v>
                </c:pt>
                <c:pt idx="290">
                  <c:v>-106783.9411</c:v>
                </c:pt>
                <c:pt idx="291">
                  <c:v>-106825.9274</c:v>
                </c:pt>
                <c:pt idx="292">
                  <c:v>-106900.62420000001</c:v>
                </c:pt>
                <c:pt idx="293">
                  <c:v>-106928.98119999999</c:v>
                </c:pt>
                <c:pt idx="294">
                  <c:v>-106882.0857</c:v>
                </c:pt>
                <c:pt idx="295">
                  <c:v>-106752.5068</c:v>
                </c:pt>
                <c:pt idx="296">
                  <c:v>-106829.89079999999</c:v>
                </c:pt>
                <c:pt idx="297">
                  <c:v>-106719.08010000001</c:v>
                </c:pt>
                <c:pt idx="298">
                  <c:v>-106658.99310000001</c:v>
                </c:pt>
                <c:pt idx="299">
                  <c:v>-106829.63649999999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91-4EEB-9786-26630D64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683728"/>
        <c:axId val="9166084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v>Total Energy: Cut5</c:v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Sheet1!$C$1:$C$300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-153080.6453</c:v>
                      </c:pt>
                      <c:pt idx="1">
                        <c:v>-130081.99890000001</c:v>
                      </c:pt>
                      <c:pt idx="2">
                        <c:v>-130103.6235</c:v>
                      </c:pt>
                      <c:pt idx="3">
                        <c:v>-130125.74400000001</c:v>
                      </c:pt>
                      <c:pt idx="4">
                        <c:v>-130133.5364</c:v>
                      </c:pt>
                      <c:pt idx="5">
                        <c:v>-130143.52250000001</c:v>
                      </c:pt>
                      <c:pt idx="6">
                        <c:v>-130139.39659999999</c:v>
                      </c:pt>
                      <c:pt idx="7">
                        <c:v>-130137.84420000001</c:v>
                      </c:pt>
                      <c:pt idx="8">
                        <c:v>-130127.0316</c:v>
                      </c:pt>
                      <c:pt idx="9">
                        <c:v>-130103.2276</c:v>
                      </c:pt>
                      <c:pt idx="10">
                        <c:v>-130085.3827</c:v>
                      </c:pt>
                      <c:pt idx="11">
                        <c:v>-130059.7084</c:v>
                      </c:pt>
                      <c:pt idx="12">
                        <c:v>-130035.3484</c:v>
                      </c:pt>
                      <c:pt idx="13">
                        <c:v>-130004.0577</c:v>
                      </c:pt>
                      <c:pt idx="14">
                        <c:v>-129956.01489999999</c:v>
                      </c:pt>
                      <c:pt idx="15">
                        <c:v>-129902.7905</c:v>
                      </c:pt>
                      <c:pt idx="16">
                        <c:v>-129839.66190000001</c:v>
                      </c:pt>
                      <c:pt idx="17">
                        <c:v>-129767.1637</c:v>
                      </c:pt>
                      <c:pt idx="18">
                        <c:v>-129690.38860000001</c:v>
                      </c:pt>
                      <c:pt idx="19">
                        <c:v>-129610.48820000001</c:v>
                      </c:pt>
                      <c:pt idx="20">
                        <c:v>-129515.3515</c:v>
                      </c:pt>
                      <c:pt idx="21">
                        <c:v>-129418.6741</c:v>
                      </c:pt>
                      <c:pt idx="22">
                        <c:v>-129320.4872</c:v>
                      </c:pt>
                      <c:pt idx="23">
                        <c:v>-129216.46739999999</c:v>
                      </c:pt>
                      <c:pt idx="24">
                        <c:v>-129108.0006</c:v>
                      </c:pt>
                      <c:pt idx="25">
                        <c:v>-128998.9516</c:v>
                      </c:pt>
                      <c:pt idx="26">
                        <c:v>-128883.76579999999</c:v>
                      </c:pt>
                      <c:pt idx="27">
                        <c:v>-128775.0267</c:v>
                      </c:pt>
                      <c:pt idx="28">
                        <c:v>-128660.515</c:v>
                      </c:pt>
                      <c:pt idx="29">
                        <c:v>-128547.4626</c:v>
                      </c:pt>
                      <c:pt idx="30">
                        <c:v>-128432.01609999999</c:v>
                      </c:pt>
                      <c:pt idx="31">
                        <c:v>-128310.9083</c:v>
                      </c:pt>
                      <c:pt idx="32">
                        <c:v>-128187.7458</c:v>
                      </c:pt>
                      <c:pt idx="33">
                        <c:v>-128057.6156</c:v>
                      </c:pt>
                      <c:pt idx="34">
                        <c:v>-127944.1778</c:v>
                      </c:pt>
                      <c:pt idx="35">
                        <c:v>-127809.0542</c:v>
                      </c:pt>
                      <c:pt idx="36">
                        <c:v>-127680.15029999999</c:v>
                      </c:pt>
                      <c:pt idx="37">
                        <c:v>-127542.2243</c:v>
                      </c:pt>
                      <c:pt idx="38">
                        <c:v>-127403.69779999999</c:v>
                      </c:pt>
                      <c:pt idx="39">
                        <c:v>-127278.72960000001</c:v>
                      </c:pt>
                      <c:pt idx="40">
                        <c:v>-127143.0825</c:v>
                      </c:pt>
                      <c:pt idx="41">
                        <c:v>-127010.7723</c:v>
                      </c:pt>
                      <c:pt idx="42">
                        <c:v>-126875.4219</c:v>
                      </c:pt>
                      <c:pt idx="43">
                        <c:v>-126735.13499999999</c:v>
                      </c:pt>
                      <c:pt idx="44">
                        <c:v>-126604.564</c:v>
                      </c:pt>
                      <c:pt idx="45">
                        <c:v>-126458.54429999999</c:v>
                      </c:pt>
                      <c:pt idx="46">
                        <c:v>-126310.92570000001</c:v>
                      </c:pt>
                      <c:pt idx="47">
                        <c:v>-126173.58500000001</c:v>
                      </c:pt>
                      <c:pt idx="48">
                        <c:v>-126030.27589999999</c:v>
                      </c:pt>
                      <c:pt idx="49">
                        <c:v>-125887.52800000001</c:v>
                      </c:pt>
                      <c:pt idx="50">
                        <c:v>-125738.2175</c:v>
                      </c:pt>
                      <c:pt idx="51">
                        <c:v>-125596.6501</c:v>
                      </c:pt>
                      <c:pt idx="52">
                        <c:v>-125455.3607</c:v>
                      </c:pt>
                      <c:pt idx="53">
                        <c:v>-125305.99219999999</c:v>
                      </c:pt>
                      <c:pt idx="54">
                        <c:v>-125159.47</c:v>
                      </c:pt>
                      <c:pt idx="55">
                        <c:v>-125020.8848</c:v>
                      </c:pt>
                      <c:pt idx="56">
                        <c:v>-124877.5007</c:v>
                      </c:pt>
                      <c:pt idx="57">
                        <c:v>-124733.68550000001</c:v>
                      </c:pt>
                      <c:pt idx="58">
                        <c:v>-124582.3529</c:v>
                      </c:pt>
                      <c:pt idx="59">
                        <c:v>-124427.6067</c:v>
                      </c:pt>
                      <c:pt idx="60">
                        <c:v>-124275.1768</c:v>
                      </c:pt>
                      <c:pt idx="61">
                        <c:v>-124121.66160000001</c:v>
                      </c:pt>
                      <c:pt idx="62">
                        <c:v>-123963.38679999999</c:v>
                      </c:pt>
                      <c:pt idx="63">
                        <c:v>-123813.9997</c:v>
                      </c:pt>
                      <c:pt idx="64">
                        <c:v>-123653.10649999999</c:v>
                      </c:pt>
                      <c:pt idx="65">
                        <c:v>-123497.39780000001</c:v>
                      </c:pt>
                      <c:pt idx="66">
                        <c:v>-123340.1583</c:v>
                      </c:pt>
                      <c:pt idx="67">
                        <c:v>-123187.52220000001</c:v>
                      </c:pt>
                      <c:pt idx="68">
                        <c:v>-123036.2447</c:v>
                      </c:pt>
                      <c:pt idx="69">
                        <c:v>-122881.41529999999</c:v>
                      </c:pt>
                      <c:pt idx="70">
                        <c:v>-122725.1627</c:v>
                      </c:pt>
                      <c:pt idx="71">
                        <c:v>-122571.0684</c:v>
                      </c:pt>
                      <c:pt idx="72">
                        <c:v>-122406.8968</c:v>
                      </c:pt>
                      <c:pt idx="73">
                        <c:v>-122254.2717</c:v>
                      </c:pt>
                      <c:pt idx="74">
                        <c:v>-122097.57580000001</c:v>
                      </c:pt>
                      <c:pt idx="75">
                        <c:v>-121941.90399999999</c:v>
                      </c:pt>
                      <c:pt idx="76">
                        <c:v>-121791.2199</c:v>
                      </c:pt>
                      <c:pt idx="77">
                        <c:v>-121629.493</c:v>
                      </c:pt>
                      <c:pt idx="78">
                        <c:v>-121460.08470000001</c:v>
                      </c:pt>
                      <c:pt idx="79">
                        <c:v>-121299.302</c:v>
                      </c:pt>
                      <c:pt idx="80">
                        <c:v>-121138.08379999999</c:v>
                      </c:pt>
                      <c:pt idx="81">
                        <c:v>-120972.08100000001</c:v>
                      </c:pt>
                      <c:pt idx="82">
                        <c:v>-120811.4863</c:v>
                      </c:pt>
                      <c:pt idx="83">
                        <c:v>-120653.7093</c:v>
                      </c:pt>
                      <c:pt idx="84">
                        <c:v>-120482.9699</c:v>
                      </c:pt>
                      <c:pt idx="85">
                        <c:v>-120326.785</c:v>
                      </c:pt>
                      <c:pt idx="86">
                        <c:v>-120166.0107</c:v>
                      </c:pt>
                      <c:pt idx="87">
                        <c:v>-120004.1755</c:v>
                      </c:pt>
                      <c:pt idx="88">
                        <c:v>-119838.3066</c:v>
                      </c:pt>
                      <c:pt idx="89">
                        <c:v>-119679.409</c:v>
                      </c:pt>
                      <c:pt idx="90">
                        <c:v>-119511.3982</c:v>
                      </c:pt>
                      <c:pt idx="91">
                        <c:v>-119348.7323</c:v>
                      </c:pt>
                      <c:pt idx="92">
                        <c:v>-119191.42909999999</c:v>
                      </c:pt>
                      <c:pt idx="93">
                        <c:v>-119023.3198</c:v>
                      </c:pt>
                      <c:pt idx="94">
                        <c:v>-118859.287</c:v>
                      </c:pt>
                      <c:pt idx="95">
                        <c:v>-118692.0338</c:v>
                      </c:pt>
                      <c:pt idx="96">
                        <c:v>-118529.13740000001</c:v>
                      </c:pt>
                      <c:pt idx="97">
                        <c:v>-118362.97840000001</c:v>
                      </c:pt>
                      <c:pt idx="98">
                        <c:v>-118197.894</c:v>
                      </c:pt>
                      <c:pt idx="99">
                        <c:v>-118036.0724</c:v>
                      </c:pt>
                      <c:pt idx="100">
                        <c:v>-117879.3964</c:v>
                      </c:pt>
                      <c:pt idx="101">
                        <c:v>-117704.5042</c:v>
                      </c:pt>
                      <c:pt idx="102">
                        <c:v>-117531.3615</c:v>
                      </c:pt>
                      <c:pt idx="103">
                        <c:v>-117356.2242</c:v>
                      </c:pt>
                      <c:pt idx="104">
                        <c:v>-117193.7412</c:v>
                      </c:pt>
                      <c:pt idx="105">
                        <c:v>-117025.17720000001</c:v>
                      </c:pt>
                      <c:pt idx="106">
                        <c:v>-116859.1535</c:v>
                      </c:pt>
                      <c:pt idx="107">
                        <c:v>-116686.44809999999</c:v>
                      </c:pt>
                      <c:pt idx="108">
                        <c:v>-116519.9376</c:v>
                      </c:pt>
                      <c:pt idx="109">
                        <c:v>-116352.89969999999</c:v>
                      </c:pt>
                      <c:pt idx="110">
                        <c:v>-116185.27680000001</c:v>
                      </c:pt>
                      <c:pt idx="111">
                        <c:v>-116014.9134</c:v>
                      </c:pt>
                      <c:pt idx="112">
                        <c:v>-115844.6939</c:v>
                      </c:pt>
                      <c:pt idx="113">
                        <c:v>-115671.9219</c:v>
                      </c:pt>
                      <c:pt idx="114">
                        <c:v>-115504.5092</c:v>
                      </c:pt>
                      <c:pt idx="115">
                        <c:v>-115335.33289999999</c:v>
                      </c:pt>
                      <c:pt idx="116">
                        <c:v>-115177.29979999999</c:v>
                      </c:pt>
                      <c:pt idx="117">
                        <c:v>-115012.41409999999</c:v>
                      </c:pt>
                      <c:pt idx="118">
                        <c:v>-114839.3291</c:v>
                      </c:pt>
                      <c:pt idx="119">
                        <c:v>-114675.8872</c:v>
                      </c:pt>
                      <c:pt idx="120">
                        <c:v>-114502.62390000001</c:v>
                      </c:pt>
                      <c:pt idx="121">
                        <c:v>-114335.28350000001</c:v>
                      </c:pt>
                      <c:pt idx="122">
                        <c:v>-114168.71369999999</c:v>
                      </c:pt>
                      <c:pt idx="123">
                        <c:v>-114008.5511</c:v>
                      </c:pt>
                      <c:pt idx="124">
                        <c:v>-113839.82120000001</c:v>
                      </c:pt>
                      <c:pt idx="125">
                        <c:v>-113664.7855</c:v>
                      </c:pt>
                      <c:pt idx="126">
                        <c:v>-113494.60189999999</c:v>
                      </c:pt>
                      <c:pt idx="127">
                        <c:v>-113321.36990000001</c:v>
                      </c:pt>
                      <c:pt idx="128">
                        <c:v>-113146.37420000001</c:v>
                      </c:pt>
                      <c:pt idx="129">
                        <c:v>-112969.15119999999</c:v>
                      </c:pt>
                      <c:pt idx="130">
                        <c:v>-112796.0972</c:v>
                      </c:pt>
                      <c:pt idx="131">
                        <c:v>-112618.9994</c:v>
                      </c:pt>
                      <c:pt idx="132">
                        <c:v>-112444.0175</c:v>
                      </c:pt>
                      <c:pt idx="133">
                        <c:v>-112271.96369999999</c:v>
                      </c:pt>
                      <c:pt idx="134">
                        <c:v>-112100.33620000001</c:v>
                      </c:pt>
                      <c:pt idx="135">
                        <c:v>-111927.8545</c:v>
                      </c:pt>
                      <c:pt idx="136">
                        <c:v>-111741.21610000001</c:v>
                      </c:pt>
                      <c:pt idx="137">
                        <c:v>-111555.4002</c:v>
                      </c:pt>
                      <c:pt idx="138">
                        <c:v>-111380.9656</c:v>
                      </c:pt>
                      <c:pt idx="139">
                        <c:v>-111208.0264</c:v>
                      </c:pt>
                      <c:pt idx="140">
                        <c:v>-111031.164</c:v>
                      </c:pt>
                      <c:pt idx="141">
                        <c:v>-110842.2022</c:v>
                      </c:pt>
                      <c:pt idx="142">
                        <c:v>-110659.3919</c:v>
                      </c:pt>
                      <c:pt idx="143">
                        <c:v>-110469.0889</c:v>
                      </c:pt>
                      <c:pt idx="144">
                        <c:v>-110285.42419999999</c:v>
                      </c:pt>
                      <c:pt idx="145">
                        <c:v>-110100.7608</c:v>
                      </c:pt>
                      <c:pt idx="146">
                        <c:v>-109911.57670000001</c:v>
                      </c:pt>
                      <c:pt idx="147">
                        <c:v>-109713.4215</c:v>
                      </c:pt>
                      <c:pt idx="148">
                        <c:v>-109510.46189999999</c:v>
                      </c:pt>
                      <c:pt idx="149">
                        <c:v>-109328.2461</c:v>
                      </c:pt>
                      <c:pt idx="150">
                        <c:v>-109142.92690000001</c:v>
                      </c:pt>
                      <c:pt idx="151">
                        <c:v>-108961.0132</c:v>
                      </c:pt>
                      <c:pt idx="152">
                        <c:v>-108767.62609999999</c:v>
                      </c:pt>
                      <c:pt idx="153">
                        <c:v>-108576.2933</c:v>
                      </c:pt>
                      <c:pt idx="154">
                        <c:v>-108396.8538</c:v>
                      </c:pt>
                      <c:pt idx="155">
                        <c:v>-108214.0327</c:v>
                      </c:pt>
                      <c:pt idx="156">
                        <c:v>-108020.5353</c:v>
                      </c:pt>
                      <c:pt idx="157">
                        <c:v>-107842.48360000001</c:v>
                      </c:pt>
                      <c:pt idx="158">
                        <c:v>-107660.10309999999</c:v>
                      </c:pt>
                      <c:pt idx="159">
                        <c:v>-107477.8982</c:v>
                      </c:pt>
                      <c:pt idx="160">
                        <c:v>-107285.2833</c:v>
                      </c:pt>
                      <c:pt idx="161">
                        <c:v>-107102.33470000001</c:v>
                      </c:pt>
                      <c:pt idx="162">
                        <c:v>-106894.7807</c:v>
                      </c:pt>
                      <c:pt idx="163">
                        <c:v>-106707.1393</c:v>
                      </c:pt>
                      <c:pt idx="164">
                        <c:v>-106512.6501</c:v>
                      </c:pt>
                      <c:pt idx="165">
                        <c:v>-106313.3173</c:v>
                      </c:pt>
                      <c:pt idx="166">
                        <c:v>-106112.5177</c:v>
                      </c:pt>
                      <c:pt idx="167">
                        <c:v>-105923.0929</c:v>
                      </c:pt>
                      <c:pt idx="168">
                        <c:v>-105721.95849999999</c:v>
                      </c:pt>
                      <c:pt idx="169">
                        <c:v>-105513.9905</c:v>
                      </c:pt>
                      <c:pt idx="170">
                        <c:v>-105323.0134</c:v>
                      </c:pt>
                      <c:pt idx="171">
                        <c:v>-105108.8538</c:v>
                      </c:pt>
                      <c:pt idx="172">
                        <c:v>-104901.75659999999</c:v>
                      </c:pt>
                      <c:pt idx="173">
                        <c:v>-104694.8683</c:v>
                      </c:pt>
                      <c:pt idx="174">
                        <c:v>-104502.3327</c:v>
                      </c:pt>
                      <c:pt idx="175">
                        <c:v>-104296.02770000001</c:v>
                      </c:pt>
                      <c:pt idx="176">
                        <c:v>-104089.5156</c:v>
                      </c:pt>
                      <c:pt idx="177">
                        <c:v>-103880.23820000001</c:v>
                      </c:pt>
                      <c:pt idx="178">
                        <c:v>-103675.87850000001</c:v>
                      </c:pt>
                      <c:pt idx="179">
                        <c:v>-103456.9011</c:v>
                      </c:pt>
                      <c:pt idx="180">
                        <c:v>-103239.39720000001</c:v>
                      </c:pt>
                      <c:pt idx="181">
                        <c:v>-103033.0454</c:v>
                      </c:pt>
                      <c:pt idx="182">
                        <c:v>-102830.17419999999</c:v>
                      </c:pt>
                      <c:pt idx="183">
                        <c:v>-102614.2267</c:v>
                      </c:pt>
                      <c:pt idx="184">
                        <c:v>-102404.408</c:v>
                      </c:pt>
                      <c:pt idx="185">
                        <c:v>-102187.8936</c:v>
                      </c:pt>
                      <c:pt idx="186">
                        <c:v>-101966.1593</c:v>
                      </c:pt>
                      <c:pt idx="187">
                        <c:v>-101755.8</c:v>
                      </c:pt>
                      <c:pt idx="188">
                        <c:v>-101540.6335</c:v>
                      </c:pt>
                      <c:pt idx="189">
                        <c:v>-101322.649</c:v>
                      </c:pt>
                      <c:pt idx="190">
                        <c:v>-101090.15889999999</c:v>
                      </c:pt>
                      <c:pt idx="191">
                        <c:v>-100851.3441</c:v>
                      </c:pt>
                      <c:pt idx="192">
                        <c:v>-100625.33779999999</c:v>
                      </c:pt>
                      <c:pt idx="193">
                        <c:v>-100397.2791</c:v>
                      </c:pt>
                      <c:pt idx="194">
                        <c:v>-100162.1971</c:v>
                      </c:pt>
                      <c:pt idx="195">
                        <c:v>-99927.594599999997</c:v>
                      </c:pt>
                      <c:pt idx="196">
                        <c:v>-99693.508000000002</c:v>
                      </c:pt>
                      <c:pt idx="197">
                        <c:v>-99473.860199999996</c:v>
                      </c:pt>
                      <c:pt idx="198">
                        <c:v>-99244.869600000005</c:v>
                      </c:pt>
                      <c:pt idx="199">
                        <c:v>-99021.433900000004</c:v>
                      </c:pt>
                      <c:pt idx="200">
                        <c:v>-98790.502500000002</c:v>
                      </c:pt>
                      <c:pt idx="201">
                        <c:v>-98553.915699999998</c:v>
                      </c:pt>
                      <c:pt idx="202">
                        <c:v>-98331.309399999998</c:v>
                      </c:pt>
                      <c:pt idx="203">
                        <c:v>-98096.063999999998</c:v>
                      </c:pt>
                      <c:pt idx="204">
                        <c:v>-97861.511899999998</c:v>
                      </c:pt>
                      <c:pt idx="205">
                        <c:v>-97615.087899999999</c:v>
                      </c:pt>
                      <c:pt idx="206">
                        <c:v>-97370.496100000004</c:v>
                      </c:pt>
                      <c:pt idx="207">
                        <c:v>-97127.421900000001</c:v>
                      </c:pt>
                      <c:pt idx="208">
                        <c:v>-96879.333299999998</c:v>
                      </c:pt>
                      <c:pt idx="209">
                        <c:v>-96636.032600000006</c:v>
                      </c:pt>
                      <c:pt idx="210">
                        <c:v>-96403.449600000007</c:v>
                      </c:pt>
                      <c:pt idx="211">
                        <c:v>-96145.232399999994</c:v>
                      </c:pt>
                      <c:pt idx="212">
                        <c:v>-95884.108099999998</c:v>
                      </c:pt>
                      <c:pt idx="213">
                        <c:v>-95629.846099999995</c:v>
                      </c:pt>
                      <c:pt idx="214">
                        <c:v>-95364.068799999994</c:v>
                      </c:pt>
                      <c:pt idx="215">
                        <c:v>-95109.907300000006</c:v>
                      </c:pt>
                      <c:pt idx="216">
                        <c:v>-94839.061499999996</c:v>
                      </c:pt>
                      <c:pt idx="217">
                        <c:v>-94582.910900000003</c:v>
                      </c:pt>
                      <c:pt idx="218">
                        <c:v>-94319.928899999999</c:v>
                      </c:pt>
                      <c:pt idx="219">
                        <c:v>-94038.293300000005</c:v>
                      </c:pt>
                      <c:pt idx="220">
                        <c:v>-93764.457800000004</c:v>
                      </c:pt>
                      <c:pt idx="221">
                        <c:v>-93506.408800000005</c:v>
                      </c:pt>
                      <c:pt idx="222">
                        <c:v>-93249.941999999995</c:v>
                      </c:pt>
                      <c:pt idx="223">
                        <c:v>-93009.466400000005</c:v>
                      </c:pt>
                      <c:pt idx="224">
                        <c:v>-92758.289699999994</c:v>
                      </c:pt>
                      <c:pt idx="225">
                        <c:v>-92501.675000000003</c:v>
                      </c:pt>
                      <c:pt idx="226">
                        <c:v>-92238.566000000006</c:v>
                      </c:pt>
                      <c:pt idx="227">
                        <c:v>-91981.347899999993</c:v>
                      </c:pt>
                      <c:pt idx="228">
                        <c:v>-91717.772899999996</c:v>
                      </c:pt>
                      <c:pt idx="229">
                        <c:v>-91438.959199999998</c:v>
                      </c:pt>
                      <c:pt idx="230">
                        <c:v>-91173.322899999999</c:v>
                      </c:pt>
                      <c:pt idx="231">
                        <c:v>-90911.274999999994</c:v>
                      </c:pt>
                      <c:pt idx="232">
                        <c:v>-90639.443199999994</c:v>
                      </c:pt>
                      <c:pt idx="233">
                        <c:v>-90373.185400000002</c:v>
                      </c:pt>
                      <c:pt idx="234">
                        <c:v>-90089.351200000005</c:v>
                      </c:pt>
                      <c:pt idx="235">
                        <c:v>-89819.293399999995</c:v>
                      </c:pt>
                      <c:pt idx="236">
                        <c:v>-89561.108300000007</c:v>
                      </c:pt>
                      <c:pt idx="237">
                        <c:v>-89274.310100000002</c:v>
                      </c:pt>
                      <c:pt idx="238">
                        <c:v>-88993.353099999993</c:v>
                      </c:pt>
                      <c:pt idx="239">
                        <c:v>-88713.541899999997</c:v>
                      </c:pt>
                      <c:pt idx="240">
                        <c:v>-88448.010500000004</c:v>
                      </c:pt>
                      <c:pt idx="241">
                        <c:v>-88193.611300000004</c:v>
                      </c:pt>
                      <c:pt idx="242">
                        <c:v>-87925.965899999996</c:v>
                      </c:pt>
                      <c:pt idx="243">
                        <c:v>-87637.564100000003</c:v>
                      </c:pt>
                      <c:pt idx="244">
                        <c:v>-87357.005499999999</c:v>
                      </c:pt>
                      <c:pt idx="245">
                        <c:v>-87065.242599999998</c:v>
                      </c:pt>
                      <c:pt idx="246">
                        <c:v>-86775.917799999996</c:v>
                      </c:pt>
                      <c:pt idx="247">
                        <c:v>-86493.877200000003</c:v>
                      </c:pt>
                      <c:pt idx="248">
                        <c:v>-86208.046799999996</c:v>
                      </c:pt>
                      <c:pt idx="249">
                        <c:v>-85926.728300000002</c:v>
                      </c:pt>
                      <c:pt idx="250">
                        <c:v>-85629.71</c:v>
                      </c:pt>
                      <c:pt idx="251">
                        <c:v>-84112.664999999994</c:v>
                      </c:pt>
                      <c:pt idx="252">
                        <c:v>-83505.2356</c:v>
                      </c:pt>
                      <c:pt idx="253">
                        <c:v>-83569.800600000002</c:v>
                      </c:pt>
                      <c:pt idx="254">
                        <c:v>-83927.155599999998</c:v>
                      </c:pt>
                      <c:pt idx="255">
                        <c:v>-84366.804399999994</c:v>
                      </c:pt>
                      <c:pt idx="256">
                        <c:v>-84782.723400000003</c:v>
                      </c:pt>
                      <c:pt idx="257">
                        <c:v>-84982.469200000007</c:v>
                      </c:pt>
                      <c:pt idx="258">
                        <c:v>-85157.417799999996</c:v>
                      </c:pt>
                      <c:pt idx="259">
                        <c:v>-85275.7601</c:v>
                      </c:pt>
                      <c:pt idx="260">
                        <c:v>-85362.621400000004</c:v>
                      </c:pt>
                      <c:pt idx="261">
                        <c:v>-85385.168300000005</c:v>
                      </c:pt>
                      <c:pt idx="262">
                        <c:v>-85374.107000000004</c:v>
                      </c:pt>
                      <c:pt idx="263">
                        <c:v>-85473.040900000007</c:v>
                      </c:pt>
                      <c:pt idx="264">
                        <c:v>-85464.957899999994</c:v>
                      </c:pt>
                      <c:pt idx="265">
                        <c:v>-85474.345700000005</c:v>
                      </c:pt>
                      <c:pt idx="266">
                        <c:v>-85464.010699999999</c:v>
                      </c:pt>
                      <c:pt idx="267">
                        <c:v>-85442.517999999996</c:v>
                      </c:pt>
                      <c:pt idx="268">
                        <c:v>-85432.600300000006</c:v>
                      </c:pt>
                      <c:pt idx="269">
                        <c:v>-85420.878299999997</c:v>
                      </c:pt>
                      <c:pt idx="270">
                        <c:v>-85456.913100000005</c:v>
                      </c:pt>
                      <c:pt idx="271">
                        <c:v>-85464.252200000003</c:v>
                      </c:pt>
                      <c:pt idx="272">
                        <c:v>-85452.910499999998</c:v>
                      </c:pt>
                      <c:pt idx="273">
                        <c:v>-85478.751600000003</c:v>
                      </c:pt>
                      <c:pt idx="274">
                        <c:v>-85457.393800000005</c:v>
                      </c:pt>
                      <c:pt idx="275">
                        <c:v>-85473.578599999993</c:v>
                      </c:pt>
                      <c:pt idx="276">
                        <c:v>-85450.755900000004</c:v>
                      </c:pt>
                      <c:pt idx="277">
                        <c:v>-85509.243199999997</c:v>
                      </c:pt>
                      <c:pt idx="278">
                        <c:v>-85502.114100000006</c:v>
                      </c:pt>
                      <c:pt idx="279">
                        <c:v>-85471.897899999996</c:v>
                      </c:pt>
                      <c:pt idx="280">
                        <c:v>-85422.023700000005</c:v>
                      </c:pt>
                      <c:pt idx="281">
                        <c:v>-85440.111300000004</c:v>
                      </c:pt>
                      <c:pt idx="282">
                        <c:v>-85439.973700000002</c:v>
                      </c:pt>
                      <c:pt idx="283">
                        <c:v>-85417.864700000006</c:v>
                      </c:pt>
                      <c:pt idx="284">
                        <c:v>-85443.399900000004</c:v>
                      </c:pt>
                      <c:pt idx="285">
                        <c:v>-85469.269</c:v>
                      </c:pt>
                      <c:pt idx="286">
                        <c:v>-85523.409100000004</c:v>
                      </c:pt>
                      <c:pt idx="287">
                        <c:v>-85541.982300000003</c:v>
                      </c:pt>
                      <c:pt idx="288">
                        <c:v>-85513.268899999995</c:v>
                      </c:pt>
                      <c:pt idx="289">
                        <c:v>-85473.856599999999</c:v>
                      </c:pt>
                      <c:pt idx="290">
                        <c:v>-85496.768500000006</c:v>
                      </c:pt>
                      <c:pt idx="291">
                        <c:v>-85483.664799999999</c:v>
                      </c:pt>
                      <c:pt idx="292">
                        <c:v>-85482.6302</c:v>
                      </c:pt>
                      <c:pt idx="293">
                        <c:v>-85504.105500000005</c:v>
                      </c:pt>
                      <c:pt idx="294">
                        <c:v>-85472.022299999997</c:v>
                      </c:pt>
                      <c:pt idx="295">
                        <c:v>-85464.696299999996</c:v>
                      </c:pt>
                      <c:pt idx="296">
                        <c:v>-85478.636400000003</c:v>
                      </c:pt>
                      <c:pt idx="297">
                        <c:v>-85450.063599999994</c:v>
                      </c:pt>
                      <c:pt idx="298">
                        <c:v>-85517.122900000002</c:v>
                      </c:pt>
                      <c:pt idx="299">
                        <c:v>-85466.368799999997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4691-4EEB-9786-26630D643531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v>Kinetic Energy: Cut5</c:v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Sheet1!$G$1:$G$300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521.11779999999999</c:v>
                      </c:pt>
                      <c:pt idx="1">
                        <c:v>712.70489999999995</c:v>
                      </c:pt>
                      <c:pt idx="2">
                        <c:v>801.72109999999998</c:v>
                      </c:pt>
                      <c:pt idx="3">
                        <c:v>868.42669999999998</c:v>
                      </c:pt>
                      <c:pt idx="4">
                        <c:v>884.84040000000005</c:v>
                      </c:pt>
                      <c:pt idx="5">
                        <c:v>906.79049999999995</c:v>
                      </c:pt>
                      <c:pt idx="6">
                        <c:v>916.28729999999996</c:v>
                      </c:pt>
                      <c:pt idx="7">
                        <c:v>941.50789999999995</c:v>
                      </c:pt>
                      <c:pt idx="8">
                        <c:v>964.54039999999998</c:v>
                      </c:pt>
                      <c:pt idx="9">
                        <c:v>1003.0382</c:v>
                      </c:pt>
                      <c:pt idx="10">
                        <c:v>1063.5237999999999</c:v>
                      </c:pt>
                      <c:pt idx="11">
                        <c:v>1104.4612999999999</c:v>
                      </c:pt>
                      <c:pt idx="12">
                        <c:v>1149.1699000000001</c:v>
                      </c:pt>
                      <c:pt idx="13">
                        <c:v>1195.3330000000001</c:v>
                      </c:pt>
                      <c:pt idx="14">
                        <c:v>1241.9874</c:v>
                      </c:pt>
                      <c:pt idx="15">
                        <c:v>1287.1605</c:v>
                      </c:pt>
                      <c:pt idx="16">
                        <c:v>1354.1333999999999</c:v>
                      </c:pt>
                      <c:pt idx="17">
                        <c:v>1424.6315</c:v>
                      </c:pt>
                      <c:pt idx="18">
                        <c:v>1482.1828</c:v>
                      </c:pt>
                      <c:pt idx="19">
                        <c:v>1542.991</c:v>
                      </c:pt>
                      <c:pt idx="20">
                        <c:v>1595.7773999999999</c:v>
                      </c:pt>
                      <c:pt idx="21">
                        <c:v>1688.6088999999999</c:v>
                      </c:pt>
                      <c:pt idx="22">
                        <c:v>1735.1635000000001</c:v>
                      </c:pt>
                      <c:pt idx="23">
                        <c:v>1815.098</c:v>
                      </c:pt>
                      <c:pt idx="24">
                        <c:v>1877.99</c:v>
                      </c:pt>
                      <c:pt idx="25">
                        <c:v>1946.6833999999999</c:v>
                      </c:pt>
                      <c:pt idx="26">
                        <c:v>2007.2469000000001</c:v>
                      </c:pt>
                      <c:pt idx="27">
                        <c:v>2065.2608</c:v>
                      </c:pt>
                      <c:pt idx="28">
                        <c:v>2139.7037</c:v>
                      </c:pt>
                      <c:pt idx="29">
                        <c:v>2215.4092999999998</c:v>
                      </c:pt>
                      <c:pt idx="30">
                        <c:v>2266.0688</c:v>
                      </c:pt>
                      <c:pt idx="31">
                        <c:v>2348.5149999999999</c:v>
                      </c:pt>
                      <c:pt idx="32">
                        <c:v>2434.1536000000001</c:v>
                      </c:pt>
                      <c:pt idx="33">
                        <c:v>2518.6943000000001</c:v>
                      </c:pt>
                      <c:pt idx="34">
                        <c:v>2590.1527000000001</c:v>
                      </c:pt>
                      <c:pt idx="35">
                        <c:v>2666.4708000000001</c:v>
                      </c:pt>
                      <c:pt idx="36">
                        <c:v>2765.0488</c:v>
                      </c:pt>
                      <c:pt idx="37">
                        <c:v>2819.9558999999999</c:v>
                      </c:pt>
                      <c:pt idx="38">
                        <c:v>2900.6057000000001</c:v>
                      </c:pt>
                      <c:pt idx="39">
                        <c:v>2979.4497999999999</c:v>
                      </c:pt>
                      <c:pt idx="40">
                        <c:v>3086.5785999999998</c:v>
                      </c:pt>
                      <c:pt idx="41">
                        <c:v>3146.2901999999999</c:v>
                      </c:pt>
                      <c:pt idx="42">
                        <c:v>3218.2309</c:v>
                      </c:pt>
                      <c:pt idx="43">
                        <c:v>3294.7782999999999</c:v>
                      </c:pt>
                      <c:pt idx="44">
                        <c:v>3389.0149999999999</c:v>
                      </c:pt>
                      <c:pt idx="45">
                        <c:v>3451.7925</c:v>
                      </c:pt>
                      <c:pt idx="46">
                        <c:v>3528.3708999999999</c:v>
                      </c:pt>
                      <c:pt idx="47">
                        <c:v>3628.6405</c:v>
                      </c:pt>
                      <c:pt idx="48">
                        <c:v>3693.6079</c:v>
                      </c:pt>
                      <c:pt idx="49">
                        <c:v>3772.6610999999998</c:v>
                      </c:pt>
                      <c:pt idx="50">
                        <c:v>3882.9931000000001</c:v>
                      </c:pt>
                      <c:pt idx="51">
                        <c:v>3964.0362</c:v>
                      </c:pt>
                      <c:pt idx="52">
                        <c:v>4025.7667000000001</c:v>
                      </c:pt>
                      <c:pt idx="53">
                        <c:v>4116.1157999999996</c:v>
                      </c:pt>
                      <c:pt idx="54">
                        <c:v>4154.7313000000004</c:v>
                      </c:pt>
                      <c:pt idx="55">
                        <c:v>4267.0474000000004</c:v>
                      </c:pt>
                      <c:pt idx="56">
                        <c:v>4325.5968000000003</c:v>
                      </c:pt>
                      <c:pt idx="57">
                        <c:v>4427.8140999999996</c:v>
                      </c:pt>
                      <c:pt idx="58">
                        <c:v>4522.6131999999998</c:v>
                      </c:pt>
                      <c:pt idx="59">
                        <c:v>4616.2965999999997</c:v>
                      </c:pt>
                      <c:pt idx="60">
                        <c:v>4684.6124</c:v>
                      </c:pt>
                      <c:pt idx="61">
                        <c:v>4741.1859999999997</c:v>
                      </c:pt>
                      <c:pt idx="62">
                        <c:v>4771.6962999999996</c:v>
                      </c:pt>
                      <c:pt idx="63">
                        <c:v>4918.1869999999999</c:v>
                      </c:pt>
                      <c:pt idx="64">
                        <c:v>5008.7163</c:v>
                      </c:pt>
                      <c:pt idx="65">
                        <c:v>5053.2290000000003</c:v>
                      </c:pt>
                      <c:pt idx="66">
                        <c:v>5118.3193000000001</c:v>
                      </c:pt>
                      <c:pt idx="67">
                        <c:v>5240.9776000000002</c:v>
                      </c:pt>
                      <c:pt idx="68">
                        <c:v>5332.4911000000002</c:v>
                      </c:pt>
                      <c:pt idx="69">
                        <c:v>5410.1809999999996</c:v>
                      </c:pt>
                      <c:pt idx="70">
                        <c:v>5474.7766000000001</c:v>
                      </c:pt>
                      <c:pt idx="71">
                        <c:v>5582.1808000000001</c:v>
                      </c:pt>
                      <c:pt idx="72">
                        <c:v>5649.6607999999997</c:v>
                      </c:pt>
                      <c:pt idx="73">
                        <c:v>5751.0869000000002</c:v>
                      </c:pt>
                      <c:pt idx="74">
                        <c:v>5841.2007999999996</c:v>
                      </c:pt>
                      <c:pt idx="75">
                        <c:v>5884.2038000000002</c:v>
                      </c:pt>
                      <c:pt idx="76">
                        <c:v>5960.3243000000002</c:v>
                      </c:pt>
                      <c:pt idx="77">
                        <c:v>6072.9913999999999</c:v>
                      </c:pt>
                      <c:pt idx="78">
                        <c:v>6114.6189999999997</c:v>
                      </c:pt>
                      <c:pt idx="79">
                        <c:v>6241.4198999999999</c:v>
                      </c:pt>
                      <c:pt idx="80">
                        <c:v>6329.4822000000004</c:v>
                      </c:pt>
                      <c:pt idx="81">
                        <c:v>6414.1349</c:v>
                      </c:pt>
                      <c:pt idx="82">
                        <c:v>6456.2802000000001</c:v>
                      </c:pt>
                      <c:pt idx="83">
                        <c:v>6534.5721000000003</c:v>
                      </c:pt>
                      <c:pt idx="84">
                        <c:v>6633.9035000000003</c:v>
                      </c:pt>
                      <c:pt idx="85">
                        <c:v>6763.5977000000003</c:v>
                      </c:pt>
                      <c:pt idx="86">
                        <c:v>6786.6419999999998</c:v>
                      </c:pt>
                      <c:pt idx="87">
                        <c:v>6865.9677000000001</c:v>
                      </c:pt>
                      <c:pt idx="88">
                        <c:v>6923.835</c:v>
                      </c:pt>
                      <c:pt idx="89">
                        <c:v>7040.4732000000004</c:v>
                      </c:pt>
                      <c:pt idx="90">
                        <c:v>7142.8792999999996</c:v>
                      </c:pt>
                      <c:pt idx="91">
                        <c:v>7265.1103000000003</c:v>
                      </c:pt>
                      <c:pt idx="92">
                        <c:v>7344.5360000000001</c:v>
                      </c:pt>
                      <c:pt idx="93">
                        <c:v>7380.2830999999996</c:v>
                      </c:pt>
                      <c:pt idx="94">
                        <c:v>7474.3986000000004</c:v>
                      </c:pt>
                      <c:pt idx="95">
                        <c:v>7522.1531999999997</c:v>
                      </c:pt>
                      <c:pt idx="96">
                        <c:v>7673.2767000000003</c:v>
                      </c:pt>
                      <c:pt idx="97">
                        <c:v>7718.7246999999998</c:v>
                      </c:pt>
                      <c:pt idx="98">
                        <c:v>7834.7132000000001</c:v>
                      </c:pt>
                      <c:pt idx="99">
                        <c:v>7944.0501999999997</c:v>
                      </c:pt>
                      <c:pt idx="100">
                        <c:v>7996.8307999999997</c:v>
                      </c:pt>
                      <c:pt idx="101">
                        <c:v>7989.3356000000003</c:v>
                      </c:pt>
                      <c:pt idx="102">
                        <c:v>8170.2224999999999</c:v>
                      </c:pt>
                      <c:pt idx="103">
                        <c:v>8196.125</c:v>
                      </c:pt>
                      <c:pt idx="104">
                        <c:v>8276.7031999999999</c:v>
                      </c:pt>
                      <c:pt idx="105">
                        <c:v>8343.3842000000004</c:v>
                      </c:pt>
                      <c:pt idx="106">
                        <c:v>8422.4022999999997</c:v>
                      </c:pt>
                      <c:pt idx="107">
                        <c:v>8562.2091</c:v>
                      </c:pt>
                      <c:pt idx="108">
                        <c:v>8664.3232000000007</c:v>
                      </c:pt>
                      <c:pt idx="109">
                        <c:v>8687.4755999999998</c:v>
                      </c:pt>
                      <c:pt idx="110">
                        <c:v>8753.1746000000003</c:v>
                      </c:pt>
                      <c:pt idx="111">
                        <c:v>8916.8246999999992</c:v>
                      </c:pt>
                      <c:pt idx="112">
                        <c:v>8935.3741000000009</c:v>
                      </c:pt>
                      <c:pt idx="113">
                        <c:v>9081.402</c:v>
                      </c:pt>
                      <c:pt idx="114">
                        <c:v>9123.5463</c:v>
                      </c:pt>
                      <c:pt idx="115">
                        <c:v>9233.7518999999993</c:v>
                      </c:pt>
                      <c:pt idx="116">
                        <c:v>9335.5812000000005</c:v>
                      </c:pt>
                      <c:pt idx="117">
                        <c:v>9437.9549000000006</c:v>
                      </c:pt>
                      <c:pt idx="118">
                        <c:v>9521.9575999999997</c:v>
                      </c:pt>
                      <c:pt idx="119">
                        <c:v>9576.1864999999998</c:v>
                      </c:pt>
                      <c:pt idx="120">
                        <c:v>9598.4470000000001</c:v>
                      </c:pt>
                      <c:pt idx="121">
                        <c:v>9728.3940999999995</c:v>
                      </c:pt>
                      <c:pt idx="122">
                        <c:v>9806.9073000000008</c:v>
                      </c:pt>
                      <c:pt idx="123">
                        <c:v>9934.4321999999993</c:v>
                      </c:pt>
                      <c:pt idx="124">
                        <c:v>10002.568799999999</c:v>
                      </c:pt>
                      <c:pt idx="125">
                        <c:v>10043.9246</c:v>
                      </c:pt>
                      <c:pt idx="126">
                        <c:v>10107.107599999999</c:v>
                      </c:pt>
                      <c:pt idx="127">
                        <c:v>10204.681399999999</c:v>
                      </c:pt>
                      <c:pt idx="128">
                        <c:v>10321.9303</c:v>
                      </c:pt>
                      <c:pt idx="129">
                        <c:v>10336.054599999999</c:v>
                      </c:pt>
                      <c:pt idx="130">
                        <c:v>10460.9455</c:v>
                      </c:pt>
                      <c:pt idx="131">
                        <c:v>10485.51</c:v>
                      </c:pt>
                      <c:pt idx="132">
                        <c:v>10617.504499999999</c:v>
                      </c:pt>
                      <c:pt idx="133">
                        <c:v>10685.0846</c:v>
                      </c:pt>
                      <c:pt idx="134">
                        <c:v>10805.0782</c:v>
                      </c:pt>
                      <c:pt idx="135">
                        <c:v>10888.409900000001</c:v>
                      </c:pt>
                      <c:pt idx="136">
                        <c:v>10956.2888</c:v>
                      </c:pt>
                      <c:pt idx="137">
                        <c:v>10979.3824</c:v>
                      </c:pt>
                      <c:pt idx="138">
                        <c:v>11207.8357</c:v>
                      </c:pt>
                      <c:pt idx="139">
                        <c:v>11193.3354</c:v>
                      </c:pt>
                      <c:pt idx="140">
                        <c:v>11326.3171</c:v>
                      </c:pt>
                      <c:pt idx="141">
                        <c:v>11352.8505</c:v>
                      </c:pt>
                      <c:pt idx="142">
                        <c:v>11452.815399999999</c:v>
                      </c:pt>
                      <c:pt idx="143">
                        <c:v>11537.1119</c:v>
                      </c:pt>
                      <c:pt idx="144">
                        <c:v>11624.9676</c:v>
                      </c:pt>
                      <c:pt idx="145">
                        <c:v>11667.0281</c:v>
                      </c:pt>
                      <c:pt idx="146">
                        <c:v>11723.182699999999</c:v>
                      </c:pt>
                      <c:pt idx="147">
                        <c:v>11813.768</c:v>
                      </c:pt>
                      <c:pt idx="148">
                        <c:v>11992.669099999999</c:v>
                      </c:pt>
                      <c:pt idx="149">
                        <c:v>12034.1021</c:v>
                      </c:pt>
                      <c:pt idx="150">
                        <c:v>12163.6139</c:v>
                      </c:pt>
                      <c:pt idx="151">
                        <c:v>12188.5563</c:v>
                      </c:pt>
                      <c:pt idx="152">
                        <c:v>12250.2673</c:v>
                      </c:pt>
                      <c:pt idx="153">
                        <c:v>12338.6602</c:v>
                      </c:pt>
                      <c:pt idx="154">
                        <c:v>12453.0003</c:v>
                      </c:pt>
                      <c:pt idx="155">
                        <c:v>12499.9277</c:v>
                      </c:pt>
                      <c:pt idx="156">
                        <c:v>12582.107</c:v>
                      </c:pt>
                      <c:pt idx="157">
                        <c:v>12563.9825</c:v>
                      </c:pt>
                      <c:pt idx="158">
                        <c:v>12806.2551</c:v>
                      </c:pt>
                      <c:pt idx="159">
                        <c:v>12843.130999999999</c:v>
                      </c:pt>
                      <c:pt idx="160">
                        <c:v>12868.8251</c:v>
                      </c:pt>
                      <c:pt idx="161">
                        <c:v>13131.8634</c:v>
                      </c:pt>
                      <c:pt idx="162">
                        <c:v>13166.5888</c:v>
                      </c:pt>
                      <c:pt idx="163">
                        <c:v>13263.4823</c:v>
                      </c:pt>
                      <c:pt idx="164">
                        <c:v>13243.1867</c:v>
                      </c:pt>
                      <c:pt idx="165">
                        <c:v>13277.8891</c:v>
                      </c:pt>
                      <c:pt idx="166">
                        <c:v>13462.5175</c:v>
                      </c:pt>
                      <c:pt idx="167">
                        <c:v>13446.8663</c:v>
                      </c:pt>
                      <c:pt idx="168">
                        <c:v>13481.6427</c:v>
                      </c:pt>
                      <c:pt idx="169">
                        <c:v>13553.3622</c:v>
                      </c:pt>
                      <c:pt idx="170">
                        <c:v>13715.643400000001</c:v>
                      </c:pt>
                      <c:pt idx="171">
                        <c:v>13743.4125</c:v>
                      </c:pt>
                      <c:pt idx="172">
                        <c:v>13826.7289</c:v>
                      </c:pt>
                      <c:pt idx="173">
                        <c:v>13936.852999999999</c:v>
                      </c:pt>
                      <c:pt idx="174">
                        <c:v>14068.5751</c:v>
                      </c:pt>
                      <c:pt idx="175">
                        <c:v>14152.3109</c:v>
                      </c:pt>
                      <c:pt idx="176">
                        <c:v>14244.7426</c:v>
                      </c:pt>
                      <c:pt idx="177">
                        <c:v>14266.5911</c:v>
                      </c:pt>
                      <c:pt idx="178">
                        <c:v>14433.2641</c:v>
                      </c:pt>
                      <c:pt idx="179">
                        <c:v>14470.168299999999</c:v>
                      </c:pt>
                      <c:pt idx="180">
                        <c:v>14643.697099999999</c:v>
                      </c:pt>
                      <c:pt idx="181">
                        <c:v>14498.2312</c:v>
                      </c:pt>
                      <c:pt idx="182">
                        <c:v>14675.081899999999</c:v>
                      </c:pt>
                      <c:pt idx="183">
                        <c:v>14755.6644</c:v>
                      </c:pt>
                      <c:pt idx="184">
                        <c:v>14814.2657</c:v>
                      </c:pt>
                      <c:pt idx="185">
                        <c:v>14922.9673</c:v>
                      </c:pt>
                      <c:pt idx="186">
                        <c:v>15024.847</c:v>
                      </c:pt>
                      <c:pt idx="187">
                        <c:v>15163.563200000001</c:v>
                      </c:pt>
                      <c:pt idx="188">
                        <c:v>15169.870500000001</c:v>
                      </c:pt>
                      <c:pt idx="189">
                        <c:v>15181.645699999999</c:v>
                      </c:pt>
                      <c:pt idx="190">
                        <c:v>15211.4267</c:v>
                      </c:pt>
                      <c:pt idx="191">
                        <c:v>15468.018899999999</c:v>
                      </c:pt>
                      <c:pt idx="192">
                        <c:v>15418.680700000001</c:v>
                      </c:pt>
                      <c:pt idx="193">
                        <c:v>15529.461600000001</c:v>
                      </c:pt>
                      <c:pt idx="194">
                        <c:v>15590.105600000001</c:v>
                      </c:pt>
                      <c:pt idx="195">
                        <c:v>15588.630499999999</c:v>
                      </c:pt>
                      <c:pt idx="196">
                        <c:v>15833.420599999999</c:v>
                      </c:pt>
                      <c:pt idx="197">
                        <c:v>15770.180700000001</c:v>
                      </c:pt>
                      <c:pt idx="198">
                        <c:v>15925.352199999999</c:v>
                      </c:pt>
                      <c:pt idx="199">
                        <c:v>16074.304</c:v>
                      </c:pt>
                      <c:pt idx="200">
                        <c:v>16095.948700000001</c:v>
                      </c:pt>
                      <c:pt idx="201">
                        <c:v>16290.113300000001</c:v>
                      </c:pt>
                      <c:pt idx="202">
                        <c:v>16227.5818</c:v>
                      </c:pt>
                      <c:pt idx="203">
                        <c:v>16314.5522</c:v>
                      </c:pt>
                      <c:pt idx="204">
                        <c:v>16445.788700000001</c:v>
                      </c:pt>
                      <c:pt idx="205">
                        <c:v>16501.4372</c:v>
                      </c:pt>
                      <c:pt idx="206">
                        <c:v>16501.425299999999</c:v>
                      </c:pt>
                      <c:pt idx="207">
                        <c:v>16552.6774</c:v>
                      </c:pt>
                      <c:pt idx="208">
                        <c:v>16777.188699999999</c:v>
                      </c:pt>
                      <c:pt idx="209">
                        <c:v>16765.394700000001</c:v>
                      </c:pt>
                      <c:pt idx="210">
                        <c:v>16891.084999999999</c:v>
                      </c:pt>
                      <c:pt idx="211">
                        <c:v>17012.900000000001</c:v>
                      </c:pt>
                      <c:pt idx="212">
                        <c:v>16957.914499999999</c:v>
                      </c:pt>
                      <c:pt idx="213">
                        <c:v>17020.837500000001</c:v>
                      </c:pt>
                      <c:pt idx="214">
                        <c:v>17144.0874</c:v>
                      </c:pt>
                      <c:pt idx="215">
                        <c:v>17306.974900000001</c:v>
                      </c:pt>
                      <c:pt idx="216">
                        <c:v>17221.5864</c:v>
                      </c:pt>
                      <c:pt idx="217">
                        <c:v>17367.1299</c:v>
                      </c:pt>
                      <c:pt idx="218">
                        <c:v>17347.785100000001</c:v>
                      </c:pt>
                      <c:pt idx="219">
                        <c:v>17510.4257</c:v>
                      </c:pt>
                      <c:pt idx="220">
                        <c:v>17522.342799999999</c:v>
                      </c:pt>
                      <c:pt idx="221">
                        <c:v>17734.411199999999</c:v>
                      </c:pt>
                      <c:pt idx="222">
                        <c:v>17750.094000000001</c:v>
                      </c:pt>
                      <c:pt idx="223">
                        <c:v>17905.343099999998</c:v>
                      </c:pt>
                      <c:pt idx="224">
                        <c:v>18084.178599999999</c:v>
                      </c:pt>
                      <c:pt idx="225">
                        <c:v>18137.843700000001</c:v>
                      </c:pt>
                      <c:pt idx="226">
                        <c:v>18138.5556</c:v>
                      </c:pt>
                      <c:pt idx="227">
                        <c:v>18220.576300000001</c:v>
                      </c:pt>
                      <c:pt idx="228">
                        <c:v>18303.625100000001</c:v>
                      </c:pt>
                      <c:pt idx="229">
                        <c:v>18431.384699999999</c:v>
                      </c:pt>
                      <c:pt idx="230">
                        <c:v>18493.2258</c:v>
                      </c:pt>
                      <c:pt idx="231">
                        <c:v>18549.537799999998</c:v>
                      </c:pt>
                      <c:pt idx="232">
                        <c:v>18542.411899999999</c:v>
                      </c:pt>
                      <c:pt idx="233">
                        <c:v>18622.334999999999</c:v>
                      </c:pt>
                      <c:pt idx="234">
                        <c:v>18709.032299999999</c:v>
                      </c:pt>
                      <c:pt idx="235">
                        <c:v>18955.741999999998</c:v>
                      </c:pt>
                      <c:pt idx="236">
                        <c:v>19046.001799999998</c:v>
                      </c:pt>
                      <c:pt idx="237">
                        <c:v>18959.987000000001</c:v>
                      </c:pt>
                      <c:pt idx="238">
                        <c:v>19065.979500000001</c:v>
                      </c:pt>
                      <c:pt idx="239">
                        <c:v>19311.2183</c:v>
                      </c:pt>
                      <c:pt idx="240">
                        <c:v>19342.761999999999</c:v>
                      </c:pt>
                      <c:pt idx="241">
                        <c:v>19338.441699999999</c:v>
                      </c:pt>
                      <c:pt idx="242">
                        <c:v>19469.562900000001</c:v>
                      </c:pt>
                      <c:pt idx="243">
                        <c:v>19597.500599999999</c:v>
                      </c:pt>
                      <c:pt idx="244">
                        <c:v>19647.353999999999</c:v>
                      </c:pt>
                      <c:pt idx="245">
                        <c:v>19779.999199999998</c:v>
                      </c:pt>
                      <c:pt idx="246">
                        <c:v>19549.575799999999</c:v>
                      </c:pt>
                      <c:pt idx="247">
                        <c:v>19885.3449</c:v>
                      </c:pt>
                      <c:pt idx="248">
                        <c:v>19863.401999999998</c:v>
                      </c:pt>
                      <c:pt idx="249">
                        <c:v>19966.450099999998</c:v>
                      </c:pt>
                      <c:pt idx="250">
                        <c:v>19985.919699999999</c:v>
                      </c:pt>
                      <c:pt idx="251">
                        <c:v>20962.606299999999</c:v>
                      </c:pt>
                      <c:pt idx="252">
                        <c:v>21180.646100000002</c:v>
                      </c:pt>
                      <c:pt idx="253">
                        <c:v>21269.937900000001</c:v>
                      </c:pt>
                      <c:pt idx="254">
                        <c:v>21687.016800000001</c:v>
                      </c:pt>
                      <c:pt idx="255">
                        <c:v>21666.441299999999</c:v>
                      </c:pt>
                      <c:pt idx="256">
                        <c:v>21542.6332</c:v>
                      </c:pt>
                      <c:pt idx="257">
                        <c:v>21609.374599999999</c:v>
                      </c:pt>
                      <c:pt idx="258">
                        <c:v>21574.150900000001</c:v>
                      </c:pt>
                      <c:pt idx="259">
                        <c:v>21587.3472</c:v>
                      </c:pt>
                      <c:pt idx="260">
                        <c:v>21421.633999999998</c:v>
                      </c:pt>
                      <c:pt idx="261">
                        <c:v>21444.7916</c:v>
                      </c:pt>
                      <c:pt idx="262">
                        <c:v>21634.4967</c:v>
                      </c:pt>
                      <c:pt idx="263">
                        <c:v>21576.409500000002</c:v>
                      </c:pt>
                      <c:pt idx="264">
                        <c:v>21427.2366</c:v>
                      </c:pt>
                      <c:pt idx="265">
                        <c:v>21471.527699999999</c:v>
                      </c:pt>
                      <c:pt idx="266">
                        <c:v>21532.392100000001</c:v>
                      </c:pt>
                      <c:pt idx="267">
                        <c:v>21390.526999999998</c:v>
                      </c:pt>
                      <c:pt idx="268">
                        <c:v>21423.554400000001</c:v>
                      </c:pt>
                      <c:pt idx="269">
                        <c:v>21392.478200000001</c:v>
                      </c:pt>
                      <c:pt idx="270">
                        <c:v>21383.0026</c:v>
                      </c:pt>
                      <c:pt idx="271">
                        <c:v>21414.924999999999</c:v>
                      </c:pt>
                      <c:pt idx="272">
                        <c:v>21375.6414</c:v>
                      </c:pt>
                      <c:pt idx="273">
                        <c:v>21546.608400000001</c:v>
                      </c:pt>
                      <c:pt idx="274">
                        <c:v>21443.718199999999</c:v>
                      </c:pt>
                      <c:pt idx="275">
                        <c:v>21451.766100000001</c:v>
                      </c:pt>
                      <c:pt idx="276">
                        <c:v>21586.820199999998</c:v>
                      </c:pt>
                      <c:pt idx="277">
                        <c:v>21625.907500000001</c:v>
                      </c:pt>
                      <c:pt idx="278">
                        <c:v>21515.344499999999</c:v>
                      </c:pt>
                      <c:pt idx="279">
                        <c:v>21552.671300000002</c:v>
                      </c:pt>
                      <c:pt idx="280">
                        <c:v>21498.2323</c:v>
                      </c:pt>
                      <c:pt idx="281">
                        <c:v>21291.923500000001</c:v>
                      </c:pt>
                      <c:pt idx="282">
                        <c:v>21568.393400000001</c:v>
                      </c:pt>
                      <c:pt idx="283">
                        <c:v>21593.827499999999</c:v>
                      </c:pt>
                      <c:pt idx="284">
                        <c:v>21503.5831</c:v>
                      </c:pt>
                      <c:pt idx="285">
                        <c:v>21660.569800000001</c:v>
                      </c:pt>
                      <c:pt idx="286">
                        <c:v>21308.7215</c:v>
                      </c:pt>
                      <c:pt idx="287">
                        <c:v>21366.906500000001</c:v>
                      </c:pt>
                      <c:pt idx="288">
                        <c:v>21396.8017</c:v>
                      </c:pt>
                      <c:pt idx="289">
                        <c:v>21510.795999999998</c:v>
                      </c:pt>
                      <c:pt idx="290">
                        <c:v>21509.477699999999</c:v>
                      </c:pt>
                      <c:pt idx="291">
                        <c:v>21572.6427</c:v>
                      </c:pt>
                      <c:pt idx="292">
                        <c:v>21463.686099999999</c:v>
                      </c:pt>
                      <c:pt idx="293">
                        <c:v>21396.749400000001</c:v>
                      </c:pt>
                      <c:pt idx="294">
                        <c:v>21585.156599999998</c:v>
                      </c:pt>
                      <c:pt idx="295">
                        <c:v>21483.074400000001</c:v>
                      </c:pt>
                      <c:pt idx="296">
                        <c:v>21475.8289</c:v>
                      </c:pt>
                      <c:pt idx="297">
                        <c:v>21430.253100000002</c:v>
                      </c:pt>
                      <c:pt idx="298">
                        <c:v>21522.293300000001</c:v>
                      </c:pt>
                      <c:pt idx="299">
                        <c:v>21588.107199999999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4691-4EEB-9786-26630D643531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v>Total Energy: Normal</c:v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Sheet1!$AB$1:$AB$300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-153456.7966</c:v>
                      </c:pt>
                      <c:pt idx="1">
                        <c:v>-130517.0432</c:v>
                      </c:pt>
                      <c:pt idx="2">
                        <c:v>-130550.8713</c:v>
                      </c:pt>
                      <c:pt idx="3">
                        <c:v>-130579.9</c:v>
                      </c:pt>
                      <c:pt idx="4">
                        <c:v>-130599.76</c:v>
                      </c:pt>
                      <c:pt idx="5">
                        <c:v>-130611.3152</c:v>
                      </c:pt>
                      <c:pt idx="6">
                        <c:v>-130614.08620000001</c:v>
                      </c:pt>
                      <c:pt idx="7">
                        <c:v>-130608.5203</c:v>
                      </c:pt>
                      <c:pt idx="8">
                        <c:v>-130596.0279</c:v>
                      </c:pt>
                      <c:pt idx="9">
                        <c:v>-130573.7671</c:v>
                      </c:pt>
                      <c:pt idx="10">
                        <c:v>-130544.7371</c:v>
                      </c:pt>
                      <c:pt idx="11">
                        <c:v>-130512.6281</c:v>
                      </c:pt>
                      <c:pt idx="12">
                        <c:v>-130472.78690000001</c:v>
                      </c:pt>
                      <c:pt idx="13">
                        <c:v>-130423.7925</c:v>
                      </c:pt>
                      <c:pt idx="14">
                        <c:v>-130370.0426</c:v>
                      </c:pt>
                      <c:pt idx="15">
                        <c:v>-130310.6217</c:v>
                      </c:pt>
                      <c:pt idx="16">
                        <c:v>-130242.3637</c:v>
                      </c:pt>
                      <c:pt idx="17">
                        <c:v>-130168.4222</c:v>
                      </c:pt>
                      <c:pt idx="18">
                        <c:v>-130089.5071</c:v>
                      </c:pt>
                      <c:pt idx="19">
                        <c:v>-130004.04580000001</c:v>
                      </c:pt>
                      <c:pt idx="20">
                        <c:v>-129917.8361</c:v>
                      </c:pt>
                      <c:pt idx="21">
                        <c:v>-129827.73820000001</c:v>
                      </c:pt>
                      <c:pt idx="22">
                        <c:v>-129732.8873</c:v>
                      </c:pt>
                      <c:pt idx="23">
                        <c:v>-129634.895</c:v>
                      </c:pt>
                      <c:pt idx="24">
                        <c:v>-129535.4875</c:v>
                      </c:pt>
                      <c:pt idx="25">
                        <c:v>-129434.57180000001</c:v>
                      </c:pt>
                      <c:pt idx="26">
                        <c:v>-129329.9859</c:v>
                      </c:pt>
                      <c:pt idx="27">
                        <c:v>-129221.93670000001</c:v>
                      </c:pt>
                      <c:pt idx="28">
                        <c:v>-129112.8006</c:v>
                      </c:pt>
                      <c:pt idx="29">
                        <c:v>-129004.48729999999</c:v>
                      </c:pt>
                      <c:pt idx="30">
                        <c:v>-128892.0294</c:v>
                      </c:pt>
                      <c:pt idx="31">
                        <c:v>-128778.4715</c:v>
                      </c:pt>
                      <c:pt idx="32">
                        <c:v>-128665.1787</c:v>
                      </c:pt>
                      <c:pt idx="33">
                        <c:v>-128547.4268</c:v>
                      </c:pt>
                      <c:pt idx="34">
                        <c:v>-128425.10460000001</c:v>
                      </c:pt>
                      <c:pt idx="35">
                        <c:v>-128304.1764</c:v>
                      </c:pt>
                      <c:pt idx="36">
                        <c:v>-128179.8523</c:v>
                      </c:pt>
                      <c:pt idx="37">
                        <c:v>-128051.76330000001</c:v>
                      </c:pt>
                      <c:pt idx="38">
                        <c:v>-127923.7864</c:v>
                      </c:pt>
                      <c:pt idx="39">
                        <c:v>-127793.0442</c:v>
                      </c:pt>
                      <c:pt idx="40">
                        <c:v>-127660.98910000001</c:v>
                      </c:pt>
                      <c:pt idx="41">
                        <c:v>-127526.228</c:v>
                      </c:pt>
                      <c:pt idx="42">
                        <c:v>-127389.3501</c:v>
                      </c:pt>
                      <c:pt idx="43">
                        <c:v>-127251.5818</c:v>
                      </c:pt>
                      <c:pt idx="44">
                        <c:v>-127111.601</c:v>
                      </c:pt>
                      <c:pt idx="45">
                        <c:v>-126971.03290000001</c:v>
                      </c:pt>
                      <c:pt idx="46">
                        <c:v>-126827.7059</c:v>
                      </c:pt>
                      <c:pt idx="47">
                        <c:v>-126685.23480000001</c:v>
                      </c:pt>
                      <c:pt idx="48">
                        <c:v>-126540.6623</c:v>
                      </c:pt>
                      <c:pt idx="49">
                        <c:v>-126400.5113</c:v>
                      </c:pt>
                      <c:pt idx="50">
                        <c:v>-126255.2908</c:v>
                      </c:pt>
                      <c:pt idx="51">
                        <c:v>-126110.4819</c:v>
                      </c:pt>
                      <c:pt idx="52">
                        <c:v>-125968.40730000001</c:v>
                      </c:pt>
                      <c:pt idx="53">
                        <c:v>-125822.2389</c:v>
                      </c:pt>
                      <c:pt idx="54">
                        <c:v>-125676.0076</c:v>
                      </c:pt>
                      <c:pt idx="55">
                        <c:v>-125528.7309</c:v>
                      </c:pt>
                      <c:pt idx="56">
                        <c:v>-125380.7013</c:v>
                      </c:pt>
                      <c:pt idx="57">
                        <c:v>-125233.43640000001</c:v>
                      </c:pt>
                      <c:pt idx="58">
                        <c:v>-125084.3343</c:v>
                      </c:pt>
                      <c:pt idx="59">
                        <c:v>-124935.9454</c:v>
                      </c:pt>
                      <c:pt idx="60">
                        <c:v>-124785.9376</c:v>
                      </c:pt>
                      <c:pt idx="61">
                        <c:v>-124635.3524</c:v>
                      </c:pt>
                      <c:pt idx="62">
                        <c:v>-124484.61569999999</c:v>
                      </c:pt>
                      <c:pt idx="63">
                        <c:v>-124332.6122</c:v>
                      </c:pt>
                      <c:pt idx="64">
                        <c:v>-124180.88</c:v>
                      </c:pt>
                      <c:pt idx="65">
                        <c:v>-124028.26059999999</c:v>
                      </c:pt>
                      <c:pt idx="66">
                        <c:v>-123874.1594</c:v>
                      </c:pt>
                      <c:pt idx="67">
                        <c:v>-123720.867</c:v>
                      </c:pt>
                      <c:pt idx="68">
                        <c:v>-123570.2178</c:v>
                      </c:pt>
                      <c:pt idx="69">
                        <c:v>-123415.6066</c:v>
                      </c:pt>
                      <c:pt idx="70">
                        <c:v>-123261.5434</c:v>
                      </c:pt>
                      <c:pt idx="71">
                        <c:v>-123108.8921</c:v>
                      </c:pt>
                      <c:pt idx="72">
                        <c:v>-122955.76700000001</c:v>
                      </c:pt>
                      <c:pt idx="73">
                        <c:v>-122802.91190000001</c:v>
                      </c:pt>
                      <c:pt idx="74">
                        <c:v>-122650.32950000001</c:v>
                      </c:pt>
                      <c:pt idx="75">
                        <c:v>-122492.5425</c:v>
                      </c:pt>
                      <c:pt idx="76">
                        <c:v>-122335.38529999999</c:v>
                      </c:pt>
                      <c:pt idx="77">
                        <c:v>-122182.7849</c:v>
                      </c:pt>
                      <c:pt idx="78">
                        <c:v>-122031.00840000001</c:v>
                      </c:pt>
                      <c:pt idx="79">
                        <c:v>-121876.3692</c:v>
                      </c:pt>
                      <c:pt idx="80">
                        <c:v>-121720.5634</c:v>
                      </c:pt>
                      <c:pt idx="81">
                        <c:v>-121561.4694</c:v>
                      </c:pt>
                      <c:pt idx="82">
                        <c:v>-121403.9486</c:v>
                      </c:pt>
                      <c:pt idx="83">
                        <c:v>-121246.21060000001</c:v>
                      </c:pt>
                      <c:pt idx="84">
                        <c:v>-121087.46950000001</c:v>
                      </c:pt>
                      <c:pt idx="85">
                        <c:v>-120929.2993</c:v>
                      </c:pt>
                      <c:pt idx="86">
                        <c:v>-120774.73209999999</c:v>
                      </c:pt>
                      <c:pt idx="87">
                        <c:v>-120614.4152</c:v>
                      </c:pt>
                      <c:pt idx="88">
                        <c:v>-120460.85249999999</c:v>
                      </c:pt>
                      <c:pt idx="89">
                        <c:v>-120299.3934</c:v>
                      </c:pt>
                      <c:pt idx="90">
                        <c:v>-120139.79610000001</c:v>
                      </c:pt>
                      <c:pt idx="91">
                        <c:v>-119978.1853</c:v>
                      </c:pt>
                      <c:pt idx="92">
                        <c:v>-119818.8346</c:v>
                      </c:pt>
                      <c:pt idx="93">
                        <c:v>-119660.7311</c:v>
                      </c:pt>
                      <c:pt idx="94">
                        <c:v>-119501.3135</c:v>
                      </c:pt>
                      <c:pt idx="95">
                        <c:v>-119339.0799</c:v>
                      </c:pt>
                      <c:pt idx="96">
                        <c:v>-119180.8049</c:v>
                      </c:pt>
                      <c:pt idx="97">
                        <c:v>-119018.12209999999</c:v>
                      </c:pt>
                      <c:pt idx="98">
                        <c:v>-118859.0138</c:v>
                      </c:pt>
                      <c:pt idx="99">
                        <c:v>-118695.71189999999</c:v>
                      </c:pt>
                      <c:pt idx="100">
                        <c:v>-118536.6859</c:v>
                      </c:pt>
                      <c:pt idx="101">
                        <c:v>-118371.5224</c:v>
                      </c:pt>
                      <c:pt idx="102">
                        <c:v>-118207.9743</c:v>
                      </c:pt>
                      <c:pt idx="103">
                        <c:v>-118045.5092</c:v>
                      </c:pt>
                      <c:pt idx="104">
                        <c:v>-117881.5727</c:v>
                      </c:pt>
                      <c:pt idx="105">
                        <c:v>-117718.644</c:v>
                      </c:pt>
                      <c:pt idx="106">
                        <c:v>-117552.677</c:v>
                      </c:pt>
                      <c:pt idx="107">
                        <c:v>-117388.9121</c:v>
                      </c:pt>
                      <c:pt idx="108">
                        <c:v>-117219.9742</c:v>
                      </c:pt>
                      <c:pt idx="109">
                        <c:v>-117053.96739999999</c:v>
                      </c:pt>
                      <c:pt idx="110">
                        <c:v>-116884.41989999999</c:v>
                      </c:pt>
                      <c:pt idx="111">
                        <c:v>-116717.7969</c:v>
                      </c:pt>
                      <c:pt idx="112">
                        <c:v>-116551.26360000001</c:v>
                      </c:pt>
                      <c:pt idx="113">
                        <c:v>-116378.99860000001</c:v>
                      </c:pt>
                      <c:pt idx="114">
                        <c:v>-116211.62</c:v>
                      </c:pt>
                      <c:pt idx="115">
                        <c:v>-116042.13959999999</c:v>
                      </c:pt>
                      <c:pt idx="116">
                        <c:v>-115877.81170000001</c:v>
                      </c:pt>
                      <c:pt idx="117">
                        <c:v>-115708.4566</c:v>
                      </c:pt>
                      <c:pt idx="118">
                        <c:v>-115536.9357</c:v>
                      </c:pt>
                      <c:pt idx="119">
                        <c:v>-115370.7153</c:v>
                      </c:pt>
                      <c:pt idx="120">
                        <c:v>-115201.78810000001</c:v>
                      </c:pt>
                      <c:pt idx="121">
                        <c:v>-115031.0434</c:v>
                      </c:pt>
                      <c:pt idx="122">
                        <c:v>-114864.5557</c:v>
                      </c:pt>
                      <c:pt idx="123">
                        <c:v>-114695.6231</c:v>
                      </c:pt>
                      <c:pt idx="124">
                        <c:v>-114524.3553</c:v>
                      </c:pt>
                      <c:pt idx="125">
                        <c:v>-114351.0686</c:v>
                      </c:pt>
                      <c:pt idx="126">
                        <c:v>-114182.3904</c:v>
                      </c:pt>
                      <c:pt idx="127">
                        <c:v>-114014.32150000001</c:v>
                      </c:pt>
                      <c:pt idx="128">
                        <c:v>-113845.4339</c:v>
                      </c:pt>
                      <c:pt idx="129">
                        <c:v>-113671.5428</c:v>
                      </c:pt>
                      <c:pt idx="130">
                        <c:v>-113504.4105</c:v>
                      </c:pt>
                      <c:pt idx="131">
                        <c:v>-113328.34110000001</c:v>
                      </c:pt>
                      <c:pt idx="132">
                        <c:v>-113158.8567</c:v>
                      </c:pt>
                      <c:pt idx="133">
                        <c:v>-112987.94650000001</c:v>
                      </c:pt>
                      <c:pt idx="134">
                        <c:v>-112818.1444</c:v>
                      </c:pt>
                      <c:pt idx="135">
                        <c:v>-112637.25079999999</c:v>
                      </c:pt>
                      <c:pt idx="136">
                        <c:v>-112458.9201</c:v>
                      </c:pt>
                      <c:pt idx="137">
                        <c:v>-112278.0914</c:v>
                      </c:pt>
                      <c:pt idx="138">
                        <c:v>-112097.6355</c:v>
                      </c:pt>
                      <c:pt idx="139">
                        <c:v>-111910.621</c:v>
                      </c:pt>
                      <c:pt idx="140">
                        <c:v>-111727.01549999999</c:v>
                      </c:pt>
                      <c:pt idx="141">
                        <c:v>-111547.0212</c:v>
                      </c:pt>
                      <c:pt idx="142">
                        <c:v>-111361.08749999999</c:v>
                      </c:pt>
                      <c:pt idx="143">
                        <c:v>-111179.1501</c:v>
                      </c:pt>
                      <c:pt idx="144">
                        <c:v>-111002.06789999999</c:v>
                      </c:pt>
                      <c:pt idx="145">
                        <c:v>-110817.9958</c:v>
                      </c:pt>
                      <c:pt idx="146">
                        <c:v>-110639.09269999999</c:v>
                      </c:pt>
                      <c:pt idx="147">
                        <c:v>-110464.5524</c:v>
                      </c:pt>
                      <c:pt idx="148">
                        <c:v>-110283.14139999999</c:v>
                      </c:pt>
                      <c:pt idx="149">
                        <c:v>-110106.5753</c:v>
                      </c:pt>
                      <c:pt idx="150">
                        <c:v>-109927.3296</c:v>
                      </c:pt>
                      <c:pt idx="151">
                        <c:v>-109740.6888</c:v>
                      </c:pt>
                      <c:pt idx="152">
                        <c:v>-109555.96</c:v>
                      </c:pt>
                      <c:pt idx="153">
                        <c:v>-109373.6508</c:v>
                      </c:pt>
                      <c:pt idx="154">
                        <c:v>-109199.2644</c:v>
                      </c:pt>
                      <c:pt idx="155">
                        <c:v>-109009.22749999999</c:v>
                      </c:pt>
                      <c:pt idx="156">
                        <c:v>-108816.1376</c:v>
                      </c:pt>
                      <c:pt idx="157">
                        <c:v>-108622.5202</c:v>
                      </c:pt>
                      <c:pt idx="158">
                        <c:v>-108436.77800000001</c:v>
                      </c:pt>
                      <c:pt idx="159">
                        <c:v>-108245.02989999999</c:v>
                      </c:pt>
                      <c:pt idx="160">
                        <c:v>-108050.60830000001</c:v>
                      </c:pt>
                      <c:pt idx="161">
                        <c:v>-107859.90549999999</c:v>
                      </c:pt>
                      <c:pt idx="162">
                        <c:v>-107663.3612</c:v>
                      </c:pt>
                      <c:pt idx="163">
                        <c:v>-107472.4835</c:v>
                      </c:pt>
                      <c:pt idx="164">
                        <c:v>-107275.7865</c:v>
                      </c:pt>
                      <c:pt idx="165">
                        <c:v>-107081.1914</c:v>
                      </c:pt>
                      <c:pt idx="166">
                        <c:v>-106881.5809</c:v>
                      </c:pt>
                      <c:pt idx="167">
                        <c:v>-106679.3985</c:v>
                      </c:pt>
                      <c:pt idx="168">
                        <c:v>-106481.2632</c:v>
                      </c:pt>
                      <c:pt idx="169">
                        <c:v>-106275.54270000001</c:v>
                      </c:pt>
                      <c:pt idx="170">
                        <c:v>-106075.7588</c:v>
                      </c:pt>
                      <c:pt idx="171">
                        <c:v>-105861.106</c:v>
                      </c:pt>
                      <c:pt idx="172">
                        <c:v>-105666.4212</c:v>
                      </c:pt>
                      <c:pt idx="173">
                        <c:v>-105463.3006</c:v>
                      </c:pt>
                      <c:pt idx="174">
                        <c:v>-105255.45600000001</c:v>
                      </c:pt>
                      <c:pt idx="175">
                        <c:v>-105052.6844</c:v>
                      </c:pt>
                      <c:pt idx="176">
                        <c:v>-104834.4855</c:v>
                      </c:pt>
                      <c:pt idx="177">
                        <c:v>-104621.92479999999</c:v>
                      </c:pt>
                      <c:pt idx="178">
                        <c:v>-104408.65089999999</c:v>
                      </c:pt>
                      <c:pt idx="179">
                        <c:v>-104198.8183</c:v>
                      </c:pt>
                      <c:pt idx="180">
                        <c:v>-103989.8204</c:v>
                      </c:pt>
                      <c:pt idx="181">
                        <c:v>-103778.47629999999</c:v>
                      </c:pt>
                      <c:pt idx="182">
                        <c:v>-103566.5928</c:v>
                      </c:pt>
                      <c:pt idx="183">
                        <c:v>-103348.4846</c:v>
                      </c:pt>
                      <c:pt idx="184">
                        <c:v>-103122.38989999999</c:v>
                      </c:pt>
                      <c:pt idx="185">
                        <c:v>-102909.43610000001</c:v>
                      </c:pt>
                      <c:pt idx="186">
                        <c:v>-102698.3744</c:v>
                      </c:pt>
                      <c:pt idx="187">
                        <c:v>-102483.06540000001</c:v>
                      </c:pt>
                      <c:pt idx="188">
                        <c:v>-102273.64720000001</c:v>
                      </c:pt>
                      <c:pt idx="189">
                        <c:v>-102060.08960000001</c:v>
                      </c:pt>
                      <c:pt idx="190">
                        <c:v>-101839.1336</c:v>
                      </c:pt>
                      <c:pt idx="191">
                        <c:v>-101610.5039</c:v>
                      </c:pt>
                      <c:pt idx="192">
                        <c:v>-101387.2809</c:v>
                      </c:pt>
                      <c:pt idx="193">
                        <c:v>-101174.29090000001</c:v>
                      </c:pt>
                      <c:pt idx="194">
                        <c:v>-100964.0319</c:v>
                      </c:pt>
                      <c:pt idx="195">
                        <c:v>-100744.32060000001</c:v>
                      </c:pt>
                      <c:pt idx="196">
                        <c:v>-100515.28479999999</c:v>
                      </c:pt>
                      <c:pt idx="197">
                        <c:v>-100289.5735</c:v>
                      </c:pt>
                      <c:pt idx="198">
                        <c:v>-100061.7763</c:v>
                      </c:pt>
                      <c:pt idx="199">
                        <c:v>-99820.053</c:v>
                      </c:pt>
                      <c:pt idx="200">
                        <c:v>-99580.359200000006</c:v>
                      </c:pt>
                      <c:pt idx="201">
                        <c:v>-99348.320699999997</c:v>
                      </c:pt>
                      <c:pt idx="202">
                        <c:v>-99104.927500000005</c:v>
                      </c:pt>
                      <c:pt idx="203">
                        <c:v>-98850.680800000002</c:v>
                      </c:pt>
                      <c:pt idx="204">
                        <c:v>-98610.920400000003</c:v>
                      </c:pt>
                      <c:pt idx="205">
                        <c:v>-98371.658899999995</c:v>
                      </c:pt>
                      <c:pt idx="206">
                        <c:v>-98125.271699999998</c:v>
                      </c:pt>
                      <c:pt idx="207">
                        <c:v>-97874.437900000004</c:v>
                      </c:pt>
                      <c:pt idx="208">
                        <c:v>-97633.8609</c:v>
                      </c:pt>
                      <c:pt idx="209">
                        <c:v>-97396.484299999996</c:v>
                      </c:pt>
                      <c:pt idx="210">
                        <c:v>-97149.137700000007</c:v>
                      </c:pt>
                      <c:pt idx="211">
                        <c:v>-96888.933399999994</c:v>
                      </c:pt>
                      <c:pt idx="212">
                        <c:v>-96626.575700000001</c:v>
                      </c:pt>
                      <c:pt idx="213">
                        <c:v>-96368.075100000002</c:v>
                      </c:pt>
                      <c:pt idx="214">
                        <c:v>-96118.071200000006</c:v>
                      </c:pt>
                      <c:pt idx="215">
                        <c:v>-95860.789499999999</c:v>
                      </c:pt>
                      <c:pt idx="216">
                        <c:v>-95611.019100000005</c:v>
                      </c:pt>
                      <c:pt idx="217">
                        <c:v>-95366.395900000003</c:v>
                      </c:pt>
                      <c:pt idx="218">
                        <c:v>-95119.2212</c:v>
                      </c:pt>
                      <c:pt idx="219">
                        <c:v>-94865.591400000005</c:v>
                      </c:pt>
                      <c:pt idx="220">
                        <c:v>-94610.632599999997</c:v>
                      </c:pt>
                      <c:pt idx="221">
                        <c:v>-94356.503200000006</c:v>
                      </c:pt>
                      <c:pt idx="222">
                        <c:v>-94107.414799999999</c:v>
                      </c:pt>
                      <c:pt idx="223">
                        <c:v>-93857.170400000003</c:v>
                      </c:pt>
                      <c:pt idx="224">
                        <c:v>-93595.3851</c:v>
                      </c:pt>
                      <c:pt idx="225">
                        <c:v>-93341.136199999994</c:v>
                      </c:pt>
                      <c:pt idx="226">
                        <c:v>-93085.660900000003</c:v>
                      </c:pt>
                      <c:pt idx="227">
                        <c:v>-92819.334199999998</c:v>
                      </c:pt>
                      <c:pt idx="228">
                        <c:v>-92566.938099999999</c:v>
                      </c:pt>
                      <c:pt idx="229">
                        <c:v>-92312.2932</c:v>
                      </c:pt>
                      <c:pt idx="230">
                        <c:v>-92062.140100000004</c:v>
                      </c:pt>
                      <c:pt idx="231">
                        <c:v>-91807.969200000007</c:v>
                      </c:pt>
                      <c:pt idx="232">
                        <c:v>-91558.737999999998</c:v>
                      </c:pt>
                      <c:pt idx="233">
                        <c:v>-91310.704400000002</c:v>
                      </c:pt>
                      <c:pt idx="234">
                        <c:v>-91055.4378</c:v>
                      </c:pt>
                      <c:pt idx="235">
                        <c:v>-90800.715700000001</c:v>
                      </c:pt>
                      <c:pt idx="236">
                        <c:v>-90545.585099999997</c:v>
                      </c:pt>
                      <c:pt idx="237">
                        <c:v>-90304.478499999997</c:v>
                      </c:pt>
                      <c:pt idx="238">
                        <c:v>-90055.169299999994</c:v>
                      </c:pt>
                      <c:pt idx="239">
                        <c:v>-89821.554499999998</c:v>
                      </c:pt>
                      <c:pt idx="240">
                        <c:v>-89571.433000000005</c:v>
                      </c:pt>
                      <c:pt idx="241">
                        <c:v>-89319.223199999993</c:v>
                      </c:pt>
                      <c:pt idx="242">
                        <c:v>-89074.6201</c:v>
                      </c:pt>
                      <c:pt idx="243">
                        <c:v>-88840.063999999998</c:v>
                      </c:pt>
                      <c:pt idx="244">
                        <c:v>-88615.505799999999</c:v>
                      </c:pt>
                      <c:pt idx="245">
                        <c:v>-88380.8845</c:v>
                      </c:pt>
                      <c:pt idx="246">
                        <c:v>-88134.837899999999</c:v>
                      </c:pt>
                      <c:pt idx="247">
                        <c:v>-87879.315700000006</c:v>
                      </c:pt>
                      <c:pt idx="248">
                        <c:v>-87638.668999999994</c:v>
                      </c:pt>
                      <c:pt idx="249">
                        <c:v>-87384.752399999998</c:v>
                      </c:pt>
                      <c:pt idx="250">
                        <c:v>-87130.601999999999</c:v>
                      </c:pt>
                      <c:pt idx="251">
                        <c:v>-85359.020300000004</c:v>
                      </c:pt>
                      <c:pt idx="252">
                        <c:v>-84404.294399999999</c:v>
                      </c:pt>
                      <c:pt idx="253">
                        <c:v>-83978.183999999994</c:v>
                      </c:pt>
                      <c:pt idx="254">
                        <c:v>-83777.274399999995</c:v>
                      </c:pt>
                      <c:pt idx="255">
                        <c:v>-83764.014200000005</c:v>
                      </c:pt>
                      <c:pt idx="256">
                        <c:v>-83816.892000000007</c:v>
                      </c:pt>
                      <c:pt idx="257">
                        <c:v>-83913.755499999999</c:v>
                      </c:pt>
                      <c:pt idx="258">
                        <c:v>-84046.652199999997</c:v>
                      </c:pt>
                      <c:pt idx="259">
                        <c:v>-84206.062699999995</c:v>
                      </c:pt>
                      <c:pt idx="260">
                        <c:v>-84464.393299999996</c:v>
                      </c:pt>
                      <c:pt idx="261">
                        <c:v>-84676.305900000007</c:v>
                      </c:pt>
                      <c:pt idx="262">
                        <c:v>-84810.653600000005</c:v>
                      </c:pt>
                      <c:pt idx="263">
                        <c:v>-84968.4519</c:v>
                      </c:pt>
                      <c:pt idx="264">
                        <c:v>-85074.270699999994</c:v>
                      </c:pt>
                      <c:pt idx="265">
                        <c:v>-85071.424599999998</c:v>
                      </c:pt>
                      <c:pt idx="266">
                        <c:v>-85118.445699999997</c:v>
                      </c:pt>
                      <c:pt idx="267">
                        <c:v>-85186.335000000006</c:v>
                      </c:pt>
                      <c:pt idx="268">
                        <c:v>-85153.387499999997</c:v>
                      </c:pt>
                      <c:pt idx="269">
                        <c:v>-85170.828299999994</c:v>
                      </c:pt>
                      <c:pt idx="270">
                        <c:v>-85209.508700000006</c:v>
                      </c:pt>
                      <c:pt idx="271">
                        <c:v>-85216.571800000005</c:v>
                      </c:pt>
                      <c:pt idx="272">
                        <c:v>-85235.213600000003</c:v>
                      </c:pt>
                      <c:pt idx="273">
                        <c:v>-85299.8557</c:v>
                      </c:pt>
                      <c:pt idx="274">
                        <c:v>-85313.096799999999</c:v>
                      </c:pt>
                      <c:pt idx="275">
                        <c:v>-85300.688599999994</c:v>
                      </c:pt>
                      <c:pt idx="276">
                        <c:v>-85332.9755</c:v>
                      </c:pt>
                      <c:pt idx="277">
                        <c:v>-85261.0236</c:v>
                      </c:pt>
                      <c:pt idx="278">
                        <c:v>-85256.369000000006</c:v>
                      </c:pt>
                      <c:pt idx="279">
                        <c:v>-85304.033500000005</c:v>
                      </c:pt>
                      <c:pt idx="280">
                        <c:v>-85291.797999999995</c:v>
                      </c:pt>
                      <c:pt idx="281">
                        <c:v>-85297.759600000005</c:v>
                      </c:pt>
                      <c:pt idx="282">
                        <c:v>-85291.441200000001</c:v>
                      </c:pt>
                      <c:pt idx="283">
                        <c:v>-85266.231100000005</c:v>
                      </c:pt>
                      <c:pt idx="284">
                        <c:v>-85315.652600000001</c:v>
                      </c:pt>
                      <c:pt idx="285">
                        <c:v>-85360.275599999994</c:v>
                      </c:pt>
                      <c:pt idx="286">
                        <c:v>-85316.053</c:v>
                      </c:pt>
                      <c:pt idx="287">
                        <c:v>-85349.812699999995</c:v>
                      </c:pt>
                      <c:pt idx="288">
                        <c:v>-85312.976500000004</c:v>
                      </c:pt>
                      <c:pt idx="289">
                        <c:v>-85273.392999999996</c:v>
                      </c:pt>
                      <c:pt idx="290">
                        <c:v>-85266.636700000003</c:v>
                      </c:pt>
                      <c:pt idx="291">
                        <c:v>-85268.243300000002</c:v>
                      </c:pt>
                      <c:pt idx="292">
                        <c:v>-85283.754700000005</c:v>
                      </c:pt>
                      <c:pt idx="293">
                        <c:v>-85259.845799999996</c:v>
                      </c:pt>
                      <c:pt idx="294">
                        <c:v>-85311.191000000006</c:v>
                      </c:pt>
                      <c:pt idx="295">
                        <c:v>-85297.389299999995</c:v>
                      </c:pt>
                      <c:pt idx="296">
                        <c:v>-85312.6636</c:v>
                      </c:pt>
                      <c:pt idx="297">
                        <c:v>-85291.161999999997</c:v>
                      </c:pt>
                      <c:pt idx="298">
                        <c:v>-85266.9853</c:v>
                      </c:pt>
                      <c:pt idx="299">
                        <c:v>-85273.522200000007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4691-4EEB-9786-26630D643531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v>Kinetic Energy: Normal</c:v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Sheet1!$B$1:$B$300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0</c:v>
                      </c:pt>
                      <c:pt idx="1">
                        <c:v>0.2</c:v>
                      </c:pt>
                      <c:pt idx="2">
                        <c:v>0.4</c:v>
                      </c:pt>
                      <c:pt idx="3">
                        <c:v>0.6</c:v>
                      </c:pt>
                      <c:pt idx="4">
                        <c:v>0.8</c:v>
                      </c:pt>
                      <c:pt idx="5">
                        <c:v>1</c:v>
                      </c:pt>
                      <c:pt idx="6">
                        <c:v>1.2</c:v>
                      </c:pt>
                      <c:pt idx="7">
                        <c:v>1.4</c:v>
                      </c:pt>
                      <c:pt idx="8">
                        <c:v>1.6</c:v>
                      </c:pt>
                      <c:pt idx="9">
                        <c:v>1.8</c:v>
                      </c:pt>
                      <c:pt idx="10">
                        <c:v>2</c:v>
                      </c:pt>
                      <c:pt idx="11">
                        <c:v>2.2000000000000002</c:v>
                      </c:pt>
                      <c:pt idx="12">
                        <c:v>2.4</c:v>
                      </c:pt>
                      <c:pt idx="13">
                        <c:v>2.6</c:v>
                      </c:pt>
                      <c:pt idx="14">
                        <c:v>2.8</c:v>
                      </c:pt>
                      <c:pt idx="15">
                        <c:v>3</c:v>
                      </c:pt>
                      <c:pt idx="16">
                        <c:v>3.2</c:v>
                      </c:pt>
                      <c:pt idx="17">
                        <c:v>3.4</c:v>
                      </c:pt>
                      <c:pt idx="18">
                        <c:v>3.6</c:v>
                      </c:pt>
                      <c:pt idx="19">
                        <c:v>3.8</c:v>
                      </c:pt>
                      <c:pt idx="20">
                        <c:v>4</c:v>
                      </c:pt>
                      <c:pt idx="21">
                        <c:v>4.2</c:v>
                      </c:pt>
                      <c:pt idx="22">
                        <c:v>4.4000000000000004</c:v>
                      </c:pt>
                      <c:pt idx="23">
                        <c:v>4.5999999999999996</c:v>
                      </c:pt>
                      <c:pt idx="24">
                        <c:v>4.8</c:v>
                      </c:pt>
                      <c:pt idx="25">
                        <c:v>5</c:v>
                      </c:pt>
                      <c:pt idx="26">
                        <c:v>5.2</c:v>
                      </c:pt>
                      <c:pt idx="27">
                        <c:v>5.4</c:v>
                      </c:pt>
                      <c:pt idx="28">
                        <c:v>5.6</c:v>
                      </c:pt>
                      <c:pt idx="29">
                        <c:v>5.8</c:v>
                      </c:pt>
                      <c:pt idx="30">
                        <c:v>6</c:v>
                      </c:pt>
                      <c:pt idx="31">
                        <c:v>6.2</c:v>
                      </c:pt>
                      <c:pt idx="32">
                        <c:v>6.4</c:v>
                      </c:pt>
                      <c:pt idx="33">
                        <c:v>6.6</c:v>
                      </c:pt>
                      <c:pt idx="34">
                        <c:v>6.8</c:v>
                      </c:pt>
                      <c:pt idx="35">
                        <c:v>7</c:v>
                      </c:pt>
                      <c:pt idx="36">
                        <c:v>7.2</c:v>
                      </c:pt>
                      <c:pt idx="37">
                        <c:v>7.4</c:v>
                      </c:pt>
                      <c:pt idx="38">
                        <c:v>7.6</c:v>
                      </c:pt>
                      <c:pt idx="39">
                        <c:v>7.8</c:v>
                      </c:pt>
                      <c:pt idx="40">
                        <c:v>8</c:v>
                      </c:pt>
                      <c:pt idx="41">
                        <c:v>8.1999999999999993</c:v>
                      </c:pt>
                      <c:pt idx="42">
                        <c:v>8.4</c:v>
                      </c:pt>
                      <c:pt idx="43">
                        <c:v>8.6</c:v>
                      </c:pt>
                      <c:pt idx="44">
                        <c:v>8.8000000000000007</c:v>
                      </c:pt>
                      <c:pt idx="45">
                        <c:v>9</c:v>
                      </c:pt>
                      <c:pt idx="46">
                        <c:v>9.1999999999999993</c:v>
                      </c:pt>
                      <c:pt idx="47">
                        <c:v>9.4</c:v>
                      </c:pt>
                      <c:pt idx="48">
                        <c:v>9.6</c:v>
                      </c:pt>
                      <c:pt idx="49">
                        <c:v>9.8000000000000007</c:v>
                      </c:pt>
                      <c:pt idx="50">
                        <c:v>10</c:v>
                      </c:pt>
                      <c:pt idx="51">
                        <c:v>10.199999999999999</c:v>
                      </c:pt>
                      <c:pt idx="52">
                        <c:v>10.4</c:v>
                      </c:pt>
                      <c:pt idx="53">
                        <c:v>10.6</c:v>
                      </c:pt>
                      <c:pt idx="54">
                        <c:v>10.8</c:v>
                      </c:pt>
                      <c:pt idx="55">
                        <c:v>11</c:v>
                      </c:pt>
                      <c:pt idx="56">
                        <c:v>11.2</c:v>
                      </c:pt>
                      <c:pt idx="57">
                        <c:v>11.4</c:v>
                      </c:pt>
                      <c:pt idx="58">
                        <c:v>11.6</c:v>
                      </c:pt>
                      <c:pt idx="59">
                        <c:v>11.8</c:v>
                      </c:pt>
                      <c:pt idx="60">
                        <c:v>12</c:v>
                      </c:pt>
                      <c:pt idx="61">
                        <c:v>12.2</c:v>
                      </c:pt>
                      <c:pt idx="62">
                        <c:v>12.4</c:v>
                      </c:pt>
                      <c:pt idx="63">
                        <c:v>12.6</c:v>
                      </c:pt>
                      <c:pt idx="64">
                        <c:v>12.8</c:v>
                      </c:pt>
                      <c:pt idx="65">
                        <c:v>13</c:v>
                      </c:pt>
                      <c:pt idx="66">
                        <c:v>13.2</c:v>
                      </c:pt>
                      <c:pt idx="67">
                        <c:v>13.4</c:v>
                      </c:pt>
                      <c:pt idx="68">
                        <c:v>13.6</c:v>
                      </c:pt>
                      <c:pt idx="69">
                        <c:v>13.8</c:v>
                      </c:pt>
                      <c:pt idx="70">
                        <c:v>14</c:v>
                      </c:pt>
                      <c:pt idx="71">
                        <c:v>14.2</c:v>
                      </c:pt>
                      <c:pt idx="72">
                        <c:v>14.4</c:v>
                      </c:pt>
                      <c:pt idx="73">
                        <c:v>14.6</c:v>
                      </c:pt>
                      <c:pt idx="74">
                        <c:v>14.8</c:v>
                      </c:pt>
                      <c:pt idx="75">
                        <c:v>15</c:v>
                      </c:pt>
                      <c:pt idx="76">
                        <c:v>15.2</c:v>
                      </c:pt>
                      <c:pt idx="77">
                        <c:v>15.4</c:v>
                      </c:pt>
                      <c:pt idx="78">
                        <c:v>15.6</c:v>
                      </c:pt>
                      <c:pt idx="79">
                        <c:v>15.8</c:v>
                      </c:pt>
                      <c:pt idx="80">
                        <c:v>16</c:v>
                      </c:pt>
                      <c:pt idx="81">
                        <c:v>16.2</c:v>
                      </c:pt>
                      <c:pt idx="82">
                        <c:v>16.399999999999999</c:v>
                      </c:pt>
                      <c:pt idx="83">
                        <c:v>16.600000000000001</c:v>
                      </c:pt>
                      <c:pt idx="84">
                        <c:v>16.8</c:v>
                      </c:pt>
                      <c:pt idx="85">
                        <c:v>17</c:v>
                      </c:pt>
                      <c:pt idx="86">
                        <c:v>17.2</c:v>
                      </c:pt>
                      <c:pt idx="87">
                        <c:v>17.399999999999999</c:v>
                      </c:pt>
                      <c:pt idx="88">
                        <c:v>17.600000000000001</c:v>
                      </c:pt>
                      <c:pt idx="89">
                        <c:v>17.8</c:v>
                      </c:pt>
                      <c:pt idx="90">
                        <c:v>18</c:v>
                      </c:pt>
                      <c:pt idx="91">
                        <c:v>18.2</c:v>
                      </c:pt>
                      <c:pt idx="92">
                        <c:v>18.399999999999999</c:v>
                      </c:pt>
                      <c:pt idx="93">
                        <c:v>18.600000000000001</c:v>
                      </c:pt>
                      <c:pt idx="94">
                        <c:v>18.8</c:v>
                      </c:pt>
                      <c:pt idx="95">
                        <c:v>19</c:v>
                      </c:pt>
                      <c:pt idx="96">
                        <c:v>19.2</c:v>
                      </c:pt>
                      <c:pt idx="97">
                        <c:v>19.399999999999999</c:v>
                      </c:pt>
                      <c:pt idx="98">
                        <c:v>19.600000000000001</c:v>
                      </c:pt>
                      <c:pt idx="99">
                        <c:v>19.8</c:v>
                      </c:pt>
                      <c:pt idx="100">
                        <c:v>20</c:v>
                      </c:pt>
                      <c:pt idx="101">
                        <c:v>20.2</c:v>
                      </c:pt>
                      <c:pt idx="102">
                        <c:v>20.399999999999999</c:v>
                      </c:pt>
                      <c:pt idx="103">
                        <c:v>20.6</c:v>
                      </c:pt>
                      <c:pt idx="104">
                        <c:v>20.8</c:v>
                      </c:pt>
                      <c:pt idx="105">
                        <c:v>21</c:v>
                      </c:pt>
                      <c:pt idx="106">
                        <c:v>21.2</c:v>
                      </c:pt>
                      <c:pt idx="107">
                        <c:v>21.4</c:v>
                      </c:pt>
                      <c:pt idx="108">
                        <c:v>21.6</c:v>
                      </c:pt>
                      <c:pt idx="109">
                        <c:v>21.8</c:v>
                      </c:pt>
                      <c:pt idx="110">
                        <c:v>22</c:v>
                      </c:pt>
                      <c:pt idx="111">
                        <c:v>22.2</c:v>
                      </c:pt>
                      <c:pt idx="112">
                        <c:v>22.4</c:v>
                      </c:pt>
                      <c:pt idx="113">
                        <c:v>22.6</c:v>
                      </c:pt>
                      <c:pt idx="114">
                        <c:v>22.8</c:v>
                      </c:pt>
                      <c:pt idx="115">
                        <c:v>23</c:v>
                      </c:pt>
                      <c:pt idx="116">
                        <c:v>23.2</c:v>
                      </c:pt>
                      <c:pt idx="117">
                        <c:v>23.4</c:v>
                      </c:pt>
                      <c:pt idx="118">
                        <c:v>23.6</c:v>
                      </c:pt>
                      <c:pt idx="119">
                        <c:v>23.8</c:v>
                      </c:pt>
                      <c:pt idx="120">
                        <c:v>24</c:v>
                      </c:pt>
                      <c:pt idx="121">
                        <c:v>24.2</c:v>
                      </c:pt>
                      <c:pt idx="122">
                        <c:v>24.4</c:v>
                      </c:pt>
                      <c:pt idx="123">
                        <c:v>24.6</c:v>
                      </c:pt>
                      <c:pt idx="124">
                        <c:v>24.8</c:v>
                      </c:pt>
                      <c:pt idx="125">
                        <c:v>25</c:v>
                      </c:pt>
                      <c:pt idx="126">
                        <c:v>25.2</c:v>
                      </c:pt>
                      <c:pt idx="127">
                        <c:v>25.4</c:v>
                      </c:pt>
                      <c:pt idx="128">
                        <c:v>25.6</c:v>
                      </c:pt>
                      <c:pt idx="129">
                        <c:v>25.8</c:v>
                      </c:pt>
                      <c:pt idx="130">
                        <c:v>26</c:v>
                      </c:pt>
                      <c:pt idx="131">
                        <c:v>26.2</c:v>
                      </c:pt>
                      <c:pt idx="132">
                        <c:v>26.4</c:v>
                      </c:pt>
                      <c:pt idx="133">
                        <c:v>26.6</c:v>
                      </c:pt>
                      <c:pt idx="134">
                        <c:v>26.8</c:v>
                      </c:pt>
                      <c:pt idx="135">
                        <c:v>27</c:v>
                      </c:pt>
                      <c:pt idx="136">
                        <c:v>27.2</c:v>
                      </c:pt>
                      <c:pt idx="137">
                        <c:v>27.4</c:v>
                      </c:pt>
                      <c:pt idx="138">
                        <c:v>27.6</c:v>
                      </c:pt>
                      <c:pt idx="139">
                        <c:v>27.8</c:v>
                      </c:pt>
                      <c:pt idx="140">
                        <c:v>28</c:v>
                      </c:pt>
                      <c:pt idx="141">
                        <c:v>28.2</c:v>
                      </c:pt>
                      <c:pt idx="142">
                        <c:v>28.4</c:v>
                      </c:pt>
                      <c:pt idx="143">
                        <c:v>28.6</c:v>
                      </c:pt>
                      <c:pt idx="144">
                        <c:v>28.8</c:v>
                      </c:pt>
                      <c:pt idx="145">
                        <c:v>29</c:v>
                      </c:pt>
                      <c:pt idx="146">
                        <c:v>29.2</c:v>
                      </c:pt>
                      <c:pt idx="147">
                        <c:v>29.4</c:v>
                      </c:pt>
                      <c:pt idx="148">
                        <c:v>29.6</c:v>
                      </c:pt>
                      <c:pt idx="149">
                        <c:v>29.8</c:v>
                      </c:pt>
                      <c:pt idx="150">
                        <c:v>30</c:v>
                      </c:pt>
                      <c:pt idx="151">
                        <c:v>30.2</c:v>
                      </c:pt>
                      <c:pt idx="152">
                        <c:v>30.4</c:v>
                      </c:pt>
                      <c:pt idx="153">
                        <c:v>30.6</c:v>
                      </c:pt>
                      <c:pt idx="154">
                        <c:v>30.8</c:v>
                      </c:pt>
                      <c:pt idx="155">
                        <c:v>31</c:v>
                      </c:pt>
                      <c:pt idx="156">
                        <c:v>31.2</c:v>
                      </c:pt>
                      <c:pt idx="157">
                        <c:v>31.4</c:v>
                      </c:pt>
                      <c:pt idx="158">
                        <c:v>31.6</c:v>
                      </c:pt>
                      <c:pt idx="159">
                        <c:v>31.8</c:v>
                      </c:pt>
                      <c:pt idx="160">
                        <c:v>32</c:v>
                      </c:pt>
                      <c:pt idx="161">
                        <c:v>32.200000000000003</c:v>
                      </c:pt>
                      <c:pt idx="162">
                        <c:v>32.4</c:v>
                      </c:pt>
                      <c:pt idx="163">
                        <c:v>32.6</c:v>
                      </c:pt>
                      <c:pt idx="164">
                        <c:v>32.799999999999997</c:v>
                      </c:pt>
                      <c:pt idx="165">
                        <c:v>33</c:v>
                      </c:pt>
                      <c:pt idx="166">
                        <c:v>33.200000000000003</c:v>
                      </c:pt>
                      <c:pt idx="167">
                        <c:v>33.4</c:v>
                      </c:pt>
                      <c:pt idx="168">
                        <c:v>33.6</c:v>
                      </c:pt>
                      <c:pt idx="169">
                        <c:v>33.799999999999997</c:v>
                      </c:pt>
                      <c:pt idx="170">
                        <c:v>34</c:v>
                      </c:pt>
                      <c:pt idx="171">
                        <c:v>34.200000000000003</c:v>
                      </c:pt>
                      <c:pt idx="172">
                        <c:v>34.4</c:v>
                      </c:pt>
                      <c:pt idx="173">
                        <c:v>34.6</c:v>
                      </c:pt>
                      <c:pt idx="174">
                        <c:v>34.799999999999997</c:v>
                      </c:pt>
                      <c:pt idx="175">
                        <c:v>35</c:v>
                      </c:pt>
                      <c:pt idx="176">
                        <c:v>35.200000000000003</c:v>
                      </c:pt>
                      <c:pt idx="177">
                        <c:v>35.4</c:v>
                      </c:pt>
                      <c:pt idx="178">
                        <c:v>35.6</c:v>
                      </c:pt>
                      <c:pt idx="179">
                        <c:v>35.799999999999997</c:v>
                      </c:pt>
                      <c:pt idx="180">
                        <c:v>36</c:v>
                      </c:pt>
                      <c:pt idx="181">
                        <c:v>36.200000000000003</c:v>
                      </c:pt>
                      <c:pt idx="182">
                        <c:v>36.4</c:v>
                      </c:pt>
                      <c:pt idx="183">
                        <c:v>36.6</c:v>
                      </c:pt>
                      <c:pt idx="184">
                        <c:v>36.799999999999997</c:v>
                      </c:pt>
                      <c:pt idx="185">
                        <c:v>37</c:v>
                      </c:pt>
                      <c:pt idx="186">
                        <c:v>37.200000000000003</c:v>
                      </c:pt>
                      <c:pt idx="187">
                        <c:v>37.4</c:v>
                      </c:pt>
                      <c:pt idx="188">
                        <c:v>37.6</c:v>
                      </c:pt>
                      <c:pt idx="189">
                        <c:v>37.799999999999997</c:v>
                      </c:pt>
                      <c:pt idx="190">
                        <c:v>38</c:v>
                      </c:pt>
                      <c:pt idx="191">
                        <c:v>38.200000000000003</c:v>
                      </c:pt>
                      <c:pt idx="192">
                        <c:v>38.4</c:v>
                      </c:pt>
                      <c:pt idx="193">
                        <c:v>38.6</c:v>
                      </c:pt>
                      <c:pt idx="194">
                        <c:v>38.799999999999997</c:v>
                      </c:pt>
                      <c:pt idx="195">
                        <c:v>39</c:v>
                      </c:pt>
                      <c:pt idx="196">
                        <c:v>39.200000000000003</c:v>
                      </c:pt>
                      <c:pt idx="197">
                        <c:v>39.4</c:v>
                      </c:pt>
                      <c:pt idx="198">
                        <c:v>39.6</c:v>
                      </c:pt>
                      <c:pt idx="199">
                        <c:v>39.799999999999997</c:v>
                      </c:pt>
                      <c:pt idx="200">
                        <c:v>40</c:v>
                      </c:pt>
                      <c:pt idx="201">
                        <c:v>40.200000000000003</c:v>
                      </c:pt>
                      <c:pt idx="202">
                        <c:v>40.4</c:v>
                      </c:pt>
                      <c:pt idx="203">
                        <c:v>40.6</c:v>
                      </c:pt>
                      <c:pt idx="204">
                        <c:v>40.799999999999997</c:v>
                      </c:pt>
                      <c:pt idx="205">
                        <c:v>41</c:v>
                      </c:pt>
                      <c:pt idx="206">
                        <c:v>41.2</c:v>
                      </c:pt>
                      <c:pt idx="207">
                        <c:v>41.4</c:v>
                      </c:pt>
                      <c:pt idx="208">
                        <c:v>41.6</c:v>
                      </c:pt>
                      <c:pt idx="209">
                        <c:v>41.8</c:v>
                      </c:pt>
                      <c:pt idx="210">
                        <c:v>42</c:v>
                      </c:pt>
                      <c:pt idx="211">
                        <c:v>42.2</c:v>
                      </c:pt>
                      <c:pt idx="212">
                        <c:v>42.4</c:v>
                      </c:pt>
                      <c:pt idx="213">
                        <c:v>42.6</c:v>
                      </c:pt>
                      <c:pt idx="214">
                        <c:v>42.8</c:v>
                      </c:pt>
                      <c:pt idx="215">
                        <c:v>43</c:v>
                      </c:pt>
                      <c:pt idx="216">
                        <c:v>43.2</c:v>
                      </c:pt>
                      <c:pt idx="217">
                        <c:v>43.4</c:v>
                      </c:pt>
                      <c:pt idx="218">
                        <c:v>43.6</c:v>
                      </c:pt>
                      <c:pt idx="219">
                        <c:v>43.8</c:v>
                      </c:pt>
                      <c:pt idx="220">
                        <c:v>44</c:v>
                      </c:pt>
                      <c:pt idx="221">
                        <c:v>44.2</c:v>
                      </c:pt>
                      <c:pt idx="222">
                        <c:v>44.4</c:v>
                      </c:pt>
                      <c:pt idx="223">
                        <c:v>44.6</c:v>
                      </c:pt>
                      <c:pt idx="224">
                        <c:v>44.8</c:v>
                      </c:pt>
                      <c:pt idx="225">
                        <c:v>45</c:v>
                      </c:pt>
                      <c:pt idx="226">
                        <c:v>45.2</c:v>
                      </c:pt>
                      <c:pt idx="227">
                        <c:v>45.4</c:v>
                      </c:pt>
                      <c:pt idx="228">
                        <c:v>45.6</c:v>
                      </c:pt>
                      <c:pt idx="229">
                        <c:v>45.8</c:v>
                      </c:pt>
                      <c:pt idx="230">
                        <c:v>46</c:v>
                      </c:pt>
                      <c:pt idx="231">
                        <c:v>46.2</c:v>
                      </c:pt>
                      <c:pt idx="232">
                        <c:v>46.4</c:v>
                      </c:pt>
                      <c:pt idx="233">
                        <c:v>46.6</c:v>
                      </c:pt>
                      <c:pt idx="234">
                        <c:v>46.8</c:v>
                      </c:pt>
                      <c:pt idx="235">
                        <c:v>47</c:v>
                      </c:pt>
                      <c:pt idx="236">
                        <c:v>47.2</c:v>
                      </c:pt>
                      <c:pt idx="237">
                        <c:v>47.4</c:v>
                      </c:pt>
                      <c:pt idx="238">
                        <c:v>47.6</c:v>
                      </c:pt>
                      <c:pt idx="239">
                        <c:v>47.8</c:v>
                      </c:pt>
                      <c:pt idx="240">
                        <c:v>48</c:v>
                      </c:pt>
                      <c:pt idx="241">
                        <c:v>48.2</c:v>
                      </c:pt>
                      <c:pt idx="242">
                        <c:v>48.4</c:v>
                      </c:pt>
                      <c:pt idx="243">
                        <c:v>48.6</c:v>
                      </c:pt>
                      <c:pt idx="244">
                        <c:v>48.8</c:v>
                      </c:pt>
                      <c:pt idx="245">
                        <c:v>49</c:v>
                      </c:pt>
                      <c:pt idx="246">
                        <c:v>49.2</c:v>
                      </c:pt>
                      <c:pt idx="247">
                        <c:v>49.4</c:v>
                      </c:pt>
                      <c:pt idx="248">
                        <c:v>49.6</c:v>
                      </c:pt>
                      <c:pt idx="249">
                        <c:v>49.8</c:v>
                      </c:pt>
                      <c:pt idx="250">
                        <c:v>50</c:v>
                      </c:pt>
                      <c:pt idx="251">
                        <c:v>52</c:v>
                      </c:pt>
                      <c:pt idx="252">
                        <c:v>54</c:v>
                      </c:pt>
                      <c:pt idx="253">
                        <c:v>56</c:v>
                      </c:pt>
                      <c:pt idx="254">
                        <c:v>58</c:v>
                      </c:pt>
                      <c:pt idx="255">
                        <c:v>60</c:v>
                      </c:pt>
                      <c:pt idx="256">
                        <c:v>62</c:v>
                      </c:pt>
                      <c:pt idx="257">
                        <c:v>64</c:v>
                      </c:pt>
                      <c:pt idx="258">
                        <c:v>66</c:v>
                      </c:pt>
                      <c:pt idx="259">
                        <c:v>68</c:v>
                      </c:pt>
                      <c:pt idx="260">
                        <c:v>70</c:v>
                      </c:pt>
                      <c:pt idx="261">
                        <c:v>72</c:v>
                      </c:pt>
                      <c:pt idx="262">
                        <c:v>74</c:v>
                      </c:pt>
                      <c:pt idx="263">
                        <c:v>76</c:v>
                      </c:pt>
                      <c:pt idx="264">
                        <c:v>78</c:v>
                      </c:pt>
                      <c:pt idx="265">
                        <c:v>80</c:v>
                      </c:pt>
                      <c:pt idx="266">
                        <c:v>82</c:v>
                      </c:pt>
                      <c:pt idx="267">
                        <c:v>84</c:v>
                      </c:pt>
                      <c:pt idx="268">
                        <c:v>86</c:v>
                      </c:pt>
                      <c:pt idx="269">
                        <c:v>88</c:v>
                      </c:pt>
                      <c:pt idx="270">
                        <c:v>90</c:v>
                      </c:pt>
                      <c:pt idx="271">
                        <c:v>92</c:v>
                      </c:pt>
                      <c:pt idx="272">
                        <c:v>94</c:v>
                      </c:pt>
                      <c:pt idx="273">
                        <c:v>96</c:v>
                      </c:pt>
                      <c:pt idx="274">
                        <c:v>98</c:v>
                      </c:pt>
                      <c:pt idx="275">
                        <c:v>100</c:v>
                      </c:pt>
                      <c:pt idx="276">
                        <c:v>102</c:v>
                      </c:pt>
                      <c:pt idx="277">
                        <c:v>104</c:v>
                      </c:pt>
                      <c:pt idx="278">
                        <c:v>106</c:v>
                      </c:pt>
                      <c:pt idx="279">
                        <c:v>108</c:v>
                      </c:pt>
                      <c:pt idx="280">
                        <c:v>110</c:v>
                      </c:pt>
                      <c:pt idx="281">
                        <c:v>112</c:v>
                      </c:pt>
                      <c:pt idx="282">
                        <c:v>114</c:v>
                      </c:pt>
                      <c:pt idx="283">
                        <c:v>116</c:v>
                      </c:pt>
                      <c:pt idx="284">
                        <c:v>118</c:v>
                      </c:pt>
                      <c:pt idx="285">
                        <c:v>120</c:v>
                      </c:pt>
                      <c:pt idx="286">
                        <c:v>122</c:v>
                      </c:pt>
                      <c:pt idx="287">
                        <c:v>124</c:v>
                      </c:pt>
                      <c:pt idx="288">
                        <c:v>126</c:v>
                      </c:pt>
                      <c:pt idx="289">
                        <c:v>128</c:v>
                      </c:pt>
                      <c:pt idx="290">
                        <c:v>130</c:v>
                      </c:pt>
                      <c:pt idx="291">
                        <c:v>132</c:v>
                      </c:pt>
                      <c:pt idx="292">
                        <c:v>134</c:v>
                      </c:pt>
                      <c:pt idx="293">
                        <c:v>136</c:v>
                      </c:pt>
                      <c:pt idx="294">
                        <c:v>138</c:v>
                      </c:pt>
                      <c:pt idx="295">
                        <c:v>140</c:v>
                      </c:pt>
                      <c:pt idx="296">
                        <c:v>142</c:v>
                      </c:pt>
                      <c:pt idx="297">
                        <c:v>144</c:v>
                      </c:pt>
                      <c:pt idx="298">
                        <c:v>146</c:v>
                      </c:pt>
                      <c:pt idx="299">
                        <c:v>148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Sheet1!$AF$1:$AF$300</c15:sqref>
                        </c15:formulaRef>
                      </c:ext>
                    </c:extLst>
                    <c:numCache>
                      <c:formatCode>General</c:formatCode>
                      <c:ptCount val="300"/>
                      <c:pt idx="0">
                        <c:v>-153456.7966</c:v>
                      </c:pt>
                      <c:pt idx="1">
                        <c:v>-130517.0432</c:v>
                      </c:pt>
                      <c:pt idx="2">
                        <c:v>-130550.8713</c:v>
                      </c:pt>
                      <c:pt idx="3">
                        <c:v>-130579.9</c:v>
                      </c:pt>
                      <c:pt idx="4">
                        <c:v>-130599.76</c:v>
                      </c:pt>
                      <c:pt idx="5">
                        <c:v>-130611.3152</c:v>
                      </c:pt>
                      <c:pt idx="6">
                        <c:v>-130614.08620000001</c:v>
                      </c:pt>
                      <c:pt idx="7">
                        <c:v>-130608.5203</c:v>
                      </c:pt>
                      <c:pt idx="8">
                        <c:v>-130596.0279</c:v>
                      </c:pt>
                      <c:pt idx="9">
                        <c:v>-130573.7671</c:v>
                      </c:pt>
                      <c:pt idx="10">
                        <c:v>-130544.7371</c:v>
                      </c:pt>
                      <c:pt idx="11">
                        <c:v>-130512.6281</c:v>
                      </c:pt>
                      <c:pt idx="12">
                        <c:v>-130472.78690000001</c:v>
                      </c:pt>
                      <c:pt idx="13">
                        <c:v>-130423.7925</c:v>
                      </c:pt>
                      <c:pt idx="14">
                        <c:v>-130370.0426</c:v>
                      </c:pt>
                      <c:pt idx="15">
                        <c:v>-130310.6217</c:v>
                      </c:pt>
                      <c:pt idx="16">
                        <c:v>-130242.3637</c:v>
                      </c:pt>
                      <c:pt idx="17">
                        <c:v>-130168.4222</c:v>
                      </c:pt>
                      <c:pt idx="18">
                        <c:v>-130089.5071</c:v>
                      </c:pt>
                      <c:pt idx="19">
                        <c:v>-130004.04580000001</c:v>
                      </c:pt>
                      <c:pt idx="20">
                        <c:v>-129917.8361</c:v>
                      </c:pt>
                      <c:pt idx="21">
                        <c:v>-129827.73820000001</c:v>
                      </c:pt>
                      <c:pt idx="22">
                        <c:v>-129732.8873</c:v>
                      </c:pt>
                      <c:pt idx="23">
                        <c:v>-129634.895</c:v>
                      </c:pt>
                      <c:pt idx="24">
                        <c:v>-129535.4875</c:v>
                      </c:pt>
                      <c:pt idx="25">
                        <c:v>-129434.57180000001</c:v>
                      </c:pt>
                      <c:pt idx="26">
                        <c:v>-129329.9859</c:v>
                      </c:pt>
                      <c:pt idx="27">
                        <c:v>-129221.93670000001</c:v>
                      </c:pt>
                      <c:pt idx="28">
                        <c:v>-129112.8006</c:v>
                      </c:pt>
                      <c:pt idx="29">
                        <c:v>-129004.48729999999</c:v>
                      </c:pt>
                      <c:pt idx="30">
                        <c:v>-128892.0294</c:v>
                      </c:pt>
                      <c:pt idx="31">
                        <c:v>-128778.4715</c:v>
                      </c:pt>
                      <c:pt idx="32">
                        <c:v>-128665.1787</c:v>
                      </c:pt>
                      <c:pt idx="33">
                        <c:v>-128547.4268</c:v>
                      </c:pt>
                      <c:pt idx="34">
                        <c:v>-128425.10460000001</c:v>
                      </c:pt>
                      <c:pt idx="35">
                        <c:v>-128304.1764</c:v>
                      </c:pt>
                      <c:pt idx="36">
                        <c:v>-128179.8523</c:v>
                      </c:pt>
                      <c:pt idx="37">
                        <c:v>-128051.76330000001</c:v>
                      </c:pt>
                      <c:pt idx="38">
                        <c:v>-127923.7864</c:v>
                      </c:pt>
                      <c:pt idx="39">
                        <c:v>-127793.0442</c:v>
                      </c:pt>
                      <c:pt idx="40">
                        <c:v>-127660.98910000001</c:v>
                      </c:pt>
                      <c:pt idx="41">
                        <c:v>-127526.228</c:v>
                      </c:pt>
                      <c:pt idx="42">
                        <c:v>-127389.3501</c:v>
                      </c:pt>
                      <c:pt idx="43">
                        <c:v>-127251.5818</c:v>
                      </c:pt>
                      <c:pt idx="44">
                        <c:v>-127111.601</c:v>
                      </c:pt>
                      <c:pt idx="45">
                        <c:v>-126971.03290000001</c:v>
                      </c:pt>
                      <c:pt idx="46">
                        <c:v>-126827.7059</c:v>
                      </c:pt>
                      <c:pt idx="47">
                        <c:v>-126685.23480000001</c:v>
                      </c:pt>
                      <c:pt idx="48">
                        <c:v>-126540.6623</c:v>
                      </c:pt>
                      <c:pt idx="49">
                        <c:v>-126400.5113</c:v>
                      </c:pt>
                      <c:pt idx="50">
                        <c:v>-126255.2908</c:v>
                      </c:pt>
                      <c:pt idx="51">
                        <c:v>-126110.4819</c:v>
                      </c:pt>
                      <c:pt idx="52">
                        <c:v>-125968.40730000001</c:v>
                      </c:pt>
                      <c:pt idx="53">
                        <c:v>-125822.2389</c:v>
                      </c:pt>
                      <c:pt idx="54">
                        <c:v>-125676.0076</c:v>
                      </c:pt>
                      <c:pt idx="55">
                        <c:v>-125528.7309</c:v>
                      </c:pt>
                      <c:pt idx="56">
                        <c:v>-125380.7013</c:v>
                      </c:pt>
                      <c:pt idx="57">
                        <c:v>-125233.43640000001</c:v>
                      </c:pt>
                      <c:pt idx="58">
                        <c:v>-125084.3343</c:v>
                      </c:pt>
                      <c:pt idx="59">
                        <c:v>-124935.9454</c:v>
                      </c:pt>
                      <c:pt idx="60">
                        <c:v>-124785.9376</c:v>
                      </c:pt>
                      <c:pt idx="61">
                        <c:v>-124635.3524</c:v>
                      </c:pt>
                      <c:pt idx="62">
                        <c:v>-124484.61569999999</c:v>
                      </c:pt>
                      <c:pt idx="63">
                        <c:v>-124332.6122</c:v>
                      </c:pt>
                      <c:pt idx="64">
                        <c:v>-124180.88</c:v>
                      </c:pt>
                      <c:pt idx="65">
                        <c:v>-124028.26059999999</c:v>
                      </c:pt>
                      <c:pt idx="66">
                        <c:v>-123874.1594</c:v>
                      </c:pt>
                      <c:pt idx="67">
                        <c:v>-123720.867</c:v>
                      </c:pt>
                      <c:pt idx="68">
                        <c:v>-123570.2178</c:v>
                      </c:pt>
                      <c:pt idx="69">
                        <c:v>-123415.6066</c:v>
                      </c:pt>
                      <c:pt idx="70">
                        <c:v>-123261.5434</c:v>
                      </c:pt>
                      <c:pt idx="71">
                        <c:v>-123108.8921</c:v>
                      </c:pt>
                      <c:pt idx="72">
                        <c:v>-122955.76700000001</c:v>
                      </c:pt>
                      <c:pt idx="73">
                        <c:v>-122802.91190000001</c:v>
                      </c:pt>
                      <c:pt idx="74">
                        <c:v>-122650.32950000001</c:v>
                      </c:pt>
                      <c:pt idx="75">
                        <c:v>-122492.5425</c:v>
                      </c:pt>
                      <c:pt idx="76">
                        <c:v>-122335.38529999999</c:v>
                      </c:pt>
                      <c:pt idx="77">
                        <c:v>-122182.7849</c:v>
                      </c:pt>
                      <c:pt idx="78">
                        <c:v>-122031.00840000001</c:v>
                      </c:pt>
                      <c:pt idx="79">
                        <c:v>-121876.3692</c:v>
                      </c:pt>
                      <c:pt idx="80">
                        <c:v>-121720.5634</c:v>
                      </c:pt>
                      <c:pt idx="81">
                        <c:v>-121561.4694</c:v>
                      </c:pt>
                      <c:pt idx="82">
                        <c:v>-121403.9486</c:v>
                      </c:pt>
                      <c:pt idx="83">
                        <c:v>-121246.21060000001</c:v>
                      </c:pt>
                      <c:pt idx="84">
                        <c:v>-121087.46950000001</c:v>
                      </c:pt>
                      <c:pt idx="85">
                        <c:v>-120929.2993</c:v>
                      </c:pt>
                      <c:pt idx="86">
                        <c:v>-120774.73209999999</c:v>
                      </c:pt>
                      <c:pt idx="87">
                        <c:v>-120614.4152</c:v>
                      </c:pt>
                      <c:pt idx="88">
                        <c:v>-120460.85249999999</c:v>
                      </c:pt>
                      <c:pt idx="89">
                        <c:v>-120299.3934</c:v>
                      </c:pt>
                      <c:pt idx="90">
                        <c:v>-120139.79610000001</c:v>
                      </c:pt>
                      <c:pt idx="91">
                        <c:v>-119978.1853</c:v>
                      </c:pt>
                      <c:pt idx="92">
                        <c:v>-119818.8346</c:v>
                      </c:pt>
                      <c:pt idx="93">
                        <c:v>-119660.7311</c:v>
                      </c:pt>
                      <c:pt idx="94">
                        <c:v>-119501.3135</c:v>
                      </c:pt>
                      <c:pt idx="95">
                        <c:v>-119339.0799</c:v>
                      </c:pt>
                      <c:pt idx="96">
                        <c:v>-119180.8049</c:v>
                      </c:pt>
                      <c:pt idx="97">
                        <c:v>-119018.12209999999</c:v>
                      </c:pt>
                      <c:pt idx="98">
                        <c:v>-118859.0138</c:v>
                      </c:pt>
                      <c:pt idx="99">
                        <c:v>-118695.71189999999</c:v>
                      </c:pt>
                      <c:pt idx="100">
                        <c:v>-118536.6859</c:v>
                      </c:pt>
                      <c:pt idx="101">
                        <c:v>-118371.5224</c:v>
                      </c:pt>
                      <c:pt idx="102">
                        <c:v>-118207.9743</c:v>
                      </c:pt>
                      <c:pt idx="103">
                        <c:v>-118045.5092</c:v>
                      </c:pt>
                      <c:pt idx="104">
                        <c:v>-117881.5727</c:v>
                      </c:pt>
                      <c:pt idx="105">
                        <c:v>-117718.644</c:v>
                      </c:pt>
                      <c:pt idx="106">
                        <c:v>-117552.677</c:v>
                      </c:pt>
                      <c:pt idx="107">
                        <c:v>-117388.9121</c:v>
                      </c:pt>
                      <c:pt idx="108">
                        <c:v>-117219.9742</c:v>
                      </c:pt>
                      <c:pt idx="109">
                        <c:v>-117053.96739999999</c:v>
                      </c:pt>
                      <c:pt idx="110">
                        <c:v>-116884.41989999999</c:v>
                      </c:pt>
                      <c:pt idx="111">
                        <c:v>-116717.7969</c:v>
                      </c:pt>
                      <c:pt idx="112">
                        <c:v>-116551.26360000001</c:v>
                      </c:pt>
                      <c:pt idx="113">
                        <c:v>-116378.99860000001</c:v>
                      </c:pt>
                      <c:pt idx="114">
                        <c:v>-116211.62</c:v>
                      </c:pt>
                      <c:pt idx="115">
                        <c:v>-116042.13959999999</c:v>
                      </c:pt>
                      <c:pt idx="116">
                        <c:v>-115877.81170000001</c:v>
                      </c:pt>
                      <c:pt idx="117">
                        <c:v>-115708.4566</c:v>
                      </c:pt>
                      <c:pt idx="118">
                        <c:v>-115536.9357</c:v>
                      </c:pt>
                      <c:pt idx="119">
                        <c:v>-115370.7153</c:v>
                      </c:pt>
                      <c:pt idx="120">
                        <c:v>-115201.78810000001</c:v>
                      </c:pt>
                      <c:pt idx="121">
                        <c:v>-115031.0434</c:v>
                      </c:pt>
                      <c:pt idx="122">
                        <c:v>-114864.5557</c:v>
                      </c:pt>
                      <c:pt idx="123">
                        <c:v>-114695.6231</c:v>
                      </c:pt>
                      <c:pt idx="124">
                        <c:v>-114524.3553</c:v>
                      </c:pt>
                      <c:pt idx="125">
                        <c:v>-114351.0686</c:v>
                      </c:pt>
                      <c:pt idx="126">
                        <c:v>-114182.3904</c:v>
                      </c:pt>
                      <c:pt idx="127">
                        <c:v>-114014.32150000001</c:v>
                      </c:pt>
                      <c:pt idx="128">
                        <c:v>-113845.4339</c:v>
                      </c:pt>
                      <c:pt idx="129">
                        <c:v>-113671.5428</c:v>
                      </c:pt>
                      <c:pt idx="130">
                        <c:v>-113504.4105</c:v>
                      </c:pt>
                      <c:pt idx="131">
                        <c:v>-113328.34110000001</c:v>
                      </c:pt>
                      <c:pt idx="132">
                        <c:v>-113158.8567</c:v>
                      </c:pt>
                      <c:pt idx="133">
                        <c:v>-112987.94650000001</c:v>
                      </c:pt>
                      <c:pt idx="134">
                        <c:v>-112818.1444</c:v>
                      </c:pt>
                      <c:pt idx="135">
                        <c:v>-112637.25079999999</c:v>
                      </c:pt>
                      <c:pt idx="136">
                        <c:v>-112458.9201</c:v>
                      </c:pt>
                      <c:pt idx="137">
                        <c:v>-112278.0914</c:v>
                      </c:pt>
                      <c:pt idx="138">
                        <c:v>-112097.6355</c:v>
                      </c:pt>
                      <c:pt idx="139">
                        <c:v>-111910.621</c:v>
                      </c:pt>
                      <c:pt idx="140">
                        <c:v>-111727.01549999999</c:v>
                      </c:pt>
                      <c:pt idx="141">
                        <c:v>-111547.0212</c:v>
                      </c:pt>
                      <c:pt idx="142">
                        <c:v>-111361.08749999999</c:v>
                      </c:pt>
                      <c:pt idx="143">
                        <c:v>-111179.1501</c:v>
                      </c:pt>
                      <c:pt idx="144">
                        <c:v>-111002.06789999999</c:v>
                      </c:pt>
                      <c:pt idx="145">
                        <c:v>-110817.9958</c:v>
                      </c:pt>
                      <c:pt idx="146">
                        <c:v>-110639.09269999999</c:v>
                      </c:pt>
                      <c:pt idx="147">
                        <c:v>-110464.5524</c:v>
                      </c:pt>
                      <c:pt idx="148">
                        <c:v>-110283.14139999999</c:v>
                      </c:pt>
                      <c:pt idx="149">
                        <c:v>-110106.5753</c:v>
                      </c:pt>
                      <c:pt idx="150">
                        <c:v>-109927.3296</c:v>
                      </c:pt>
                      <c:pt idx="151">
                        <c:v>-109740.6888</c:v>
                      </c:pt>
                      <c:pt idx="152">
                        <c:v>-109555.96</c:v>
                      </c:pt>
                      <c:pt idx="153">
                        <c:v>-109373.6508</c:v>
                      </c:pt>
                      <c:pt idx="154">
                        <c:v>-109199.2644</c:v>
                      </c:pt>
                      <c:pt idx="155">
                        <c:v>-109009.22749999999</c:v>
                      </c:pt>
                      <c:pt idx="156">
                        <c:v>-108816.1376</c:v>
                      </c:pt>
                      <c:pt idx="157">
                        <c:v>-108622.5202</c:v>
                      </c:pt>
                      <c:pt idx="158">
                        <c:v>-108436.77800000001</c:v>
                      </c:pt>
                      <c:pt idx="159">
                        <c:v>-108245.02989999999</c:v>
                      </c:pt>
                      <c:pt idx="160">
                        <c:v>-108050.60830000001</c:v>
                      </c:pt>
                      <c:pt idx="161">
                        <c:v>-107859.90549999999</c:v>
                      </c:pt>
                      <c:pt idx="162">
                        <c:v>-107663.3612</c:v>
                      </c:pt>
                      <c:pt idx="163">
                        <c:v>-107472.4835</c:v>
                      </c:pt>
                      <c:pt idx="164">
                        <c:v>-107275.7865</c:v>
                      </c:pt>
                      <c:pt idx="165">
                        <c:v>-107081.1914</c:v>
                      </c:pt>
                      <c:pt idx="166">
                        <c:v>-106881.5809</c:v>
                      </c:pt>
                      <c:pt idx="167">
                        <c:v>-106679.3985</c:v>
                      </c:pt>
                      <c:pt idx="168">
                        <c:v>-106481.2632</c:v>
                      </c:pt>
                      <c:pt idx="169">
                        <c:v>-106275.54270000001</c:v>
                      </c:pt>
                      <c:pt idx="170">
                        <c:v>-106075.7588</c:v>
                      </c:pt>
                      <c:pt idx="171">
                        <c:v>-105861.106</c:v>
                      </c:pt>
                      <c:pt idx="172">
                        <c:v>-105666.4212</c:v>
                      </c:pt>
                      <c:pt idx="173">
                        <c:v>-105463.3006</c:v>
                      </c:pt>
                      <c:pt idx="174">
                        <c:v>-105255.45600000001</c:v>
                      </c:pt>
                      <c:pt idx="175">
                        <c:v>-105052.6844</c:v>
                      </c:pt>
                      <c:pt idx="176">
                        <c:v>-104834.4855</c:v>
                      </c:pt>
                      <c:pt idx="177">
                        <c:v>-104621.92479999999</c:v>
                      </c:pt>
                      <c:pt idx="178">
                        <c:v>-104408.65089999999</c:v>
                      </c:pt>
                      <c:pt idx="179">
                        <c:v>-104198.8183</c:v>
                      </c:pt>
                      <c:pt idx="180">
                        <c:v>-103989.8204</c:v>
                      </c:pt>
                      <c:pt idx="181">
                        <c:v>-103778.47629999999</c:v>
                      </c:pt>
                      <c:pt idx="182">
                        <c:v>-103566.5928</c:v>
                      </c:pt>
                      <c:pt idx="183">
                        <c:v>-103348.4846</c:v>
                      </c:pt>
                      <c:pt idx="184">
                        <c:v>-103122.38989999999</c:v>
                      </c:pt>
                      <c:pt idx="185">
                        <c:v>-102909.43610000001</c:v>
                      </c:pt>
                      <c:pt idx="186">
                        <c:v>-102698.3744</c:v>
                      </c:pt>
                      <c:pt idx="187">
                        <c:v>-102483.06540000001</c:v>
                      </c:pt>
                      <c:pt idx="188">
                        <c:v>-102273.64720000001</c:v>
                      </c:pt>
                      <c:pt idx="189">
                        <c:v>-102060.08960000001</c:v>
                      </c:pt>
                      <c:pt idx="190">
                        <c:v>-101839.1336</c:v>
                      </c:pt>
                      <c:pt idx="191">
                        <c:v>-101610.5039</c:v>
                      </c:pt>
                      <c:pt idx="192">
                        <c:v>-101387.2809</c:v>
                      </c:pt>
                      <c:pt idx="193">
                        <c:v>-101174.29090000001</c:v>
                      </c:pt>
                      <c:pt idx="194">
                        <c:v>-100964.0319</c:v>
                      </c:pt>
                      <c:pt idx="195">
                        <c:v>-100744.32060000001</c:v>
                      </c:pt>
                      <c:pt idx="196">
                        <c:v>-100515.28479999999</c:v>
                      </c:pt>
                      <c:pt idx="197">
                        <c:v>-100289.5735</c:v>
                      </c:pt>
                      <c:pt idx="198">
                        <c:v>-100061.7763</c:v>
                      </c:pt>
                      <c:pt idx="199">
                        <c:v>-99820.053</c:v>
                      </c:pt>
                      <c:pt idx="200">
                        <c:v>-99580.359200000006</c:v>
                      </c:pt>
                      <c:pt idx="201">
                        <c:v>-99348.320699999997</c:v>
                      </c:pt>
                      <c:pt idx="202">
                        <c:v>-99104.927500000005</c:v>
                      </c:pt>
                      <c:pt idx="203">
                        <c:v>-98850.680800000002</c:v>
                      </c:pt>
                      <c:pt idx="204">
                        <c:v>-98610.920400000003</c:v>
                      </c:pt>
                      <c:pt idx="205">
                        <c:v>-98371.658899999995</c:v>
                      </c:pt>
                      <c:pt idx="206">
                        <c:v>-98125.271699999998</c:v>
                      </c:pt>
                      <c:pt idx="207">
                        <c:v>-97874.437900000004</c:v>
                      </c:pt>
                      <c:pt idx="208">
                        <c:v>-97633.8609</c:v>
                      </c:pt>
                      <c:pt idx="209">
                        <c:v>-97396.484299999996</c:v>
                      </c:pt>
                      <c:pt idx="210">
                        <c:v>-97149.137700000007</c:v>
                      </c:pt>
                      <c:pt idx="211">
                        <c:v>-96888.933399999994</c:v>
                      </c:pt>
                      <c:pt idx="212">
                        <c:v>-96626.575700000001</c:v>
                      </c:pt>
                      <c:pt idx="213">
                        <c:v>-96368.075100000002</c:v>
                      </c:pt>
                      <c:pt idx="214">
                        <c:v>-96118.071200000006</c:v>
                      </c:pt>
                      <c:pt idx="215">
                        <c:v>-95860.789499999999</c:v>
                      </c:pt>
                      <c:pt idx="216">
                        <c:v>-95611.019100000005</c:v>
                      </c:pt>
                      <c:pt idx="217">
                        <c:v>-95366.395900000003</c:v>
                      </c:pt>
                      <c:pt idx="218">
                        <c:v>-95119.2212</c:v>
                      </c:pt>
                      <c:pt idx="219">
                        <c:v>-94865.591400000005</c:v>
                      </c:pt>
                      <c:pt idx="220">
                        <c:v>-94610.632599999997</c:v>
                      </c:pt>
                      <c:pt idx="221">
                        <c:v>-94356.503200000006</c:v>
                      </c:pt>
                      <c:pt idx="222">
                        <c:v>-94107.414799999999</c:v>
                      </c:pt>
                      <c:pt idx="223">
                        <c:v>-93857.170400000003</c:v>
                      </c:pt>
                      <c:pt idx="224">
                        <c:v>-93595.3851</c:v>
                      </c:pt>
                      <c:pt idx="225">
                        <c:v>-93341.136199999994</c:v>
                      </c:pt>
                      <c:pt idx="226">
                        <c:v>-93085.660900000003</c:v>
                      </c:pt>
                      <c:pt idx="227">
                        <c:v>-92819.334199999998</c:v>
                      </c:pt>
                      <c:pt idx="228">
                        <c:v>-92566.938099999999</c:v>
                      </c:pt>
                      <c:pt idx="229">
                        <c:v>-92312.2932</c:v>
                      </c:pt>
                      <c:pt idx="230">
                        <c:v>-92062.140100000004</c:v>
                      </c:pt>
                      <c:pt idx="231">
                        <c:v>-91807.969200000007</c:v>
                      </c:pt>
                      <c:pt idx="232">
                        <c:v>-91558.737999999998</c:v>
                      </c:pt>
                      <c:pt idx="233">
                        <c:v>-91310.704400000002</c:v>
                      </c:pt>
                      <c:pt idx="234">
                        <c:v>-91055.4378</c:v>
                      </c:pt>
                      <c:pt idx="235">
                        <c:v>-90800.715700000001</c:v>
                      </c:pt>
                      <c:pt idx="236">
                        <c:v>-90545.585099999997</c:v>
                      </c:pt>
                      <c:pt idx="237">
                        <c:v>-90304.478499999997</c:v>
                      </c:pt>
                      <c:pt idx="238">
                        <c:v>-90055.169299999994</c:v>
                      </c:pt>
                      <c:pt idx="239">
                        <c:v>-89821.554499999998</c:v>
                      </c:pt>
                      <c:pt idx="240">
                        <c:v>-89571.433000000005</c:v>
                      </c:pt>
                      <c:pt idx="241">
                        <c:v>-89319.223199999993</c:v>
                      </c:pt>
                      <c:pt idx="242">
                        <c:v>-89074.6201</c:v>
                      </c:pt>
                      <c:pt idx="243">
                        <c:v>-88840.063999999998</c:v>
                      </c:pt>
                      <c:pt idx="244">
                        <c:v>-88615.505799999999</c:v>
                      </c:pt>
                      <c:pt idx="245">
                        <c:v>-88380.8845</c:v>
                      </c:pt>
                      <c:pt idx="246">
                        <c:v>-88134.837899999999</c:v>
                      </c:pt>
                      <c:pt idx="247">
                        <c:v>-87879.315700000006</c:v>
                      </c:pt>
                      <c:pt idx="248">
                        <c:v>-87638.668999999994</c:v>
                      </c:pt>
                      <c:pt idx="249">
                        <c:v>-87384.752399999998</c:v>
                      </c:pt>
                      <c:pt idx="250">
                        <c:v>-87130.601999999999</c:v>
                      </c:pt>
                      <c:pt idx="251">
                        <c:v>-85359.020300000004</c:v>
                      </c:pt>
                      <c:pt idx="252">
                        <c:v>-84404.294399999999</c:v>
                      </c:pt>
                      <c:pt idx="253">
                        <c:v>-83978.183999999994</c:v>
                      </c:pt>
                      <c:pt idx="254">
                        <c:v>-83777.274399999995</c:v>
                      </c:pt>
                      <c:pt idx="255">
                        <c:v>-83764.014200000005</c:v>
                      </c:pt>
                      <c:pt idx="256">
                        <c:v>-83816.892000000007</c:v>
                      </c:pt>
                      <c:pt idx="257">
                        <c:v>-83913.755499999999</c:v>
                      </c:pt>
                      <c:pt idx="258">
                        <c:v>-84046.652199999997</c:v>
                      </c:pt>
                      <c:pt idx="259">
                        <c:v>-84206.062699999995</c:v>
                      </c:pt>
                      <c:pt idx="260">
                        <c:v>-84464.393299999996</c:v>
                      </c:pt>
                      <c:pt idx="261">
                        <c:v>-84676.305900000007</c:v>
                      </c:pt>
                      <c:pt idx="262">
                        <c:v>-84810.653600000005</c:v>
                      </c:pt>
                      <c:pt idx="263">
                        <c:v>-84968.4519</c:v>
                      </c:pt>
                      <c:pt idx="264">
                        <c:v>-85074.270699999994</c:v>
                      </c:pt>
                      <c:pt idx="265">
                        <c:v>-85071.424599999998</c:v>
                      </c:pt>
                      <c:pt idx="266">
                        <c:v>-85118.445699999997</c:v>
                      </c:pt>
                      <c:pt idx="267">
                        <c:v>-85186.335000000006</c:v>
                      </c:pt>
                      <c:pt idx="268">
                        <c:v>-85153.387499999997</c:v>
                      </c:pt>
                      <c:pt idx="269">
                        <c:v>-85170.828299999994</c:v>
                      </c:pt>
                      <c:pt idx="270">
                        <c:v>-85209.508700000006</c:v>
                      </c:pt>
                      <c:pt idx="271">
                        <c:v>-85216.571800000005</c:v>
                      </c:pt>
                      <c:pt idx="272">
                        <c:v>-85235.213600000003</c:v>
                      </c:pt>
                      <c:pt idx="273">
                        <c:v>-85299.8557</c:v>
                      </c:pt>
                      <c:pt idx="274">
                        <c:v>-85313.096799999999</c:v>
                      </c:pt>
                      <c:pt idx="275">
                        <c:v>-85300.688599999994</c:v>
                      </c:pt>
                      <c:pt idx="276">
                        <c:v>-85332.9755</c:v>
                      </c:pt>
                      <c:pt idx="277">
                        <c:v>-85261.0236</c:v>
                      </c:pt>
                      <c:pt idx="278">
                        <c:v>-85256.369000000006</c:v>
                      </c:pt>
                      <c:pt idx="279">
                        <c:v>-85304.033500000005</c:v>
                      </c:pt>
                      <c:pt idx="280">
                        <c:v>-85291.797999999995</c:v>
                      </c:pt>
                      <c:pt idx="281">
                        <c:v>-85297.759600000005</c:v>
                      </c:pt>
                      <c:pt idx="282">
                        <c:v>-85291.441200000001</c:v>
                      </c:pt>
                      <c:pt idx="283">
                        <c:v>-85266.231100000005</c:v>
                      </c:pt>
                      <c:pt idx="284">
                        <c:v>-85315.652600000001</c:v>
                      </c:pt>
                      <c:pt idx="285">
                        <c:v>-85360.275599999994</c:v>
                      </c:pt>
                      <c:pt idx="286">
                        <c:v>-85316.053</c:v>
                      </c:pt>
                      <c:pt idx="287">
                        <c:v>-85349.812699999995</c:v>
                      </c:pt>
                      <c:pt idx="288">
                        <c:v>-85312.976500000004</c:v>
                      </c:pt>
                      <c:pt idx="289">
                        <c:v>-85273.392999999996</c:v>
                      </c:pt>
                      <c:pt idx="290">
                        <c:v>-85266.636700000003</c:v>
                      </c:pt>
                      <c:pt idx="291">
                        <c:v>-85268.243300000002</c:v>
                      </c:pt>
                      <c:pt idx="292">
                        <c:v>-85283.754700000005</c:v>
                      </c:pt>
                      <c:pt idx="293">
                        <c:v>-85259.845799999996</c:v>
                      </c:pt>
                      <c:pt idx="294">
                        <c:v>-85311.191000000006</c:v>
                      </c:pt>
                      <c:pt idx="295">
                        <c:v>-85297.389299999995</c:v>
                      </c:pt>
                      <c:pt idx="296">
                        <c:v>-85312.6636</c:v>
                      </c:pt>
                      <c:pt idx="297">
                        <c:v>-85291.161999999997</c:v>
                      </c:pt>
                      <c:pt idx="298">
                        <c:v>-85266.9853</c:v>
                      </c:pt>
                      <c:pt idx="299">
                        <c:v>-85273.522200000007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4691-4EEB-9786-26630D643531}"/>
                  </c:ext>
                </c:extLst>
              </c15:ser>
            </c15:filteredLineSeries>
          </c:ext>
        </c:extLst>
      </c:lineChart>
      <c:catAx>
        <c:axId val="91683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Step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60848"/>
        <c:crosses val="autoZero"/>
        <c:auto val="1"/>
        <c:lblAlgn val="ctr"/>
        <c:lblOffset val="100"/>
        <c:noMultiLvlLbl val="0"/>
      </c:catAx>
      <c:valAx>
        <c:axId val="91660848"/>
        <c:scaling>
          <c:orientation val="minMax"/>
          <c:max val="-100000"/>
          <c:min val="-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Energies</a:t>
                </a:r>
                <a:r>
                  <a:rPr lang="en-US" baseline="0"/>
                  <a:t> (kal/mol)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8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Protein</a:t>
            </a:r>
            <a:r>
              <a:rPr lang="en-US" baseline="0"/>
              <a:t> Backbond RMSD Values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Normal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Sheet1!$AW$2:$AW$4001</c:f>
              <c:numCache>
                <c:formatCode>General</c:formatCode>
                <c:ptCount val="4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</c:numCache>
            </c:numRef>
          </c:cat>
          <c:val>
            <c:numRef>
              <c:f>Sheet1!$AX$2:$AX$4001</c:f>
              <c:numCache>
                <c:formatCode>General</c:formatCode>
                <c:ptCount val="4000"/>
                <c:pt idx="0">
                  <c:v>0</c:v>
                </c:pt>
                <c:pt idx="1">
                  <c:v>0.52539999999999998</c:v>
                </c:pt>
                <c:pt idx="2">
                  <c:v>0.61439999999999995</c:v>
                </c:pt>
                <c:pt idx="3">
                  <c:v>0.6673</c:v>
                </c:pt>
                <c:pt idx="4">
                  <c:v>0.68789999999999996</c:v>
                </c:pt>
                <c:pt idx="5">
                  <c:v>0.66249999999999998</c:v>
                </c:pt>
                <c:pt idx="6">
                  <c:v>0.69</c:v>
                </c:pt>
                <c:pt idx="7">
                  <c:v>0.63500000000000001</c:v>
                </c:pt>
                <c:pt idx="8">
                  <c:v>0.66180000000000005</c:v>
                </c:pt>
                <c:pt idx="9">
                  <c:v>0.69489999999999996</c:v>
                </c:pt>
                <c:pt idx="10">
                  <c:v>0.69059999999999999</c:v>
                </c:pt>
                <c:pt idx="11">
                  <c:v>0.7248</c:v>
                </c:pt>
                <c:pt idx="12">
                  <c:v>0.67130000000000001</c:v>
                </c:pt>
                <c:pt idx="13">
                  <c:v>0.74060000000000004</c:v>
                </c:pt>
                <c:pt idx="14">
                  <c:v>0.69369999999999998</c:v>
                </c:pt>
                <c:pt idx="15">
                  <c:v>0.67859999999999998</c:v>
                </c:pt>
                <c:pt idx="16">
                  <c:v>0.64890000000000003</c:v>
                </c:pt>
                <c:pt idx="17">
                  <c:v>0.63170000000000004</c:v>
                </c:pt>
                <c:pt idx="18">
                  <c:v>0.70669999999999999</c:v>
                </c:pt>
                <c:pt idx="19">
                  <c:v>0.74539999999999995</c:v>
                </c:pt>
                <c:pt idx="20">
                  <c:v>0.7077</c:v>
                </c:pt>
                <c:pt idx="21">
                  <c:v>0.72260000000000002</c:v>
                </c:pt>
                <c:pt idx="22">
                  <c:v>0.75309999999999999</c:v>
                </c:pt>
                <c:pt idx="23">
                  <c:v>0.73719999999999997</c:v>
                </c:pt>
                <c:pt idx="24">
                  <c:v>0.76249999999999996</c:v>
                </c:pt>
                <c:pt idx="25">
                  <c:v>0.75739999999999996</c:v>
                </c:pt>
                <c:pt idx="26">
                  <c:v>0.74219999999999997</c:v>
                </c:pt>
                <c:pt idx="27">
                  <c:v>0.74009999999999998</c:v>
                </c:pt>
                <c:pt idx="28">
                  <c:v>0.77900000000000003</c:v>
                </c:pt>
                <c:pt idx="29">
                  <c:v>0.75649999999999995</c:v>
                </c:pt>
                <c:pt idx="30">
                  <c:v>0.77710000000000001</c:v>
                </c:pt>
                <c:pt idx="31">
                  <c:v>0.72260000000000002</c:v>
                </c:pt>
                <c:pt idx="32">
                  <c:v>0.70009999999999994</c:v>
                </c:pt>
                <c:pt idx="33">
                  <c:v>0.78029999999999999</c:v>
                </c:pt>
                <c:pt idx="34">
                  <c:v>0.71950000000000003</c:v>
                </c:pt>
                <c:pt idx="35">
                  <c:v>0.70960000000000001</c:v>
                </c:pt>
                <c:pt idx="36">
                  <c:v>0.72440000000000004</c:v>
                </c:pt>
                <c:pt idx="37">
                  <c:v>0.67559999999999998</c:v>
                </c:pt>
                <c:pt idx="38">
                  <c:v>0.75209999999999999</c:v>
                </c:pt>
                <c:pt idx="39">
                  <c:v>0.72740000000000005</c:v>
                </c:pt>
                <c:pt idx="40">
                  <c:v>0.7661</c:v>
                </c:pt>
                <c:pt idx="41">
                  <c:v>0.7641</c:v>
                </c:pt>
                <c:pt idx="42">
                  <c:v>0.81189999999999996</c:v>
                </c:pt>
                <c:pt idx="43">
                  <c:v>0.81699999999999995</c:v>
                </c:pt>
                <c:pt idx="44">
                  <c:v>0.79410000000000003</c:v>
                </c:pt>
                <c:pt idx="45">
                  <c:v>0.7389</c:v>
                </c:pt>
                <c:pt idx="46">
                  <c:v>0.80789999999999995</c:v>
                </c:pt>
                <c:pt idx="47">
                  <c:v>0.78169999999999995</c:v>
                </c:pt>
                <c:pt idx="48">
                  <c:v>0.79059999999999997</c:v>
                </c:pt>
                <c:pt idx="49">
                  <c:v>0.79179999999999995</c:v>
                </c:pt>
                <c:pt idx="50">
                  <c:v>0.80369999999999997</c:v>
                </c:pt>
                <c:pt idx="51">
                  <c:v>0.85640000000000005</c:v>
                </c:pt>
                <c:pt idx="52">
                  <c:v>0.81340000000000001</c:v>
                </c:pt>
                <c:pt idx="53">
                  <c:v>0.88770000000000004</c:v>
                </c:pt>
                <c:pt idx="54">
                  <c:v>0.96930000000000005</c:v>
                </c:pt>
                <c:pt idx="55">
                  <c:v>0.94120000000000004</c:v>
                </c:pt>
                <c:pt idx="56">
                  <c:v>0.89810000000000001</c:v>
                </c:pt>
                <c:pt idx="57">
                  <c:v>0.95299999999999996</c:v>
                </c:pt>
                <c:pt idx="58">
                  <c:v>0.99629999999999996</c:v>
                </c:pt>
                <c:pt idx="59">
                  <c:v>0.93230000000000002</c:v>
                </c:pt>
                <c:pt idx="60">
                  <c:v>0.85399999999999998</c:v>
                </c:pt>
                <c:pt idx="61">
                  <c:v>0.83740000000000003</c:v>
                </c:pt>
                <c:pt idx="62">
                  <c:v>0.89100000000000001</c:v>
                </c:pt>
                <c:pt idx="63">
                  <c:v>0.86199999999999999</c:v>
                </c:pt>
                <c:pt idx="64">
                  <c:v>0.90280000000000005</c:v>
                </c:pt>
                <c:pt idx="65">
                  <c:v>0.86480000000000001</c:v>
                </c:pt>
                <c:pt idx="66">
                  <c:v>0.90339999999999998</c:v>
                </c:pt>
                <c:pt idx="67">
                  <c:v>0.878</c:v>
                </c:pt>
                <c:pt idx="68">
                  <c:v>0.89680000000000004</c:v>
                </c:pt>
                <c:pt idx="69">
                  <c:v>0.89859999999999995</c:v>
                </c:pt>
                <c:pt idx="70">
                  <c:v>0.85899999999999999</c:v>
                </c:pt>
                <c:pt idx="71">
                  <c:v>0.91279999999999994</c:v>
                </c:pt>
                <c:pt idx="72">
                  <c:v>0.84970000000000001</c:v>
                </c:pt>
                <c:pt idx="73">
                  <c:v>0.92520000000000002</c:v>
                </c:pt>
                <c:pt idx="74">
                  <c:v>0.93959999999999999</c:v>
                </c:pt>
                <c:pt idx="75">
                  <c:v>0.91590000000000005</c:v>
                </c:pt>
                <c:pt idx="76">
                  <c:v>0.86140000000000005</c:v>
                </c:pt>
                <c:pt idx="77">
                  <c:v>0.84209999999999996</c:v>
                </c:pt>
                <c:pt idx="78">
                  <c:v>0.86109999999999998</c:v>
                </c:pt>
                <c:pt idx="79">
                  <c:v>0.86180000000000001</c:v>
                </c:pt>
                <c:pt idx="80">
                  <c:v>0.83379999999999999</c:v>
                </c:pt>
                <c:pt idx="81">
                  <c:v>0.83420000000000005</c:v>
                </c:pt>
                <c:pt idx="82">
                  <c:v>0.84330000000000005</c:v>
                </c:pt>
                <c:pt idx="83">
                  <c:v>0.83330000000000004</c:v>
                </c:pt>
                <c:pt idx="84">
                  <c:v>0.84640000000000004</c:v>
                </c:pt>
                <c:pt idx="85">
                  <c:v>0.87970000000000004</c:v>
                </c:pt>
                <c:pt idx="86">
                  <c:v>0.87980000000000003</c:v>
                </c:pt>
                <c:pt idx="87">
                  <c:v>0.92420000000000002</c:v>
                </c:pt>
                <c:pt idx="88">
                  <c:v>0.91459999999999997</c:v>
                </c:pt>
                <c:pt idx="89">
                  <c:v>0.86119999999999997</c:v>
                </c:pt>
                <c:pt idx="90">
                  <c:v>0.9476</c:v>
                </c:pt>
                <c:pt idx="91">
                  <c:v>0.91549999999999998</c:v>
                </c:pt>
                <c:pt idx="92">
                  <c:v>0.9274</c:v>
                </c:pt>
                <c:pt idx="93">
                  <c:v>0.99639999999999995</c:v>
                </c:pt>
                <c:pt idx="94">
                  <c:v>0.94669999999999999</c:v>
                </c:pt>
                <c:pt idx="95">
                  <c:v>0.96319999999999995</c:v>
                </c:pt>
                <c:pt idx="96">
                  <c:v>0.92149999999999999</c:v>
                </c:pt>
                <c:pt idx="97">
                  <c:v>0.87939999999999996</c:v>
                </c:pt>
                <c:pt idx="98">
                  <c:v>0.86480000000000001</c:v>
                </c:pt>
                <c:pt idx="99">
                  <c:v>0.88780000000000003</c:v>
                </c:pt>
                <c:pt idx="100">
                  <c:v>0.91269999999999996</c:v>
                </c:pt>
                <c:pt idx="101">
                  <c:v>0.8569</c:v>
                </c:pt>
                <c:pt idx="102">
                  <c:v>0.92069999999999996</c:v>
                </c:pt>
                <c:pt idx="103">
                  <c:v>0.93630000000000002</c:v>
                </c:pt>
                <c:pt idx="104">
                  <c:v>0.98209999999999997</c:v>
                </c:pt>
                <c:pt idx="105">
                  <c:v>0.93010000000000004</c:v>
                </c:pt>
                <c:pt idx="106">
                  <c:v>0.90900000000000003</c:v>
                </c:pt>
                <c:pt idx="107">
                  <c:v>0.95899999999999996</c:v>
                </c:pt>
                <c:pt idx="108">
                  <c:v>0.98570000000000002</c:v>
                </c:pt>
                <c:pt idx="109">
                  <c:v>0.92490000000000006</c:v>
                </c:pt>
                <c:pt idx="110">
                  <c:v>0.88980000000000004</c:v>
                </c:pt>
                <c:pt idx="111">
                  <c:v>0.88280000000000003</c:v>
                </c:pt>
                <c:pt idx="112">
                  <c:v>0.84889999999999999</c:v>
                </c:pt>
                <c:pt idx="113">
                  <c:v>0.92130000000000001</c:v>
                </c:pt>
                <c:pt idx="114">
                  <c:v>0.86409999999999998</c:v>
                </c:pt>
                <c:pt idx="115">
                  <c:v>0.89049999999999996</c:v>
                </c:pt>
                <c:pt idx="116">
                  <c:v>0.95660000000000001</c:v>
                </c:pt>
                <c:pt idx="117">
                  <c:v>0.92449999999999999</c:v>
                </c:pt>
                <c:pt idx="118">
                  <c:v>0.91090000000000004</c:v>
                </c:pt>
                <c:pt idx="119">
                  <c:v>0.89480000000000004</c:v>
                </c:pt>
                <c:pt idx="120">
                  <c:v>0.95099999999999996</c:v>
                </c:pt>
                <c:pt idx="121">
                  <c:v>0.874</c:v>
                </c:pt>
                <c:pt idx="122">
                  <c:v>0.87719999999999998</c:v>
                </c:pt>
                <c:pt idx="123">
                  <c:v>0.8841</c:v>
                </c:pt>
                <c:pt idx="124">
                  <c:v>0.90649999999999997</c:v>
                </c:pt>
                <c:pt idx="125">
                  <c:v>0.93140000000000001</c:v>
                </c:pt>
                <c:pt idx="126">
                  <c:v>0.94369999999999998</c:v>
                </c:pt>
                <c:pt idx="127">
                  <c:v>0.93889999999999996</c:v>
                </c:pt>
                <c:pt idx="128">
                  <c:v>0.93410000000000004</c:v>
                </c:pt>
                <c:pt idx="129">
                  <c:v>0.92610000000000003</c:v>
                </c:pt>
                <c:pt idx="130">
                  <c:v>0.86650000000000005</c:v>
                </c:pt>
                <c:pt idx="131">
                  <c:v>0.88019999999999998</c:v>
                </c:pt>
                <c:pt idx="132">
                  <c:v>0.89180000000000004</c:v>
                </c:pt>
                <c:pt idx="133">
                  <c:v>0.84570000000000001</c:v>
                </c:pt>
                <c:pt idx="134">
                  <c:v>0.84160000000000001</c:v>
                </c:pt>
                <c:pt idx="135">
                  <c:v>0.83740000000000003</c:v>
                </c:pt>
                <c:pt idx="136">
                  <c:v>0.89180000000000004</c:v>
                </c:pt>
                <c:pt idx="137">
                  <c:v>0.86029999999999995</c:v>
                </c:pt>
                <c:pt idx="138">
                  <c:v>0.83430000000000004</c:v>
                </c:pt>
                <c:pt idx="139">
                  <c:v>0.88829999999999998</c:v>
                </c:pt>
                <c:pt idx="140">
                  <c:v>0.87939999999999996</c:v>
                </c:pt>
                <c:pt idx="141">
                  <c:v>0.89680000000000004</c:v>
                </c:pt>
                <c:pt idx="142">
                  <c:v>0.85460000000000003</c:v>
                </c:pt>
                <c:pt idx="143">
                  <c:v>0.93700000000000006</c:v>
                </c:pt>
                <c:pt idx="144">
                  <c:v>0.99660000000000004</c:v>
                </c:pt>
                <c:pt idx="145">
                  <c:v>0.89410000000000001</c:v>
                </c:pt>
                <c:pt idx="146">
                  <c:v>0.87570000000000003</c:v>
                </c:pt>
                <c:pt idx="147">
                  <c:v>0.83599999999999997</c:v>
                </c:pt>
                <c:pt idx="148">
                  <c:v>0.87070000000000003</c:v>
                </c:pt>
                <c:pt idx="149">
                  <c:v>0.84289999999999998</c:v>
                </c:pt>
                <c:pt idx="150">
                  <c:v>0.86880000000000002</c:v>
                </c:pt>
                <c:pt idx="151">
                  <c:v>0.85550000000000004</c:v>
                </c:pt>
                <c:pt idx="152">
                  <c:v>0.87350000000000005</c:v>
                </c:pt>
                <c:pt idx="153">
                  <c:v>0.86750000000000005</c:v>
                </c:pt>
                <c:pt idx="154">
                  <c:v>0.85189999999999999</c:v>
                </c:pt>
                <c:pt idx="155">
                  <c:v>0.83309999999999995</c:v>
                </c:pt>
                <c:pt idx="156">
                  <c:v>0.82399999999999995</c:v>
                </c:pt>
                <c:pt idx="157">
                  <c:v>0.8306</c:v>
                </c:pt>
                <c:pt idx="158">
                  <c:v>0.83789999999999998</c:v>
                </c:pt>
                <c:pt idx="159">
                  <c:v>0.90329999999999999</c:v>
                </c:pt>
                <c:pt idx="160">
                  <c:v>0.88390000000000002</c:v>
                </c:pt>
                <c:pt idx="161">
                  <c:v>0.91249999999999998</c:v>
                </c:pt>
                <c:pt idx="162">
                  <c:v>0.93459999999999999</c:v>
                </c:pt>
                <c:pt idx="163">
                  <c:v>0.94310000000000005</c:v>
                </c:pt>
                <c:pt idx="164">
                  <c:v>0.90910000000000002</c:v>
                </c:pt>
                <c:pt idx="165">
                  <c:v>0.88490000000000002</c:v>
                </c:pt>
                <c:pt idx="166">
                  <c:v>0.93200000000000005</c:v>
                </c:pt>
                <c:pt idx="167">
                  <c:v>0.89859999999999995</c:v>
                </c:pt>
                <c:pt idx="168">
                  <c:v>0.91790000000000005</c:v>
                </c:pt>
                <c:pt idx="169">
                  <c:v>0.87890000000000001</c:v>
                </c:pt>
                <c:pt idx="170">
                  <c:v>0.90900000000000003</c:v>
                </c:pt>
                <c:pt idx="171">
                  <c:v>0.80130000000000001</c:v>
                </c:pt>
                <c:pt idx="172">
                  <c:v>0.89180000000000004</c:v>
                </c:pt>
                <c:pt idx="173">
                  <c:v>0.88900000000000001</c:v>
                </c:pt>
                <c:pt idx="174">
                  <c:v>0.83379999999999999</c:v>
                </c:pt>
                <c:pt idx="175">
                  <c:v>0.8911</c:v>
                </c:pt>
                <c:pt idx="176">
                  <c:v>0.85670000000000002</c:v>
                </c:pt>
                <c:pt idx="177">
                  <c:v>0.83169999999999999</c:v>
                </c:pt>
                <c:pt idx="178">
                  <c:v>0.8982</c:v>
                </c:pt>
                <c:pt idx="179">
                  <c:v>0.89219999999999999</c:v>
                </c:pt>
                <c:pt idx="180">
                  <c:v>0.88400000000000001</c:v>
                </c:pt>
                <c:pt idx="181">
                  <c:v>0.85719999999999996</c:v>
                </c:pt>
                <c:pt idx="182">
                  <c:v>0.89980000000000004</c:v>
                </c:pt>
                <c:pt idx="183">
                  <c:v>0.88490000000000002</c:v>
                </c:pt>
                <c:pt idx="184">
                  <c:v>0.83720000000000006</c:v>
                </c:pt>
                <c:pt idx="185">
                  <c:v>0.86070000000000002</c:v>
                </c:pt>
                <c:pt idx="186">
                  <c:v>0.84989999999999999</c:v>
                </c:pt>
                <c:pt idx="187">
                  <c:v>0.82599999999999996</c:v>
                </c:pt>
                <c:pt idx="188">
                  <c:v>0.86370000000000002</c:v>
                </c:pt>
                <c:pt idx="189">
                  <c:v>0.87760000000000005</c:v>
                </c:pt>
                <c:pt idx="190">
                  <c:v>0.75590000000000002</c:v>
                </c:pt>
                <c:pt idx="191">
                  <c:v>0.80010000000000003</c:v>
                </c:pt>
                <c:pt idx="192">
                  <c:v>0.86850000000000005</c:v>
                </c:pt>
                <c:pt idx="193">
                  <c:v>0.84519999999999995</c:v>
                </c:pt>
                <c:pt idx="194">
                  <c:v>0.84519999999999995</c:v>
                </c:pt>
                <c:pt idx="195">
                  <c:v>0.84809999999999997</c:v>
                </c:pt>
                <c:pt idx="196">
                  <c:v>0.84060000000000001</c:v>
                </c:pt>
                <c:pt idx="197">
                  <c:v>0.90010000000000001</c:v>
                </c:pt>
                <c:pt idx="198">
                  <c:v>0.89059999999999995</c:v>
                </c:pt>
                <c:pt idx="199">
                  <c:v>0.86319999999999997</c:v>
                </c:pt>
                <c:pt idx="200">
                  <c:v>0.86480000000000001</c:v>
                </c:pt>
                <c:pt idx="201">
                  <c:v>0.84909999999999997</c:v>
                </c:pt>
                <c:pt idx="202">
                  <c:v>0.90259999999999996</c:v>
                </c:pt>
                <c:pt idx="203">
                  <c:v>0.89129999999999998</c:v>
                </c:pt>
                <c:pt idx="204">
                  <c:v>0.85950000000000004</c:v>
                </c:pt>
                <c:pt idx="205">
                  <c:v>0.86450000000000005</c:v>
                </c:pt>
                <c:pt idx="206">
                  <c:v>0.92210000000000003</c:v>
                </c:pt>
                <c:pt idx="207">
                  <c:v>0.90629999999999999</c:v>
                </c:pt>
                <c:pt idx="208">
                  <c:v>0.91090000000000004</c:v>
                </c:pt>
                <c:pt idx="209">
                  <c:v>0.89410000000000001</c:v>
                </c:pt>
                <c:pt idx="210">
                  <c:v>0.90910000000000002</c:v>
                </c:pt>
                <c:pt idx="211">
                  <c:v>0.91369999999999996</c:v>
                </c:pt>
                <c:pt idx="212">
                  <c:v>0.9234</c:v>
                </c:pt>
                <c:pt idx="213">
                  <c:v>0.9758</c:v>
                </c:pt>
                <c:pt idx="214">
                  <c:v>0.95150000000000001</c:v>
                </c:pt>
                <c:pt idx="215">
                  <c:v>0.95860000000000001</c:v>
                </c:pt>
                <c:pt idx="216">
                  <c:v>0.92849999999999999</c:v>
                </c:pt>
                <c:pt idx="217">
                  <c:v>0.95209999999999995</c:v>
                </c:pt>
                <c:pt idx="218">
                  <c:v>1.0003</c:v>
                </c:pt>
                <c:pt idx="219">
                  <c:v>1.0156000000000001</c:v>
                </c:pt>
                <c:pt idx="220">
                  <c:v>1.0006999999999999</c:v>
                </c:pt>
                <c:pt idx="221">
                  <c:v>0.98680000000000001</c:v>
                </c:pt>
                <c:pt idx="222">
                  <c:v>0.98040000000000005</c:v>
                </c:pt>
                <c:pt idx="223">
                  <c:v>1.0450999999999999</c:v>
                </c:pt>
                <c:pt idx="224">
                  <c:v>1.0226</c:v>
                </c:pt>
                <c:pt idx="225">
                  <c:v>1.0498000000000001</c:v>
                </c:pt>
                <c:pt idx="226">
                  <c:v>1.0118</c:v>
                </c:pt>
                <c:pt idx="227">
                  <c:v>0.98580000000000001</c:v>
                </c:pt>
                <c:pt idx="228">
                  <c:v>0.96579999999999999</c:v>
                </c:pt>
                <c:pt idx="229">
                  <c:v>0.98919999999999997</c:v>
                </c:pt>
                <c:pt idx="230">
                  <c:v>0.98080000000000001</c:v>
                </c:pt>
                <c:pt idx="231">
                  <c:v>1.0145999999999999</c:v>
                </c:pt>
                <c:pt idx="232">
                  <c:v>0.9667</c:v>
                </c:pt>
                <c:pt idx="233">
                  <c:v>0.93559999999999999</c:v>
                </c:pt>
                <c:pt idx="234">
                  <c:v>0.90710000000000002</c:v>
                </c:pt>
                <c:pt idx="235">
                  <c:v>0.97150000000000003</c:v>
                </c:pt>
                <c:pt idx="236">
                  <c:v>0.93889999999999996</c:v>
                </c:pt>
                <c:pt idx="237">
                  <c:v>0.93169999999999997</c:v>
                </c:pt>
                <c:pt idx="238">
                  <c:v>0.89900000000000002</c:v>
                </c:pt>
                <c:pt idx="239">
                  <c:v>0.9486</c:v>
                </c:pt>
                <c:pt idx="240">
                  <c:v>0.95320000000000005</c:v>
                </c:pt>
                <c:pt idx="241">
                  <c:v>0.9113</c:v>
                </c:pt>
                <c:pt idx="242">
                  <c:v>0.97160000000000002</c:v>
                </c:pt>
                <c:pt idx="243">
                  <c:v>0.99080000000000001</c:v>
                </c:pt>
                <c:pt idx="244">
                  <c:v>0.97370000000000001</c:v>
                </c:pt>
                <c:pt idx="245">
                  <c:v>0.92230000000000001</c:v>
                </c:pt>
                <c:pt idx="246">
                  <c:v>0.96589999999999998</c:v>
                </c:pt>
                <c:pt idx="247">
                  <c:v>0.94169999999999998</c:v>
                </c:pt>
                <c:pt idx="248">
                  <c:v>0.95379999999999998</c:v>
                </c:pt>
                <c:pt idx="249">
                  <c:v>0.97209999999999996</c:v>
                </c:pt>
                <c:pt idx="250">
                  <c:v>0.9143</c:v>
                </c:pt>
                <c:pt idx="251">
                  <c:v>0.96020000000000005</c:v>
                </c:pt>
                <c:pt idx="252">
                  <c:v>1.0061</c:v>
                </c:pt>
                <c:pt idx="253">
                  <c:v>0.96830000000000005</c:v>
                </c:pt>
                <c:pt idx="254">
                  <c:v>1.0293000000000001</c:v>
                </c:pt>
                <c:pt idx="255">
                  <c:v>1.0015000000000001</c:v>
                </c:pt>
                <c:pt idx="256">
                  <c:v>1.0333000000000001</c:v>
                </c:pt>
                <c:pt idx="257">
                  <c:v>0.96899999999999997</c:v>
                </c:pt>
                <c:pt idx="258">
                  <c:v>1.0555000000000001</c:v>
                </c:pt>
                <c:pt idx="259">
                  <c:v>0.93269999999999997</c:v>
                </c:pt>
                <c:pt idx="260">
                  <c:v>0.97289999999999999</c:v>
                </c:pt>
                <c:pt idx="261">
                  <c:v>1.0805</c:v>
                </c:pt>
                <c:pt idx="262">
                  <c:v>1.0442</c:v>
                </c:pt>
                <c:pt idx="263">
                  <c:v>1.0499000000000001</c:v>
                </c:pt>
                <c:pt idx="264">
                  <c:v>0.99260000000000004</c:v>
                </c:pt>
                <c:pt idx="265">
                  <c:v>0.93210000000000004</c:v>
                </c:pt>
                <c:pt idx="266">
                  <c:v>0.93279999999999996</c:v>
                </c:pt>
                <c:pt idx="267">
                  <c:v>0.94820000000000004</c:v>
                </c:pt>
                <c:pt idx="268">
                  <c:v>0.99770000000000003</c:v>
                </c:pt>
                <c:pt idx="269">
                  <c:v>1.0381</c:v>
                </c:pt>
                <c:pt idx="270">
                  <c:v>1.0839000000000001</c:v>
                </c:pt>
                <c:pt idx="271">
                  <c:v>0.9708</c:v>
                </c:pt>
                <c:pt idx="272">
                  <c:v>0.97289999999999999</c:v>
                </c:pt>
                <c:pt idx="273">
                  <c:v>1.0503</c:v>
                </c:pt>
                <c:pt idx="274">
                  <c:v>1.0583</c:v>
                </c:pt>
                <c:pt idx="275">
                  <c:v>0.98529999999999995</c:v>
                </c:pt>
                <c:pt idx="276">
                  <c:v>0.99399999999999999</c:v>
                </c:pt>
                <c:pt idx="277">
                  <c:v>1.0154000000000001</c:v>
                </c:pt>
                <c:pt idx="278">
                  <c:v>1.0023</c:v>
                </c:pt>
                <c:pt idx="279">
                  <c:v>1.0665</c:v>
                </c:pt>
                <c:pt idx="280">
                  <c:v>1.0121</c:v>
                </c:pt>
                <c:pt idx="281">
                  <c:v>1.0467</c:v>
                </c:pt>
                <c:pt idx="282">
                  <c:v>1.0728</c:v>
                </c:pt>
                <c:pt idx="283">
                  <c:v>1.0976999999999999</c:v>
                </c:pt>
                <c:pt idx="284">
                  <c:v>1.0111000000000001</c:v>
                </c:pt>
                <c:pt idx="285">
                  <c:v>0.98129999999999995</c:v>
                </c:pt>
                <c:pt idx="286">
                  <c:v>1.0167999999999999</c:v>
                </c:pt>
                <c:pt idx="287">
                  <c:v>0.92920000000000003</c:v>
                </c:pt>
                <c:pt idx="288">
                  <c:v>0.98580000000000001</c:v>
                </c:pt>
                <c:pt idx="289">
                  <c:v>0.92510000000000003</c:v>
                </c:pt>
                <c:pt idx="290">
                  <c:v>0.9</c:v>
                </c:pt>
                <c:pt idx="291">
                  <c:v>0.94830000000000003</c:v>
                </c:pt>
                <c:pt idx="292">
                  <c:v>0.95889999999999997</c:v>
                </c:pt>
                <c:pt idx="293">
                  <c:v>0.9647</c:v>
                </c:pt>
                <c:pt idx="294">
                  <c:v>0.99050000000000005</c:v>
                </c:pt>
                <c:pt idx="295">
                  <c:v>1.0022</c:v>
                </c:pt>
                <c:pt idx="296">
                  <c:v>1.0152000000000001</c:v>
                </c:pt>
                <c:pt idx="297">
                  <c:v>1.0408999999999999</c:v>
                </c:pt>
                <c:pt idx="298">
                  <c:v>1.0758000000000001</c:v>
                </c:pt>
                <c:pt idx="299">
                  <c:v>0.99009999999999998</c:v>
                </c:pt>
                <c:pt idx="300">
                  <c:v>1.0731999999999999</c:v>
                </c:pt>
                <c:pt idx="301">
                  <c:v>1.0458000000000001</c:v>
                </c:pt>
                <c:pt idx="302">
                  <c:v>0.96430000000000005</c:v>
                </c:pt>
                <c:pt idx="303">
                  <c:v>1.0118</c:v>
                </c:pt>
                <c:pt idx="304">
                  <c:v>1.0063</c:v>
                </c:pt>
                <c:pt idx="305">
                  <c:v>1.0817000000000001</c:v>
                </c:pt>
                <c:pt idx="306">
                  <c:v>1.1094999999999999</c:v>
                </c:pt>
                <c:pt idx="307">
                  <c:v>1.1062000000000001</c:v>
                </c:pt>
                <c:pt idx="308">
                  <c:v>1.1187</c:v>
                </c:pt>
                <c:pt idx="309">
                  <c:v>1.1567000000000001</c:v>
                </c:pt>
                <c:pt idx="310">
                  <c:v>1.0684</c:v>
                </c:pt>
                <c:pt idx="311">
                  <c:v>1.0966</c:v>
                </c:pt>
                <c:pt idx="312">
                  <c:v>1.0458000000000001</c:v>
                </c:pt>
                <c:pt idx="313">
                  <c:v>1.0788</c:v>
                </c:pt>
                <c:pt idx="314">
                  <c:v>1.131</c:v>
                </c:pt>
                <c:pt idx="315">
                  <c:v>1.0804</c:v>
                </c:pt>
                <c:pt idx="316">
                  <c:v>1.0777000000000001</c:v>
                </c:pt>
                <c:pt idx="317">
                  <c:v>1.0531999999999999</c:v>
                </c:pt>
                <c:pt idx="318">
                  <c:v>1.0430999999999999</c:v>
                </c:pt>
                <c:pt idx="319">
                  <c:v>1.0941000000000001</c:v>
                </c:pt>
                <c:pt idx="320">
                  <c:v>1.1017999999999999</c:v>
                </c:pt>
                <c:pt idx="321">
                  <c:v>1.0486</c:v>
                </c:pt>
                <c:pt idx="322">
                  <c:v>1.0034000000000001</c:v>
                </c:pt>
                <c:pt idx="323">
                  <c:v>1.0465</c:v>
                </c:pt>
                <c:pt idx="324">
                  <c:v>1.0659000000000001</c:v>
                </c:pt>
                <c:pt idx="325">
                  <c:v>1.0958000000000001</c:v>
                </c:pt>
                <c:pt idx="326">
                  <c:v>1.111</c:v>
                </c:pt>
                <c:pt idx="327">
                  <c:v>1.0481</c:v>
                </c:pt>
                <c:pt idx="328">
                  <c:v>1.0092000000000001</c:v>
                </c:pt>
                <c:pt idx="329">
                  <c:v>0.99309999999999998</c:v>
                </c:pt>
                <c:pt idx="330">
                  <c:v>0.9859</c:v>
                </c:pt>
                <c:pt idx="331">
                  <c:v>0.95989999999999998</c:v>
                </c:pt>
                <c:pt idx="332">
                  <c:v>1.0072000000000001</c:v>
                </c:pt>
                <c:pt idx="333">
                  <c:v>1.0761000000000001</c:v>
                </c:pt>
                <c:pt idx="334">
                  <c:v>1.0224</c:v>
                </c:pt>
                <c:pt idx="335">
                  <c:v>1.0619000000000001</c:v>
                </c:pt>
                <c:pt idx="336">
                  <c:v>0.97289999999999999</c:v>
                </c:pt>
                <c:pt idx="337">
                  <c:v>1.0558000000000001</c:v>
                </c:pt>
                <c:pt idx="338">
                  <c:v>1.0395000000000001</c:v>
                </c:pt>
                <c:pt idx="339">
                  <c:v>0.9778</c:v>
                </c:pt>
                <c:pt idx="340">
                  <c:v>1.0162</c:v>
                </c:pt>
                <c:pt idx="341">
                  <c:v>1.0212000000000001</c:v>
                </c:pt>
                <c:pt idx="342">
                  <c:v>0.99970000000000003</c:v>
                </c:pt>
                <c:pt idx="343">
                  <c:v>1.0539000000000001</c:v>
                </c:pt>
                <c:pt idx="344">
                  <c:v>1.0468</c:v>
                </c:pt>
                <c:pt idx="345">
                  <c:v>1.0768</c:v>
                </c:pt>
                <c:pt idx="346">
                  <c:v>1.0317000000000001</c:v>
                </c:pt>
                <c:pt idx="347">
                  <c:v>1.004</c:v>
                </c:pt>
                <c:pt idx="348">
                  <c:v>1.0241</c:v>
                </c:pt>
                <c:pt idx="349">
                  <c:v>0.97570000000000001</c:v>
                </c:pt>
                <c:pt idx="350">
                  <c:v>0.98089999999999999</c:v>
                </c:pt>
                <c:pt idx="351">
                  <c:v>1.0474000000000001</c:v>
                </c:pt>
                <c:pt idx="352">
                  <c:v>1.0449999999999999</c:v>
                </c:pt>
                <c:pt idx="353">
                  <c:v>0.98760000000000003</c:v>
                </c:pt>
                <c:pt idx="354">
                  <c:v>1.0405</c:v>
                </c:pt>
                <c:pt idx="355">
                  <c:v>1.0774999999999999</c:v>
                </c:pt>
                <c:pt idx="356">
                  <c:v>1.0861000000000001</c:v>
                </c:pt>
                <c:pt idx="357">
                  <c:v>1.0359</c:v>
                </c:pt>
                <c:pt idx="358">
                  <c:v>1.0791999999999999</c:v>
                </c:pt>
                <c:pt idx="359">
                  <c:v>1.0944</c:v>
                </c:pt>
                <c:pt idx="360">
                  <c:v>1.1427</c:v>
                </c:pt>
                <c:pt idx="361">
                  <c:v>1.1083000000000001</c:v>
                </c:pt>
                <c:pt idx="362">
                  <c:v>1.0807</c:v>
                </c:pt>
                <c:pt idx="363">
                  <c:v>1.0621</c:v>
                </c:pt>
                <c:pt idx="364">
                  <c:v>1.0397000000000001</c:v>
                </c:pt>
                <c:pt idx="365">
                  <c:v>1.0302</c:v>
                </c:pt>
                <c:pt idx="366">
                  <c:v>1.0198</c:v>
                </c:pt>
                <c:pt idx="367">
                  <c:v>1.0750999999999999</c:v>
                </c:pt>
                <c:pt idx="368">
                  <c:v>1.1023000000000001</c:v>
                </c:pt>
                <c:pt idx="369">
                  <c:v>1.093</c:v>
                </c:pt>
                <c:pt idx="370">
                  <c:v>1.1225000000000001</c:v>
                </c:pt>
                <c:pt idx="371">
                  <c:v>1.165</c:v>
                </c:pt>
                <c:pt idx="372">
                  <c:v>1.1373</c:v>
                </c:pt>
                <c:pt idx="373">
                  <c:v>1.0468</c:v>
                </c:pt>
                <c:pt idx="374">
                  <c:v>1.0943000000000001</c:v>
                </c:pt>
                <c:pt idx="375">
                  <c:v>1.1177999999999999</c:v>
                </c:pt>
                <c:pt idx="376">
                  <c:v>1.1803999999999999</c:v>
                </c:pt>
                <c:pt idx="377">
                  <c:v>1.0951</c:v>
                </c:pt>
                <c:pt idx="378">
                  <c:v>1.0502</c:v>
                </c:pt>
                <c:pt idx="379">
                  <c:v>0.99619999999999997</c:v>
                </c:pt>
                <c:pt idx="380">
                  <c:v>1.0144</c:v>
                </c:pt>
                <c:pt idx="381">
                  <c:v>1.0342</c:v>
                </c:pt>
                <c:pt idx="382">
                  <c:v>0.8992</c:v>
                </c:pt>
                <c:pt idx="383">
                  <c:v>0.9456</c:v>
                </c:pt>
                <c:pt idx="384">
                  <c:v>0.98860000000000003</c:v>
                </c:pt>
                <c:pt idx="385">
                  <c:v>1.0562</c:v>
                </c:pt>
                <c:pt idx="386">
                  <c:v>1.0354000000000001</c:v>
                </c:pt>
                <c:pt idx="387">
                  <c:v>1.0034000000000001</c:v>
                </c:pt>
                <c:pt idx="388">
                  <c:v>0.94120000000000004</c:v>
                </c:pt>
                <c:pt idx="389">
                  <c:v>1.0213000000000001</c:v>
                </c:pt>
                <c:pt idx="390">
                  <c:v>0.93979999999999997</c:v>
                </c:pt>
                <c:pt idx="391">
                  <c:v>0.95469999999999999</c:v>
                </c:pt>
                <c:pt idx="392">
                  <c:v>0.95009999999999994</c:v>
                </c:pt>
                <c:pt idx="393">
                  <c:v>0.99529999999999996</c:v>
                </c:pt>
                <c:pt idx="394">
                  <c:v>1.0106999999999999</c:v>
                </c:pt>
                <c:pt idx="395">
                  <c:v>1.0158</c:v>
                </c:pt>
                <c:pt idx="396">
                  <c:v>1.0077</c:v>
                </c:pt>
                <c:pt idx="397">
                  <c:v>1.0367</c:v>
                </c:pt>
                <c:pt idx="398">
                  <c:v>1.0198</c:v>
                </c:pt>
                <c:pt idx="399">
                  <c:v>0.95199999999999996</c:v>
                </c:pt>
                <c:pt idx="400">
                  <c:v>0.9899</c:v>
                </c:pt>
                <c:pt idx="401">
                  <c:v>1.0035000000000001</c:v>
                </c:pt>
                <c:pt idx="402">
                  <c:v>1.0125</c:v>
                </c:pt>
                <c:pt idx="403">
                  <c:v>0.93799999999999994</c:v>
                </c:pt>
                <c:pt idx="404">
                  <c:v>0.96709999999999996</c:v>
                </c:pt>
                <c:pt idx="405">
                  <c:v>1.0273000000000001</c:v>
                </c:pt>
                <c:pt idx="406">
                  <c:v>1.0118</c:v>
                </c:pt>
                <c:pt idx="407">
                  <c:v>1.0384</c:v>
                </c:pt>
                <c:pt idx="408">
                  <c:v>1.1033999999999999</c:v>
                </c:pt>
                <c:pt idx="409">
                  <c:v>1.0293000000000001</c:v>
                </c:pt>
                <c:pt idx="410">
                  <c:v>1.0771999999999999</c:v>
                </c:pt>
                <c:pt idx="411">
                  <c:v>0.99990000000000001</c:v>
                </c:pt>
                <c:pt idx="412">
                  <c:v>1.0148999999999999</c:v>
                </c:pt>
                <c:pt idx="413">
                  <c:v>1.0154000000000001</c:v>
                </c:pt>
                <c:pt idx="414">
                  <c:v>0.96060000000000001</c:v>
                </c:pt>
                <c:pt idx="415">
                  <c:v>0.98350000000000004</c:v>
                </c:pt>
                <c:pt idx="416">
                  <c:v>0.97270000000000001</c:v>
                </c:pt>
                <c:pt idx="417">
                  <c:v>0.93759999999999999</c:v>
                </c:pt>
                <c:pt idx="418">
                  <c:v>0.9395</c:v>
                </c:pt>
                <c:pt idx="419">
                  <c:v>0.95740000000000003</c:v>
                </c:pt>
                <c:pt idx="420">
                  <c:v>1.0185999999999999</c:v>
                </c:pt>
                <c:pt idx="421">
                  <c:v>1.0207999999999999</c:v>
                </c:pt>
                <c:pt idx="422">
                  <c:v>1.0253000000000001</c:v>
                </c:pt>
                <c:pt idx="423">
                  <c:v>1.0512999999999999</c:v>
                </c:pt>
                <c:pt idx="424">
                  <c:v>1.0262</c:v>
                </c:pt>
                <c:pt idx="425">
                  <c:v>1.1317999999999999</c:v>
                </c:pt>
                <c:pt idx="426">
                  <c:v>1.0562</c:v>
                </c:pt>
                <c:pt idx="427">
                  <c:v>1.0732999999999999</c:v>
                </c:pt>
                <c:pt idx="428">
                  <c:v>1.0024</c:v>
                </c:pt>
                <c:pt idx="429">
                  <c:v>1.0214000000000001</c:v>
                </c:pt>
                <c:pt idx="430">
                  <c:v>0.94330000000000003</c:v>
                </c:pt>
                <c:pt idx="431">
                  <c:v>0.99919999999999998</c:v>
                </c:pt>
                <c:pt idx="432">
                  <c:v>1.0423</c:v>
                </c:pt>
                <c:pt idx="433">
                  <c:v>0.99250000000000005</c:v>
                </c:pt>
                <c:pt idx="434">
                  <c:v>1.0402</c:v>
                </c:pt>
                <c:pt idx="435">
                  <c:v>1.0566</c:v>
                </c:pt>
                <c:pt idx="436">
                  <c:v>1.0141</c:v>
                </c:pt>
                <c:pt idx="437">
                  <c:v>1.0119</c:v>
                </c:pt>
                <c:pt idx="438">
                  <c:v>1.0164</c:v>
                </c:pt>
                <c:pt idx="439">
                  <c:v>1.1197999999999999</c:v>
                </c:pt>
                <c:pt idx="440">
                  <c:v>1.0457000000000001</c:v>
                </c:pt>
                <c:pt idx="441">
                  <c:v>1.1491</c:v>
                </c:pt>
                <c:pt idx="442">
                  <c:v>1.0780000000000001</c:v>
                </c:pt>
                <c:pt idx="443">
                  <c:v>1.0544</c:v>
                </c:pt>
                <c:pt idx="444">
                  <c:v>1.0691999999999999</c:v>
                </c:pt>
                <c:pt idx="445">
                  <c:v>1.0355000000000001</c:v>
                </c:pt>
                <c:pt idx="446">
                  <c:v>1.0078</c:v>
                </c:pt>
                <c:pt idx="447">
                  <c:v>1.0892999999999999</c:v>
                </c:pt>
                <c:pt idx="448">
                  <c:v>1.1383000000000001</c:v>
                </c:pt>
                <c:pt idx="449">
                  <c:v>1.0629</c:v>
                </c:pt>
                <c:pt idx="450">
                  <c:v>1.0043</c:v>
                </c:pt>
                <c:pt idx="451">
                  <c:v>1.0285</c:v>
                </c:pt>
                <c:pt idx="452">
                  <c:v>1.0226</c:v>
                </c:pt>
                <c:pt idx="453">
                  <c:v>1.0003</c:v>
                </c:pt>
                <c:pt idx="454">
                  <c:v>1.0261</c:v>
                </c:pt>
                <c:pt idx="455">
                  <c:v>0.99850000000000005</c:v>
                </c:pt>
                <c:pt idx="456">
                  <c:v>1.0296000000000001</c:v>
                </c:pt>
                <c:pt idx="457">
                  <c:v>1.0442</c:v>
                </c:pt>
                <c:pt idx="458">
                  <c:v>1.0858000000000001</c:v>
                </c:pt>
                <c:pt idx="459">
                  <c:v>1.1187</c:v>
                </c:pt>
                <c:pt idx="460">
                  <c:v>1.177</c:v>
                </c:pt>
                <c:pt idx="461">
                  <c:v>1.1426000000000001</c:v>
                </c:pt>
                <c:pt idx="462">
                  <c:v>1.1374</c:v>
                </c:pt>
                <c:pt idx="463">
                  <c:v>1.0985</c:v>
                </c:pt>
                <c:pt idx="464">
                  <c:v>1.0771999999999999</c:v>
                </c:pt>
                <c:pt idx="465">
                  <c:v>0.92669999999999997</c:v>
                </c:pt>
                <c:pt idx="466">
                  <c:v>0.95040000000000002</c:v>
                </c:pt>
                <c:pt idx="467">
                  <c:v>0.93500000000000005</c:v>
                </c:pt>
                <c:pt idx="468">
                  <c:v>1.0503</c:v>
                </c:pt>
                <c:pt idx="469">
                  <c:v>0.9869</c:v>
                </c:pt>
                <c:pt idx="470">
                  <c:v>0.98460000000000003</c:v>
                </c:pt>
                <c:pt idx="471">
                  <c:v>1.0747</c:v>
                </c:pt>
                <c:pt idx="472">
                  <c:v>1.0966</c:v>
                </c:pt>
                <c:pt idx="473">
                  <c:v>0.99950000000000006</c:v>
                </c:pt>
                <c:pt idx="474">
                  <c:v>0.97929999999999995</c:v>
                </c:pt>
                <c:pt idx="475">
                  <c:v>1.0195000000000001</c:v>
                </c:pt>
                <c:pt idx="476">
                  <c:v>0.96419999999999995</c:v>
                </c:pt>
                <c:pt idx="477">
                  <c:v>1.0248999999999999</c:v>
                </c:pt>
                <c:pt idx="478">
                  <c:v>1.0214000000000001</c:v>
                </c:pt>
                <c:pt idx="479">
                  <c:v>1.0105999999999999</c:v>
                </c:pt>
                <c:pt idx="480">
                  <c:v>0.99370000000000003</c:v>
                </c:pt>
                <c:pt idx="481">
                  <c:v>1.0242</c:v>
                </c:pt>
                <c:pt idx="482">
                  <c:v>0.97330000000000005</c:v>
                </c:pt>
                <c:pt idx="483">
                  <c:v>1.0305</c:v>
                </c:pt>
                <c:pt idx="484">
                  <c:v>1.0873999999999999</c:v>
                </c:pt>
                <c:pt idx="485">
                  <c:v>1.1155999999999999</c:v>
                </c:pt>
                <c:pt idx="486">
                  <c:v>1.0552999999999999</c:v>
                </c:pt>
                <c:pt idx="487">
                  <c:v>1.0381</c:v>
                </c:pt>
                <c:pt idx="488">
                  <c:v>1.0837000000000001</c:v>
                </c:pt>
                <c:pt idx="489">
                  <c:v>1.0822000000000001</c:v>
                </c:pt>
                <c:pt idx="490">
                  <c:v>1.0852999999999999</c:v>
                </c:pt>
                <c:pt idx="491">
                  <c:v>1.1175999999999999</c:v>
                </c:pt>
                <c:pt idx="492">
                  <c:v>1.0985</c:v>
                </c:pt>
                <c:pt idx="493">
                  <c:v>1.1035999999999999</c:v>
                </c:pt>
                <c:pt idx="494">
                  <c:v>1.1043000000000001</c:v>
                </c:pt>
                <c:pt idx="495">
                  <c:v>1.1456</c:v>
                </c:pt>
                <c:pt idx="496">
                  <c:v>1.0621</c:v>
                </c:pt>
                <c:pt idx="497">
                  <c:v>1.0359</c:v>
                </c:pt>
                <c:pt idx="498">
                  <c:v>1.0235000000000001</c:v>
                </c:pt>
                <c:pt idx="499">
                  <c:v>1.0242</c:v>
                </c:pt>
                <c:pt idx="500">
                  <c:v>0.99790000000000001</c:v>
                </c:pt>
                <c:pt idx="501">
                  <c:v>1.0338000000000001</c:v>
                </c:pt>
                <c:pt idx="502">
                  <c:v>1.1072</c:v>
                </c:pt>
                <c:pt idx="503">
                  <c:v>1.1151</c:v>
                </c:pt>
                <c:pt idx="504">
                  <c:v>1.1188</c:v>
                </c:pt>
                <c:pt idx="505">
                  <c:v>1.1288</c:v>
                </c:pt>
                <c:pt idx="506">
                  <c:v>1.0838000000000001</c:v>
                </c:pt>
                <c:pt idx="507">
                  <c:v>1.0404</c:v>
                </c:pt>
                <c:pt idx="508">
                  <c:v>0.996</c:v>
                </c:pt>
                <c:pt idx="509">
                  <c:v>1.0275000000000001</c:v>
                </c:pt>
                <c:pt idx="510">
                  <c:v>1.1343000000000001</c:v>
                </c:pt>
                <c:pt idx="511">
                  <c:v>1.1491</c:v>
                </c:pt>
                <c:pt idx="512">
                  <c:v>1.1299999999999999</c:v>
                </c:pt>
                <c:pt idx="513">
                  <c:v>1.137</c:v>
                </c:pt>
                <c:pt idx="514">
                  <c:v>1.1518999999999999</c:v>
                </c:pt>
                <c:pt idx="515">
                  <c:v>1.1539999999999999</c:v>
                </c:pt>
                <c:pt idx="516">
                  <c:v>1.1168</c:v>
                </c:pt>
                <c:pt idx="517">
                  <c:v>1.0889</c:v>
                </c:pt>
                <c:pt idx="518">
                  <c:v>1.0370999999999999</c:v>
                </c:pt>
                <c:pt idx="519">
                  <c:v>1.1400999999999999</c:v>
                </c:pt>
                <c:pt idx="520">
                  <c:v>1.1141000000000001</c:v>
                </c:pt>
                <c:pt idx="521">
                  <c:v>1.0811999999999999</c:v>
                </c:pt>
                <c:pt idx="522">
                  <c:v>1.1297999999999999</c:v>
                </c:pt>
                <c:pt idx="523">
                  <c:v>1.1178999999999999</c:v>
                </c:pt>
                <c:pt idx="524">
                  <c:v>1.0938000000000001</c:v>
                </c:pt>
                <c:pt idx="525">
                  <c:v>1.163</c:v>
                </c:pt>
                <c:pt idx="526">
                  <c:v>1.0922000000000001</c:v>
                </c:pt>
                <c:pt idx="527">
                  <c:v>1.1869000000000001</c:v>
                </c:pt>
                <c:pt idx="528">
                  <c:v>1.1867000000000001</c:v>
                </c:pt>
                <c:pt idx="529">
                  <c:v>1.1957</c:v>
                </c:pt>
                <c:pt idx="530">
                  <c:v>1.1952</c:v>
                </c:pt>
                <c:pt idx="531">
                  <c:v>1.1571</c:v>
                </c:pt>
                <c:pt idx="532">
                  <c:v>1.2012</c:v>
                </c:pt>
                <c:pt idx="533">
                  <c:v>1.1875</c:v>
                </c:pt>
                <c:pt idx="534">
                  <c:v>1.1343000000000001</c:v>
                </c:pt>
                <c:pt idx="535">
                  <c:v>1.1043000000000001</c:v>
                </c:pt>
                <c:pt idx="536">
                  <c:v>1.1209</c:v>
                </c:pt>
                <c:pt idx="537">
                  <c:v>1.115</c:v>
                </c:pt>
                <c:pt idx="538">
                  <c:v>1.1034999999999999</c:v>
                </c:pt>
                <c:pt idx="539">
                  <c:v>1.1217999999999999</c:v>
                </c:pt>
                <c:pt idx="540">
                  <c:v>1.1834</c:v>
                </c:pt>
                <c:pt idx="541">
                  <c:v>1.1520999999999999</c:v>
                </c:pt>
                <c:pt idx="542">
                  <c:v>1.173</c:v>
                </c:pt>
                <c:pt idx="543">
                  <c:v>1.2235</c:v>
                </c:pt>
                <c:pt idx="544">
                  <c:v>1.1820999999999999</c:v>
                </c:pt>
                <c:pt idx="545">
                  <c:v>1.1738</c:v>
                </c:pt>
                <c:pt idx="546">
                  <c:v>1.1275999999999999</c:v>
                </c:pt>
                <c:pt idx="547">
                  <c:v>1.0718000000000001</c:v>
                </c:pt>
                <c:pt idx="548">
                  <c:v>1.1484000000000001</c:v>
                </c:pt>
                <c:pt idx="549">
                  <c:v>1.1315</c:v>
                </c:pt>
                <c:pt idx="550">
                  <c:v>1.1281000000000001</c:v>
                </c:pt>
                <c:pt idx="551">
                  <c:v>1.1657</c:v>
                </c:pt>
                <c:pt idx="552">
                  <c:v>1.1943999999999999</c:v>
                </c:pt>
                <c:pt idx="553">
                  <c:v>1.1483000000000001</c:v>
                </c:pt>
                <c:pt idx="554">
                  <c:v>1.1100000000000001</c:v>
                </c:pt>
                <c:pt idx="555">
                  <c:v>1.1693</c:v>
                </c:pt>
                <c:pt idx="556">
                  <c:v>1.2153</c:v>
                </c:pt>
                <c:pt idx="557">
                  <c:v>1.2122999999999999</c:v>
                </c:pt>
                <c:pt idx="558">
                  <c:v>1.2079</c:v>
                </c:pt>
                <c:pt idx="559">
                  <c:v>1.2076</c:v>
                </c:pt>
                <c:pt idx="560">
                  <c:v>1.1565000000000001</c:v>
                </c:pt>
                <c:pt idx="561">
                  <c:v>1.175</c:v>
                </c:pt>
                <c:pt idx="562">
                  <c:v>1.1451</c:v>
                </c:pt>
                <c:pt idx="563">
                  <c:v>1.0902000000000001</c:v>
                </c:pt>
                <c:pt idx="564">
                  <c:v>1.1049</c:v>
                </c:pt>
                <c:pt idx="565">
                  <c:v>1.0980000000000001</c:v>
                </c:pt>
                <c:pt idx="566">
                  <c:v>1.1284000000000001</c:v>
                </c:pt>
                <c:pt idx="567">
                  <c:v>1.0478000000000001</c:v>
                </c:pt>
                <c:pt idx="568">
                  <c:v>1.0798000000000001</c:v>
                </c:pt>
                <c:pt idx="569">
                  <c:v>1.1213</c:v>
                </c:pt>
                <c:pt idx="570">
                  <c:v>1.1557999999999999</c:v>
                </c:pt>
                <c:pt idx="571">
                  <c:v>1.2107000000000001</c:v>
                </c:pt>
                <c:pt idx="572">
                  <c:v>1.2041999999999999</c:v>
                </c:pt>
                <c:pt idx="573">
                  <c:v>1.1535</c:v>
                </c:pt>
                <c:pt idx="574">
                  <c:v>1.1437999999999999</c:v>
                </c:pt>
                <c:pt idx="575">
                  <c:v>1.1408</c:v>
                </c:pt>
                <c:pt idx="576">
                  <c:v>1.17</c:v>
                </c:pt>
                <c:pt idx="577">
                  <c:v>1.1677</c:v>
                </c:pt>
                <c:pt idx="578">
                  <c:v>1.175</c:v>
                </c:pt>
                <c:pt idx="579">
                  <c:v>1.1222000000000001</c:v>
                </c:pt>
                <c:pt idx="580">
                  <c:v>1.1734</c:v>
                </c:pt>
                <c:pt idx="581">
                  <c:v>1.1146</c:v>
                </c:pt>
                <c:pt idx="582">
                  <c:v>1.1142000000000001</c:v>
                </c:pt>
                <c:pt idx="583">
                  <c:v>1.0892999999999999</c:v>
                </c:pt>
                <c:pt idx="584">
                  <c:v>1.1133999999999999</c:v>
                </c:pt>
                <c:pt idx="585">
                  <c:v>1.0941000000000001</c:v>
                </c:pt>
                <c:pt idx="586">
                  <c:v>1.1131</c:v>
                </c:pt>
                <c:pt idx="587">
                  <c:v>1.1298999999999999</c:v>
                </c:pt>
                <c:pt idx="588">
                  <c:v>1.0596000000000001</c:v>
                </c:pt>
                <c:pt idx="589">
                  <c:v>1.0571999999999999</c:v>
                </c:pt>
                <c:pt idx="590">
                  <c:v>1.0826</c:v>
                </c:pt>
                <c:pt idx="591">
                  <c:v>1.0390999999999999</c:v>
                </c:pt>
                <c:pt idx="592">
                  <c:v>1.0283</c:v>
                </c:pt>
                <c:pt idx="593">
                  <c:v>1.0746</c:v>
                </c:pt>
                <c:pt idx="594">
                  <c:v>1.0508999999999999</c:v>
                </c:pt>
                <c:pt idx="595">
                  <c:v>1.0299</c:v>
                </c:pt>
                <c:pt idx="596">
                  <c:v>1.1113999999999999</c:v>
                </c:pt>
                <c:pt idx="597">
                  <c:v>1.1019000000000001</c:v>
                </c:pt>
                <c:pt idx="598">
                  <c:v>1.1344000000000001</c:v>
                </c:pt>
                <c:pt idx="599">
                  <c:v>1.1508</c:v>
                </c:pt>
                <c:pt idx="600">
                  <c:v>1.1576</c:v>
                </c:pt>
                <c:pt idx="601">
                  <c:v>1.1571</c:v>
                </c:pt>
                <c:pt idx="602">
                  <c:v>1.1161000000000001</c:v>
                </c:pt>
                <c:pt idx="603">
                  <c:v>1.1185</c:v>
                </c:pt>
                <c:pt idx="604">
                  <c:v>1.0619000000000001</c:v>
                </c:pt>
                <c:pt idx="605">
                  <c:v>1.1437999999999999</c:v>
                </c:pt>
                <c:pt idx="606">
                  <c:v>1.0701000000000001</c:v>
                </c:pt>
                <c:pt idx="607">
                  <c:v>1.1613</c:v>
                </c:pt>
                <c:pt idx="608">
                  <c:v>1.1397999999999999</c:v>
                </c:pt>
                <c:pt idx="609">
                  <c:v>1.1105</c:v>
                </c:pt>
                <c:pt idx="610">
                  <c:v>1.1214</c:v>
                </c:pt>
                <c:pt idx="611">
                  <c:v>1.1138999999999999</c:v>
                </c:pt>
                <c:pt idx="612">
                  <c:v>1.1645000000000001</c:v>
                </c:pt>
                <c:pt idx="613">
                  <c:v>1.1594</c:v>
                </c:pt>
                <c:pt idx="614">
                  <c:v>1.1088</c:v>
                </c:pt>
                <c:pt idx="615">
                  <c:v>1.0771999999999999</c:v>
                </c:pt>
                <c:pt idx="616">
                  <c:v>1.0768</c:v>
                </c:pt>
                <c:pt idx="617">
                  <c:v>1.1357999999999999</c:v>
                </c:pt>
                <c:pt idx="618">
                  <c:v>1.1992</c:v>
                </c:pt>
                <c:pt idx="619">
                  <c:v>1.1970000000000001</c:v>
                </c:pt>
                <c:pt idx="620">
                  <c:v>1.1919</c:v>
                </c:pt>
                <c:pt idx="621">
                  <c:v>1.2134</c:v>
                </c:pt>
                <c:pt idx="622">
                  <c:v>1.2037</c:v>
                </c:pt>
                <c:pt idx="623">
                  <c:v>1.22</c:v>
                </c:pt>
                <c:pt idx="624">
                  <c:v>1.2399</c:v>
                </c:pt>
                <c:pt idx="625">
                  <c:v>1.2022999999999999</c:v>
                </c:pt>
                <c:pt idx="626">
                  <c:v>1.2156</c:v>
                </c:pt>
                <c:pt idx="627">
                  <c:v>1.1825000000000001</c:v>
                </c:pt>
                <c:pt idx="628">
                  <c:v>1.1565000000000001</c:v>
                </c:pt>
                <c:pt idx="629">
                  <c:v>1.1769000000000001</c:v>
                </c:pt>
                <c:pt idx="630">
                  <c:v>1.1816</c:v>
                </c:pt>
                <c:pt idx="631">
                  <c:v>1.2314000000000001</c:v>
                </c:pt>
                <c:pt idx="632">
                  <c:v>1.1769000000000001</c:v>
                </c:pt>
                <c:pt idx="633">
                  <c:v>1.1163000000000001</c:v>
                </c:pt>
                <c:pt idx="634">
                  <c:v>1.0688</c:v>
                </c:pt>
                <c:pt idx="635">
                  <c:v>1.0819000000000001</c:v>
                </c:pt>
                <c:pt idx="636">
                  <c:v>1.0956999999999999</c:v>
                </c:pt>
                <c:pt idx="637">
                  <c:v>1.0624</c:v>
                </c:pt>
                <c:pt idx="638">
                  <c:v>1.0583</c:v>
                </c:pt>
                <c:pt idx="639">
                  <c:v>1.0483</c:v>
                </c:pt>
                <c:pt idx="640">
                  <c:v>1.0727</c:v>
                </c:pt>
                <c:pt idx="641">
                  <c:v>1.0364</c:v>
                </c:pt>
                <c:pt idx="642">
                  <c:v>1.0802</c:v>
                </c:pt>
                <c:pt idx="643">
                  <c:v>1.0112000000000001</c:v>
                </c:pt>
                <c:pt idx="644">
                  <c:v>1.109</c:v>
                </c:pt>
                <c:pt idx="645">
                  <c:v>1.0714999999999999</c:v>
                </c:pt>
                <c:pt idx="646">
                  <c:v>1.1041000000000001</c:v>
                </c:pt>
                <c:pt idx="647">
                  <c:v>1.0757000000000001</c:v>
                </c:pt>
                <c:pt idx="648">
                  <c:v>1.1003000000000001</c:v>
                </c:pt>
                <c:pt idx="649">
                  <c:v>1.1185</c:v>
                </c:pt>
                <c:pt idx="650">
                  <c:v>1.1249</c:v>
                </c:pt>
                <c:pt idx="651">
                  <c:v>1.1416999999999999</c:v>
                </c:pt>
                <c:pt idx="652">
                  <c:v>1.0426</c:v>
                </c:pt>
                <c:pt idx="653">
                  <c:v>1.0730999999999999</c:v>
                </c:pt>
                <c:pt idx="654">
                  <c:v>1.1678999999999999</c:v>
                </c:pt>
                <c:pt idx="655">
                  <c:v>1.1243000000000001</c:v>
                </c:pt>
                <c:pt idx="656">
                  <c:v>1.1366000000000001</c:v>
                </c:pt>
                <c:pt idx="657">
                  <c:v>1.1382000000000001</c:v>
                </c:pt>
                <c:pt idx="658">
                  <c:v>1.0962000000000001</c:v>
                </c:pt>
                <c:pt idx="659">
                  <c:v>1.1040000000000001</c:v>
                </c:pt>
                <c:pt idx="660">
                  <c:v>1.093</c:v>
                </c:pt>
                <c:pt idx="661">
                  <c:v>1.0871</c:v>
                </c:pt>
                <c:pt idx="662">
                  <c:v>1.0943000000000001</c:v>
                </c:pt>
                <c:pt idx="663">
                  <c:v>1.1193</c:v>
                </c:pt>
                <c:pt idx="664">
                  <c:v>1.2101</c:v>
                </c:pt>
                <c:pt idx="665">
                  <c:v>1.1505000000000001</c:v>
                </c:pt>
                <c:pt idx="666">
                  <c:v>1.0618000000000001</c:v>
                </c:pt>
                <c:pt idx="667">
                  <c:v>1.105</c:v>
                </c:pt>
                <c:pt idx="668">
                  <c:v>1.1307</c:v>
                </c:pt>
                <c:pt idx="669">
                  <c:v>1.0854999999999999</c:v>
                </c:pt>
                <c:pt idx="670">
                  <c:v>1.0921000000000001</c:v>
                </c:pt>
                <c:pt idx="671">
                  <c:v>1.1496</c:v>
                </c:pt>
                <c:pt idx="672">
                  <c:v>1.1452</c:v>
                </c:pt>
                <c:pt idx="673">
                  <c:v>1.1621999999999999</c:v>
                </c:pt>
                <c:pt idx="674">
                  <c:v>1.2044999999999999</c:v>
                </c:pt>
                <c:pt idx="675">
                  <c:v>1.1216999999999999</c:v>
                </c:pt>
                <c:pt idx="676">
                  <c:v>1.1059000000000001</c:v>
                </c:pt>
                <c:pt idx="677">
                  <c:v>1.0883</c:v>
                </c:pt>
                <c:pt idx="678">
                  <c:v>1.1021000000000001</c:v>
                </c:pt>
                <c:pt idx="679">
                  <c:v>1.0959000000000001</c:v>
                </c:pt>
                <c:pt idx="680">
                  <c:v>1.0631999999999999</c:v>
                </c:pt>
                <c:pt idx="681">
                  <c:v>1.1052</c:v>
                </c:pt>
                <c:pt idx="682">
                  <c:v>1.111</c:v>
                </c:pt>
                <c:pt idx="683">
                  <c:v>1.0743</c:v>
                </c:pt>
                <c:pt idx="684">
                  <c:v>1.0555000000000001</c:v>
                </c:pt>
                <c:pt idx="685">
                  <c:v>1.0882000000000001</c:v>
                </c:pt>
                <c:pt idx="686">
                  <c:v>1.1811</c:v>
                </c:pt>
                <c:pt idx="687">
                  <c:v>1.1779999999999999</c:v>
                </c:pt>
                <c:pt idx="688">
                  <c:v>1.1679999999999999</c:v>
                </c:pt>
                <c:pt idx="689">
                  <c:v>1.1298999999999999</c:v>
                </c:pt>
                <c:pt idx="690">
                  <c:v>1.18</c:v>
                </c:pt>
                <c:pt idx="691">
                  <c:v>1.1614</c:v>
                </c:pt>
                <c:pt idx="692">
                  <c:v>1.1456</c:v>
                </c:pt>
                <c:pt idx="693">
                  <c:v>1.0931</c:v>
                </c:pt>
                <c:pt idx="694">
                  <c:v>1.1712</c:v>
                </c:pt>
                <c:pt idx="695">
                  <c:v>1.1732</c:v>
                </c:pt>
                <c:pt idx="696">
                  <c:v>1.1194999999999999</c:v>
                </c:pt>
                <c:pt idx="697">
                  <c:v>1.1261000000000001</c:v>
                </c:pt>
                <c:pt idx="698">
                  <c:v>1.1802999999999999</c:v>
                </c:pt>
                <c:pt idx="699">
                  <c:v>1.1236999999999999</c:v>
                </c:pt>
                <c:pt idx="700">
                  <c:v>1.224</c:v>
                </c:pt>
                <c:pt idx="701">
                  <c:v>1.2235</c:v>
                </c:pt>
                <c:pt idx="702">
                  <c:v>1.1846000000000001</c:v>
                </c:pt>
                <c:pt idx="703">
                  <c:v>1.1818</c:v>
                </c:pt>
                <c:pt idx="704">
                  <c:v>1.1639999999999999</c:v>
                </c:pt>
                <c:pt idx="705">
                  <c:v>1.1862999999999999</c:v>
                </c:pt>
                <c:pt idx="706">
                  <c:v>1.1238999999999999</c:v>
                </c:pt>
                <c:pt idx="707">
                  <c:v>1.0642</c:v>
                </c:pt>
                <c:pt idx="708">
                  <c:v>1.0895999999999999</c:v>
                </c:pt>
                <c:pt idx="709">
                  <c:v>1.1112</c:v>
                </c:pt>
                <c:pt idx="710">
                  <c:v>1.1508</c:v>
                </c:pt>
                <c:pt idx="711">
                  <c:v>1.1236999999999999</c:v>
                </c:pt>
                <c:pt idx="712">
                  <c:v>1.1566000000000001</c:v>
                </c:pt>
                <c:pt idx="713">
                  <c:v>1.1183000000000001</c:v>
                </c:pt>
                <c:pt idx="714">
                  <c:v>1.1472</c:v>
                </c:pt>
                <c:pt idx="715">
                  <c:v>1.129</c:v>
                </c:pt>
                <c:pt idx="716">
                  <c:v>1.1248</c:v>
                </c:pt>
                <c:pt idx="717">
                  <c:v>1.0819000000000001</c:v>
                </c:pt>
                <c:pt idx="718">
                  <c:v>1.1713</c:v>
                </c:pt>
                <c:pt idx="719">
                  <c:v>1.1616</c:v>
                </c:pt>
                <c:pt idx="720">
                  <c:v>1.1828000000000001</c:v>
                </c:pt>
                <c:pt idx="721">
                  <c:v>1.1640999999999999</c:v>
                </c:pt>
                <c:pt idx="722">
                  <c:v>1.1415</c:v>
                </c:pt>
                <c:pt idx="723">
                  <c:v>1.0986</c:v>
                </c:pt>
                <c:pt idx="724">
                  <c:v>1.1348</c:v>
                </c:pt>
                <c:pt idx="725">
                  <c:v>1.1851</c:v>
                </c:pt>
                <c:pt idx="726">
                  <c:v>1.0896999999999999</c:v>
                </c:pt>
                <c:pt idx="727">
                  <c:v>1.1691</c:v>
                </c:pt>
                <c:pt idx="728">
                  <c:v>1.1012</c:v>
                </c:pt>
                <c:pt idx="729">
                  <c:v>1.1229</c:v>
                </c:pt>
                <c:pt idx="730">
                  <c:v>1.0991</c:v>
                </c:pt>
                <c:pt idx="731">
                  <c:v>1.0994999999999999</c:v>
                </c:pt>
                <c:pt idx="732">
                  <c:v>1.1108</c:v>
                </c:pt>
                <c:pt idx="733">
                  <c:v>1.0922000000000001</c:v>
                </c:pt>
                <c:pt idx="734">
                  <c:v>1.1364000000000001</c:v>
                </c:pt>
                <c:pt idx="735">
                  <c:v>1.1778999999999999</c:v>
                </c:pt>
                <c:pt idx="736">
                  <c:v>1.1884999999999999</c:v>
                </c:pt>
                <c:pt idx="737">
                  <c:v>1.2012</c:v>
                </c:pt>
                <c:pt idx="738">
                  <c:v>1.175</c:v>
                </c:pt>
                <c:pt idx="739">
                  <c:v>1.2043999999999999</c:v>
                </c:pt>
                <c:pt idx="740">
                  <c:v>1.2245999999999999</c:v>
                </c:pt>
                <c:pt idx="741">
                  <c:v>1.2306999999999999</c:v>
                </c:pt>
                <c:pt idx="742">
                  <c:v>1.1821999999999999</c:v>
                </c:pt>
                <c:pt idx="743">
                  <c:v>1.1429</c:v>
                </c:pt>
                <c:pt idx="744">
                  <c:v>1.1555</c:v>
                </c:pt>
                <c:pt idx="745">
                  <c:v>1.1745000000000001</c:v>
                </c:pt>
                <c:pt idx="746">
                  <c:v>1.1517999999999999</c:v>
                </c:pt>
                <c:pt idx="747">
                  <c:v>1.1002000000000001</c:v>
                </c:pt>
                <c:pt idx="748">
                  <c:v>1.0952</c:v>
                </c:pt>
                <c:pt idx="749">
                  <c:v>1.1347</c:v>
                </c:pt>
                <c:pt idx="750">
                  <c:v>1.0949</c:v>
                </c:pt>
                <c:pt idx="751">
                  <c:v>1.0755999999999999</c:v>
                </c:pt>
                <c:pt idx="752">
                  <c:v>1.0563</c:v>
                </c:pt>
                <c:pt idx="753">
                  <c:v>1.0881000000000001</c:v>
                </c:pt>
                <c:pt idx="754">
                  <c:v>1.0579000000000001</c:v>
                </c:pt>
                <c:pt idx="755">
                  <c:v>1.1249</c:v>
                </c:pt>
                <c:pt idx="756">
                  <c:v>1.0955999999999999</c:v>
                </c:pt>
                <c:pt idx="757">
                  <c:v>1.0411999999999999</c:v>
                </c:pt>
                <c:pt idx="758">
                  <c:v>1.077</c:v>
                </c:pt>
                <c:pt idx="759">
                  <c:v>1.1476999999999999</c:v>
                </c:pt>
                <c:pt idx="760">
                  <c:v>1.1188</c:v>
                </c:pt>
                <c:pt idx="761">
                  <c:v>1.1289</c:v>
                </c:pt>
                <c:pt idx="762">
                  <c:v>1.1225000000000001</c:v>
                </c:pt>
                <c:pt idx="763">
                  <c:v>1.0994999999999999</c:v>
                </c:pt>
                <c:pt idx="764">
                  <c:v>1.1271</c:v>
                </c:pt>
                <c:pt idx="765">
                  <c:v>1.0688</c:v>
                </c:pt>
                <c:pt idx="766">
                  <c:v>1.139</c:v>
                </c:pt>
                <c:pt idx="767">
                  <c:v>1.0703</c:v>
                </c:pt>
                <c:pt idx="768">
                  <c:v>1.0752999999999999</c:v>
                </c:pt>
                <c:pt idx="769">
                  <c:v>1.0781000000000001</c:v>
                </c:pt>
                <c:pt idx="770">
                  <c:v>1.0780000000000001</c:v>
                </c:pt>
                <c:pt idx="771">
                  <c:v>1.0503</c:v>
                </c:pt>
                <c:pt idx="772">
                  <c:v>1.0885</c:v>
                </c:pt>
                <c:pt idx="773">
                  <c:v>1.1186</c:v>
                </c:pt>
                <c:pt idx="774">
                  <c:v>1.2329000000000001</c:v>
                </c:pt>
                <c:pt idx="775">
                  <c:v>1.1800999999999999</c:v>
                </c:pt>
                <c:pt idx="776">
                  <c:v>1.1587000000000001</c:v>
                </c:pt>
                <c:pt idx="777">
                  <c:v>1.1189</c:v>
                </c:pt>
                <c:pt idx="778">
                  <c:v>1.1779999999999999</c:v>
                </c:pt>
                <c:pt idx="779">
                  <c:v>1.2295</c:v>
                </c:pt>
                <c:pt idx="780">
                  <c:v>1.1689000000000001</c:v>
                </c:pt>
                <c:pt idx="781">
                  <c:v>1.1889000000000001</c:v>
                </c:pt>
                <c:pt idx="782">
                  <c:v>1.1415</c:v>
                </c:pt>
                <c:pt idx="783">
                  <c:v>1.1124000000000001</c:v>
                </c:pt>
                <c:pt idx="784">
                  <c:v>1.1074999999999999</c:v>
                </c:pt>
                <c:pt idx="785">
                  <c:v>1.0825</c:v>
                </c:pt>
                <c:pt idx="786">
                  <c:v>1.0553999999999999</c:v>
                </c:pt>
                <c:pt idx="787">
                  <c:v>1.0862000000000001</c:v>
                </c:pt>
                <c:pt idx="788">
                  <c:v>1.0426</c:v>
                </c:pt>
                <c:pt idx="789">
                  <c:v>1.0248999999999999</c:v>
                </c:pt>
                <c:pt idx="790">
                  <c:v>1.0025999999999999</c:v>
                </c:pt>
                <c:pt idx="791">
                  <c:v>1.0355000000000001</c:v>
                </c:pt>
                <c:pt idx="792">
                  <c:v>1.0865</c:v>
                </c:pt>
                <c:pt idx="793">
                  <c:v>1.0913999999999999</c:v>
                </c:pt>
                <c:pt idx="794">
                  <c:v>1.0210999999999999</c:v>
                </c:pt>
                <c:pt idx="795">
                  <c:v>1.0159</c:v>
                </c:pt>
                <c:pt idx="796">
                  <c:v>1.0045999999999999</c:v>
                </c:pt>
                <c:pt idx="797">
                  <c:v>1.0518000000000001</c:v>
                </c:pt>
                <c:pt idx="798">
                  <c:v>0.98160000000000003</c:v>
                </c:pt>
                <c:pt idx="799">
                  <c:v>0.99250000000000005</c:v>
                </c:pt>
                <c:pt idx="800">
                  <c:v>0.96599999999999997</c:v>
                </c:pt>
                <c:pt idx="801">
                  <c:v>1.0539000000000001</c:v>
                </c:pt>
                <c:pt idx="802">
                  <c:v>1.0085</c:v>
                </c:pt>
                <c:pt idx="803">
                  <c:v>0.98550000000000004</c:v>
                </c:pt>
                <c:pt idx="804">
                  <c:v>1.0176000000000001</c:v>
                </c:pt>
                <c:pt idx="805">
                  <c:v>1.0683</c:v>
                </c:pt>
                <c:pt idx="806">
                  <c:v>1.0868</c:v>
                </c:pt>
                <c:pt idx="807">
                  <c:v>1.0531999999999999</c:v>
                </c:pt>
                <c:pt idx="808">
                  <c:v>1.0705</c:v>
                </c:pt>
                <c:pt idx="809">
                  <c:v>1.0883</c:v>
                </c:pt>
                <c:pt idx="810">
                  <c:v>1.0967</c:v>
                </c:pt>
                <c:pt idx="811">
                  <c:v>1.0634999999999999</c:v>
                </c:pt>
                <c:pt idx="812">
                  <c:v>1.0414000000000001</c:v>
                </c:pt>
                <c:pt idx="813">
                  <c:v>1.1106</c:v>
                </c:pt>
                <c:pt idx="814">
                  <c:v>1.0476000000000001</c:v>
                </c:pt>
                <c:pt idx="815">
                  <c:v>1.0563</c:v>
                </c:pt>
                <c:pt idx="816">
                  <c:v>1.0378000000000001</c:v>
                </c:pt>
                <c:pt idx="817">
                  <c:v>1.1025</c:v>
                </c:pt>
                <c:pt idx="818">
                  <c:v>1.0457000000000001</c:v>
                </c:pt>
                <c:pt idx="819">
                  <c:v>1.0606</c:v>
                </c:pt>
                <c:pt idx="820">
                  <c:v>1.0330999999999999</c:v>
                </c:pt>
                <c:pt idx="821">
                  <c:v>1.0616000000000001</c:v>
                </c:pt>
                <c:pt idx="822">
                  <c:v>1.1000000000000001</c:v>
                </c:pt>
                <c:pt idx="823">
                  <c:v>1.0774999999999999</c:v>
                </c:pt>
                <c:pt idx="824">
                  <c:v>1.0775999999999999</c:v>
                </c:pt>
                <c:pt idx="825">
                  <c:v>1.0325</c:v>
                </c:pt>
                <c:pt idx="826">
                  <c:v>1.0311999999999999</c:v>
                </c:pt>
                <c:pt idx="827">
                  <c:v>1.0587</c:v>
                </c:pt>
                <c:pt idx="828">
                  <c:v>1.0651999999999999</c:v>
                </c:pt>
                <c:pt idx="829">
                  <c:v>1.0042</c:v>
                </c:pt>
                <c:pt idx="830">
                  <c:v>0.98650000000000004</c:v>
                </c:pt>
                <c:pt idx="831">
                  <c:v>1.0123</c:v>
                </c:pt>
                <c:pt idx="832">
                  <c:v>1.0939000000000001</c:v>
                </c:pt>
                <c:pt idx="833">
                  <c:v>1.1269</c:v>
                </c:pt>
                <c:pt idx="834">
                  <c:v>1.0769</c:v>
                </c:pt>
                <c:pt idx="835">
                  <c:v>1.0323</c:v>
                </c:pt>
                <c:pt idx="836">
                  <c:v>1.0497000000000001</c:v>
                </c:pt>
                <c:pt idx="837">
                  <c:v>1.0643</c:v>
                </c:pt>
                <c:pt idx="838">
                  <c:v>1.0465</c:v>
                </c:pt>
                <c:pt idx="839">
                  <c:v>1.0109999999999999</c:v>
                </c:pt>
                <c:pt idx="840">
                  <c:v>1.0649</c:v>
                </c:pt>
                <c:pt idx="841">
                  <c:v>1.0978000000000001</c:v>
                </c:pt>
                <c:pt idx="842">
                  <c:v>1.0012000000000001</c:v>
                </c:pt>
                <c:pt idx="843">
                  <c:v>1.0259</c:v>
                </c:pt>
                <c:pt idx="844">
                  <c:v>1.0794999999999999</c:v>
                </c:pt>
                <c:pt idx="845">
                  <c:v>1.1475</c:v>
                </c:pt>
                <c:pt idx="846">
                  <c:v>1.0286999999999999</c:v>
                </c:pt>
                <c:pt idx="847">
                  <c:v>0.97240000000000004</c:v>
                </c:pt>
                <c:pt idx="848">
                  <c:v>1.0063</c:v>
                </c:pt>
                <c:pt idx="849">
                  <c:v>0.998</c:v>
                </c:pt>
                <c:pt idx="850">
                  <c:v>1.0099</c:v>
                </c:pt>
                <c:pt idx="851">
                  <c:v>1.0185</c:v>
                </c:pt>
                <c:pt idx="852">
                  <c:v>1.0057</c:v>
                </c:pt>
                <c:pt idx="853">
                  <c:v>1.0283</c:v>
                </c:pt>
                <c:pt idx="854">
                  <c:v>1.0592999999999999</c:v>
                </c:pt>
                <c:pt idx="855">
                  <c:v>1.0926</c:v>
                </c:pt>
                <c:pt idx="856">
                  <c:v>1.0145</c:v>
                </c:pt>
                <c:pt idx="857">
                  <c:v>0.98650000000000004</c:v>
                </c:pt>
                <c:pt idx="858">
                  <c:v>1.0485</c:v>
                </c:pt>
                <c:pt idx="859">
                  <c:v>1.0716000000000001</c:v>
                </c:pt>
                <c:pt idx="860">
                  <c:v>1.1578999999999999</c:v>
                </c:pt>
                <c:pt idx="861">
                  <c:v>1.1688000000000001</c:v>
                </c:pt>
                <c:pt idx="862">
                  <c:v>1.1327</c:v>
                </c:pt>
                <c:pt idx="863">
                  <c:v>1.0641</c:v>
                </c:pt>
                <c:pt idx="864">
                  <c:v>1.1211</c:v>
                </c:pt>
                <c:pt idx="865">
                  <c:v>1.1101000000000001</c:v>
                </c:pt>
                <c:pt idx="866">
                  <c:v>1.1209</c:v>
                </c:pt>
                <c:pt idx="867">
                  <c:v>1.1143000000000001</c:v>
                </c:pt>
                <c:pt idx="868">
                  <c:v>1.1188</c:v>
                </c:pt>
                <c:pt idx="869">
                  <c:v>1.0345</c:v>
                </c:pt>
                <c:pt idx="870">
                  <c:v>1.0102</c:v>
                </c:pt>
                <c:pt idx="871">
                  <c:v>1.0081</c:v>
                </c:pt>
                <c:pt idx="872">
                  <c:v>1.0488999999999999</c:v>
                </c:pt>
                <c:pt idx="873">
                  <c:v>1.0451999999999999</c:v>
                </c:pt>
                <c:pt idx="874">
                  <c:v>1.0750999999999999</c:v>
                </c:pt>
                <c:pt idx="875">
                  <c:v>1.0882000000000001</c:v>
                </c:pt>
                <c:pt idx="876">
                  <c:v>1.1255999999999999</c:v>
                </c:pt>
                <c:pt idx="877">
                  <c:v>1.1064000000000001</c:v>
                </c:pt>
                <c:pt idx="878">
                  <c:v>1.0576000000000001</c:v>
                </c:pt>
                <c:pt idx="879">
                  <c:v>1.131</c:v>
                </c:pt>
                <c:pt idx="880">
                  <c:v>1.0865</c:v>
                </c:pt>
                <c:pt idx="881">
                  <c:v>1.0258</c:v>
                </c:pt>
                <c:pt idx="882">
                  <c:v>1.0194000000000001</c:v>
                </c:pt>
                <c:pt idx="883">
                  <c:v>1.0369999999999999</c:v>
                </c:pt>
                <c:pt idx="884">
                  <c:v>1.0687</c:v>
                </c:pt>
                <c:pt idx="885">
                  <c:v>1.0422</c:v>
                </c:pt>
                <c:pt idx="886">
                  <c:v>1.0089999999999999</c:v>
                </c:pt>
                <c:pt idx="887">
                  <c:v>1.0381</c:v>
                </c:pt>
                <c:pt idx="888">
                  <c:v>1.0395000000000001</c:v>
                </c:pt>
                <c:pt idx="889">
                  <c:v>1.1002000000000001</c:v>
                </c:pt>
                <c:pt idx="890">
                  <c:v>1.0664</c:v>
                </c:pt>
                <c:pt idx="891">
                  <c:v>1.1048</c:v>
                </c:pt>
                <c:pt idx="892">
                  <c:v>1.0738000000000001</c:v>
                </c:pt>
                <c:pt idx="893">
                  <c:v>1.1191</c:v>
                </c:pt>
                <c:pt idx="894">
                  <c:v>1.1845000000000001</c:v>
                </c:pt>
                <c:pt idx="895">
                  <c:v>1.1598999999999999</c:v>
                </c:pt>
                <c:pt idx="896">
                  <c:v>1.1146</c:v>
                </c:pt>
                <c:pt idx="897">
                  <c:v>1.1376999999999999</c:v>
                </c:pt>
                <c:pt idx="898">
                  <c:v>1.1400999999999999</c:v>
                </c:pt>
                <c:pt idx="899">
                  <c:v>1.1207</c:v>
                </c:pt>
                <c:pt idx="900">
                  <c:v>1.0688</c:v>
                </c:pt>
                <c:pt idx="901">
                  <c:v>1.1231</c:v>
                </c:pt>
                <c:pt idx="902">
                  <c:v>1.1509</c:v>
                </c:pt>
                <c:pt idx="903">
                  <c:v>1.194</c:v>
                </c:pt>
                <c:pt idx="904">
                  <c:v>1.1346000000000001</c:v>
                </c:pt>
                <c:pt idx="905">
                  <c:v>1.1463000000000001</c:v>
                </c:pt>
                <c:pt idx="906">
                  <c:v>1.1041000000000001</c:v>
                </c:pt>
                <c:pt idx="907">
                  <c:v>1.1567000000000001</c:v>
                </c:pt>
                <c:pt idx="908">
                  <c:v>1.1436999999999999</c:v>
                </c:pt>
                <c:pt idx="909">
                  <c:v>1.0881000000000001</c:v>
                </c:pt>
                <c:pt idx="910">
                  <c:v>1.1108</c:v>
                </c:pt>
                <c:pt idx="911">
                  <c:v>1.0831999999999999</c:v>
                </c:pt>
                <c:pt idx="912">
                  <c:v>1.0681</c:v>
                </c:pt>
                <c:pt idx="913">
                  <c:v>1.0979000000000001</c:v>
                </c:pt>
                <c:pt idx="914">
                  <c:v>1.1214999999999999</c:v>
                </c:pt>
                <c:pt idx="915">
                  <c:v>1.0827</c:v>
                </c:pt>
                <c:pt idx="916">
                  <c:v>1.1375</c:v>
                </c:pt>
                <c:pt idx="917">
                  <c:v>1.0342</c:v>
                </c:pt>
                <c:pt idx="918">
                  <c:v>1.0864</c:v>
                </c:pt>
                <c:pt idx="919">
                  <c:v>1.0872999999999999</c:v>
                </c:pt>
                <c:pt idx="920">
                  <c:v>1.1317999999999999</c:v>
                </c:pt>
                <c:pt idx="921">
                  <c:v>1.0765</c:v>
                </c:pt>
                <c:pt idx="922">
                  <c:v>1.0799000000000001</c:v>
                </c:pt>
                <c:pt idx="923">
                  <c:v>1.095</c:v>
                </c:pt>
                <c:pt idx="924">
                  <c:v>1.0351999999999999</c:v>
                </c:pt>
                <c:pt idx="925">
                  <c:v>1.0587</c:v>
                </c:pt>
                <c:pt idx="926">
                  <c:v>1.0617000000000001</c:v>
                </c:pt>
                <c:pt idx="927">
                  <c:v>1.0720000000000001</c:v>
                </c:pt>
                <c:pt idx="928">
                  <c:v>1.1693</c:v>
                </c:pt>
                <c:pt idx="929">
                  <c:v>1.1403000000000001</c:v>
                </c:pt>
                <c:pt idx="930">
                  <c:v>1.1405000000000001</c:v>
                </c:pt>
                <c:pt idx="931">
                  <c:v>1.1701999999999999</c:v>
                </c:pt>
                <c:pt idx="932">
                  <c:v>1.1204000000000001</c:v>
                </c:pt>
                <c:pt idx="933">
                  <c:v>1.0955999999999999</c:v>
                </c:pt>
                <c:pt idx="934">
                  <c:v>1.1396999999999999</c:v>
                </c:pt>
                <c:pt idx="935">
                  <c:v>1.1144000000000001</c:v>
                </c:pt>
                <c:pt idx="936">
                  <c:v>1.2404999999999999</c:v>
                </c:pt>
                <c:pt idx="937">
                  <c:v>1.1881999999999999</c:v>
                </c:pt>
                <c:pt idx="938">
                  <c:v>1.101</c:v>
                </c:pt>
                <c:pt idx="939">
                  <c:v>1.0995999999999999</c:v>
                </c:pt>
                <c:pt idx="940">
                  <c:v>1.0754999999999999</c:v>
                </c:pt>
                <c:pt idx="941">
                  <c:v>1.1046</c:v>
                </c:pt>
                <c:pt idx="942">
                  <c:v>1.1194999999999999</c:v>
                </c:pt>
                <c:pt idx="943">
                  <c:v>1.0653999999999999</c:v>
                </c:pt>
                <c:pt idx="944">
                  <c:v>1.0868</c:v>
                </c:pt>
                <c:pt idx="945">
                  <c:v>1.0824</c:v>
                </c:pt>
                <c:pt idx="946">
                  <c:v>1.1027</c:v>
                </c:pt>
                <c:pt idx="947">
                  <c:v>1.0936999999999999</c:v>
                </c:pt>
                <c:pt idx="948">
                  <c:v>1.0840000000000001</c:v>
                </c:pt>
                <c:pt idx="949">
                  <c:v>1.0507</c:v>
                </c:pt>
                <c:pt idx="950">
                  <c:v>1.0742</c:v>
                </c:pt>
                <c:pt idx="951">
                  <c:v>1.0841000000000001</c:v>
                </c:pt>
                <c:pt idx="952">
                  <c:v>1.0909</c:v>
                </c:pt>
                <c:pt idx="953">
                  <c:v>1.1553</c:v>
                </c:pt>
                <c:pt idx="954">
                  <c:v>1.1156999999999999</c:v>
                </c:pt>
                <c:pt idx="955">
                  <c:v>1.0955999999999999</c:v>
                </c:pt>
                <c:pt idx="956">
                  <c:v>1.0953999999999999</c:v>
                </c:pt>
                <c:pt idx="957">
                  <c:v>1.0629</c:v>
                </c:pt>
                <c:pt idx="958">
                  <c:v>1.099</c:v>
                </c:pt>
                <c:pt idx="959">
                  <c:v>1.0862000000000001</c:v>
                </c:pt>
                <c:pt idx="960">
                  <c:v>1.0988</c:v>
                </c:pt>
                <c:pt idx="961">
                  <c:v>1.0750999999999999</c:v>
                </c:pt>
                <c:pt idx="962">
                  <c:v>1.0853999999999999</c:v>
                </c:pt>
                <c:pt idx="963">
                  <c:v>1.1186</c:v>
                </c:pt>
                <c:pt idx="964">
                  <c:v>1.1202000000000001</c:v>
                </c:pt>
                <c:pt idx="965">
                  <c:v>1.091</c:v>
                </c:pt>
                <c:pt idx="966">
                  <c:v>1.0627</c:v>
                </c:pt>
                <c:pt idx="967">
                  <c:v>1.1222000000000001</c:v>
                </c:pt>
                <c:pt idx="968">
                  <c:v>1.0859000000000001</c:v>
                </c:pt>
                <c:pt idx="969">
                  <c:v>1.0885</c:v>
                </c:pt>
                <c:pt idx="970">
                  <c:v>1.0512999999999999</c:v>
                </c:pt>
                <c:pt idx="971">
                  <c:v>1.1167</c:v>
                </c:pt>
                <c:pt idx="972">
                  <c:v>1.1197999999999999</c:v>
                </c:pt>
                <c:pt idx="973">
                  <c:v>1.054</c:v>
                </c:pt>
                <c:pt idx="974">
                  <c:v>1.0652999999999999</c:v>
                </c:pt>
                <c:pt idx="975">
                  <c:v>1.0718000000000001</c:v>
                </c:pt>
                <c:pt idx="976">
                  <c:v>1.0918000000000001</c:v>
                </c:pt>
                <c:pt idx="977">
                  <c:v>1.0745</c:v>
                </c:pt>
                <c:pt idx="978">
                  <c:v>1.0575000000000001</c:v>
                </c:pt>
                <c:pt idx="979">
                  <c:v>1.0307999999999999</c:v>
                </c:pt>
                <c:pt idx="980">
                  <c:v>1.0392999999999999</c:v>
                </c:pt>
                <c:pt idx="981">
                  <c:v>1.0038</c:v>
                </c:pt>
                <c:pt idx="982">
                  <c:v>1.0099</c:v>
                </c:pt>
                <c:pt idx="983">
                  <c:v>1.0238</c:v>
                </c:pt>
                <c:pt idx="984">
                  <c:v>1.0284</c:v>
                </c:pt>
                <c:pt idx="985">
                  <c:v>1.0607</c:v>
                </c:pt>
                <c:pt idx="986">
                  <c:v>1.0192000000000001</c:v>
                </c:pt>
                <c:pt idx="987">
                  <c:v>1.0752999999999999</c:v>
                </c:pt>
                <c:pt idx="988">
                  <c:v>1.1000000000000001</c:v>
                </c:pt>
                <c:pt idx="989">
                  <c:v>1.0572999999999999</c:v>
                </c:pt>
                <c:pt idx="990">
                  <c:v>1.069</c:v>
                </c:pt>
                <c:pt idx="991">
                  <c:v>1.0193000000000001</c:v>
                </c:pt>
                <c:pt idx="992">
                  <c:v>1.0365</c:v>
                </c:pt>
                <c:pt idx="993">
                  <c:v>1.0241</c:v>
                </c:pt>
                <c:pt idx="994">
                  <c:v>1.0409999999999999</c:v>
                </c:pt>
                <c:pt idx="995">
                  <c:v>1.0595000000000001</c:v>
                </c:pt>
                <c:pt idx="996">
                  <c:v>1.0602</c:v>
                </c:pt>
                <c:pt idx="997">
                  <c:v>1.0685</c:v>
                </c:pt>
                <c:pt idx="998">
                  <c:v>1.0609999999999999</c:v>
                </c:pt>
                <c:pt idx="999">
                  <c:v>1.0599000000000001</c:v>
                </c:pt>
                <c:pt idx="1000">
                  <c:v>1.0669</c:v>
                </c:pt>
                <c:pt idx="1001">
                  <c:v>1.0558000000000001</c:v>
                </c:pt>
                <c:pt idx="1002">
                  <c:v>1.0610999999999999</c:v>
                </c:pt>
                <c:pt idx="1003">
                  <c:v>1.0293000000000001</c:v>
                </c:pt>
                <c:pt idx="1004">
                  <c:v>1.0492999999999999</c:v>
                </c:pt>
                <c:pt idx="1005">
                  <c:v>1.0105999999999999</c:v>
                </c:pt>
                <c:pt idx="1006">
                  <c:v>1.0018</c:v>
                </c:pt>
                <c:pt idx="1007">
                  <c:v>1.0656000000000001</c:v>
                </c:pt>
                <c:pt idx="1008">
                  <c:v>1.0589999999999999</c:v>
                </c:pt>
                <c:pt idx="1009">
                  <c:v>1.1001000000000001</c:v>
                </c:pt>
                <c:pt idx="1010">
                  <c:v>1.0755999999999999</c:v>
                </c:pt>
                <c:pt idx="1011">
                  <c:v>1.0880000000000001</c:v>
                </c:pt>
                <c:pt idx="1012">
                  <c:v>1.1021000000000001</c:v>
                </c:pt>
                <c:pt idx="1013">
                  <c:v>1.1194999999999999</c:v>
                </c:pt>
                <c:pt idx="1014">
                  <c:v>1.0807</c:v>
                </c:pt>
                <c:pt idx="1015">
                  <c:v>1.0636000000000001</c:v>
                </c:pt>
                <c:pt idx="1016">
                  <c:v>1.149</c:v>
                </c:pt>
                <c:pt idx="1017">
                  <c:v>1.0376000000000001</c:v>
                </c:pt>
                <c:pt idx="1018">
                  <c:v>1.0225</c:v>
                </c:pt>
                <c:pt idx="1019">
                  <c:v>1.0427999999999999</c:v>
                </c:pt>
                <c:pt idx="1020">
                  <c:v>1.0019</c:v>
                </c:pt>
                <c:pt idx="1021">
                  <c:v>1.0085</c:v>
                </c:pt>
                <c:pt idx="1022">
                  <c:v>1.0316000000000001</c:v>
                </c:pt>
                <c:pt idx="1023">
                  <c:v>1.0770999999999999</c:v>
                </c:pt>
                <c:pt idx="1024">
                  <c:v>1.0007999999999999</c:v>
                </c:pt>
                <c:pt idx="1025">
                  <c:v>1.0056</c:v>
                </c:pt>
                <c:pt idx="1026">
                  <c:v>1.0107999999999999</c:v>
                </c:pt>
                <c:pt idx="1027">
                  <c:v>1.0164</c:v>
                </c:pt>
                <c:pt idx="1028">
                  <c:v>0.99280000000000002</c:v>
                </c:pt>
                <c:pt idx="1029">
                  <c:v>0.98540000000000005</c:v>
                </c:pt>
                <c:pt idx="1030">
                  <c:v>0.97160000000000002</c:v>
                </c:pt>
                <c:pt idx="1031">
                  <c:v>1.0025999999999999</c:v>
                </c:pt>
                <c:pt idx="1032">
                  <c:v>0.99039999999999995</c:v>
                </c:pt>
                <c:pt idx="1033">
                  <c:v>0.97330000000000005</c:v>
                </c:pt>
                <c:pt idx="1034">
                  <c:v>0.9677</c:v>
                </c:pt>
                <c:pt idx="1035">
                  <c:v>0.96189999999999998</c:v>
                </c:pt>
                <c:pt idx="1036">
                  <c:v>0.95289999999999997</c:v>
                </c:pt>
                <c:pt idx="1037">
                  <c:v>0.93569999999999998</c:v>
                </c:pt>
                <c:pt idx="1038">
                  <c:v>1.0459000000000001</c:v>
                </c:pt>
                <c:pt idx="1039">
                  <c:v>1.0042</c:v>
                </c:pt>
                <c:pt idx="1040">
                  <c:v>1.0537000000000001</c:v>
                </c:pt>
                <c:pt idx="1041">
                  <c:v>0.95250000000000001</c:v>
                </c:pt>
                <c:pt idx="1042">
                  <c:v>0.96299999999999997</c:v>
                </c:pt>
                <c:pt idx="1043">
                  <c:v>1.0084</c:v>
                </c:pt>
                <c:pt idx="1044">
                  <c:v>1.1243000000000001</c:v>
                </c:pt>
                <c:pt idx="1045">
                  <c:v>1.0965</c:v>
                </c:pt>
                <c:pt idx="1046">
                  <c:v>1.0584</c:v>
                </c:pt>
                <c:pt idx="1047">
                  <c:v>0.96940000000000004</c:v>
                </c:pt>
                <c:pt idx="1048">
                  <c:v>1.0065999999999999</c:v>
                </c:pt>
                <c:pt idx="1049">
                  <c:v>1.0348999999999999</c:v>
                </c:pt>
                <c:pt idx="1050">
                  <c:v>0.99780000000000002</c:v>
                </c:pt>
                <c:pt idx="1051">
                  <c:v>1.0504</c:v>
                </c:pt>
                <c:pt idx="1052">
                  <c:v>1.0072000000000001</c:v>
                </c:pt>
                <c:pt idx="1053">
                  <c:v>1.0435000000000001</c:v>
                </c:pt>
                <c:pt idx="1054">
                  <c:v>0.98780000000000001</c:v>
                </c:pt>
                <c:pt idx="1055">
                  <c:v>1.0176000000000001</c:v>
                </c:pt>
                <c:pt idx="1056">
                  <c:v>1.0536000000000001</c:v>
                </c:pt>
                <c:pt idx="1057">
                  <c:v>1.0657000000000001</c:v>
                </c:pt>
                <c:pt idx="1058">
                  <c:v>1.0222</c:v>
                </c:pt>
                <c:pt idx="1059">
                  <c:v>0.98329999999999995</c:v>
                </c:pt>
                <c:pt idx="1060">
                  <c:v>1.0159</c:v>
                </c:pt>
                <c:pt idx="1061">
                  <c:v>0.9849</c:v>
                </c:pt>
                <c:pt idx="1062">
                  <c:v>1.0089999999999999</c:v>
                </c:pt>
                <c:pt idx="1063">
                  <c:v>0.98950000000000005</c:v>
                </c:pt>
                <c:pt idx="1064">
                  <c:v>0.96619999999999995</c:v>
                </c:pt>
                <c:pt idx="1065">
                  <c:v>0.99850000000000005</c:v>
                </c:pt>
                <c:pt idx="1066">
                  <c:v>1.0506</c:v>
                </c:pt>
                <c:pt idx="1067">
                  <c:v>1.0507</c:v>
                </c:pt>
                <c:pt idx="1068">
                  <c:v>0.99870000000000003</c:v>
                </c:pt>
                <c:pt idx="1069">
                  <c:v>0.97699999999999998</c:v>
                </c:pt>
                <c:pt idx="1070">
                  <c:v>1.0137</c:v>
                </c:pt>
                <c:pt idx="1071">
                  <c:v>1.0485</c:v>
                </c:pt>
                <c:pt idx="1072">
                  <c:v>1.0062</c:v>
                </c:pt>
                <c:pt idx="1073">
                  <c:v>0.98080000000000001</c:v>
                </c:pt>
                <c:pt idx="1074">
                  <c:v>0.97899999999999998</c:v>
                </c:pt>
                <c:pt idx="1075">
                  <c:v>1.0009999999999999</c:v>
                </c:pt>
                <c:pt idx="1076">
                  <c:v>1.0439000000000001</c:v>
                </c:pt>
                <c:pt idx="1077">
                  <c:v>0.99229999999999996</c:v>
                </c:pt>
                <c:pt idx="1078">
                  <c:v>0.997</c:v>
                </c:pt>
                <c:pt idx="1079">
                  <c:v>1.0581</c:v>
                </c:pt>
                <c:pt idx="1080">
                  <c:v>1.0474000000000001</c:v>
                </c:pt>
                <c:pt idx="1081">
                  <c:v>1.0039</c:v>
                </c:pt>
                <c:pt idx="1082">
                  <c:v>1.087</c:v>
                </c:pt>
                <c:pt idx="1083">
                  <c:v>1.0135000000000001</c:v>
                </c:pt>
                <c:pt idx="1084">
                  <c:v>1.0448</c:v>
                </c:pt>
                <c:pt idx="1085">
                  <c:v>1.0477000000000001</c:v>
                </c:pt>
                <c:pt idx="1086">
                  <c:v>1.03</c:v>
                </c:pt>
                <c:pt idx="1087">
                  <c:v>1.0143</c:v>
                </c:pt>
                <c:pt idx="1088">
                  <c:v>1.0122</c:v>
                </c:pt>
                <c:pt idx="1089">
                  <c:v>1.0488999999999999</c:v>
                </c:pt>
                <c:pt idx="1090">
                  <c:v>1.0181</c:v>
                </c:pt>
                <c:pt idx="1091">
                  <c:v>1.0331999999999999</c:v>
                </c:pt>
                <c:pt idx="1092">
                  <c:v>1.03</c:v>
                </c:pt>
                <c:pt idx="1093">
                  <c:v>0.9798</c:v>
                </c:pt>
                <c:pt idx="1094">
                  <c:v>0.98229999999999995</c:v>
                </c:pt>
                <c:pt idx="1095">
                  <c:v>1.0321</c:v>
                </c:pt>
                <c:pt idx="1096">
                  <c:v>1.0620000000000001</c:v>
                </c:pt>
                <c:pt idx="1097">
                  <c:v>1.0649</c:v>
                </c:pt>
                <c:pt idx="1098">
                  <c:v>1.032</c:v>
                </c:pt>
                <c:pt idx="1099">
                  <c:v>1.0531999999999999</c:v>
                </c:pt>
                <c:pt idx="1100">
                  <c:v>1.0899000000000001</c:v>
                </c:pt>
                <c:pt idx="1101">
                  <c:v>1.1116999999999999</c:v>
                </c:pt>
                <c:pt idx="1102">
                  <c:v>1.0672999999999999</c:v>
                </c:pt>
                <c:pt idx="1103">
                  <c:v>1.0596000000000001</c:v>
                </c:pt>
                <c:pt idx="1104">
                  <c:v>1.1082000000000001</c:v>
                </c:pt>
                <c:pt idx="1105">
                  <c:v>1.0330999999999999</c:v>
                </c:pt>
                <c:pt idx="1106">
                  <c:v>1.0345</c:v>
                </c:pt>
                <c:pt idx="1107">
                  <c:v>1.0105</c:v>
                </c:pt>
                <c:pt idx="1108">
                  <c:v>1.0056</c:v>
                </c:pt>
                <c:pt idx="1109">
                  <c:v>1.0351999999999999</c:v>
                </c:pt>
                <c:pt idx="1110">
                  <c:v>1.0172000000000001</c:v>
                </c:pt>
                <c:pt idx="1111">
                  <c:v>0.9647</c:v>
                </c:pt>
                <c:pt idx="1112">
                  <c:v>0.98929999999999996</c:v>
                </c:pt>
                <c:pt idx="1113">
                  <c:v>1.0009999999999999</c:v>
                </c:pt>
                <c:pt idx="1114">
                  <c:v>0.99650000000000005</c:v>
                </c:pt>
                <c:pt idx="1115">
                  <c:v>1.0336000000000001</c:v>
                </c:pt>
                <c:pt idx="1116">
                  <c:v>1.0206</c:v>
                </c:pt>
                <c:pt idx="1117">
                  <c:v>1.0275000000000001</c:v>
                </c:pt>
                <c:pt idx="1118">
                  <c:v>1.0405</c:v>
                </c:pt>
                <c:pt idx="1119">
                  <c:v>1.0109999999999999</c:v>
                </c:pt>
                <c:pt idx="1120">
                  <c:v>1.0125999999999999</c:v>
                </c:pt>
                <c:pt idx="1121">
                  <c:v>1.03</c:v>
                </c:pt>
                <c:pt idx="1122">
                  <c:v>1.0259</c:v>
                </c:pt>
                <c:pt idx="1123">
                  <c:v>1.0284</c:v>
                </c:pt>
                <c:pt idx="1124">
                  <c:v>0.99780000000000002</c:v>
                </c:pt>
                <c:pt idx="1125">
                  <c:v>1.0653999999999999</c:v>
                </c:pt>
                <c:pt idx="1126">
                  <c:v>1.0789</c:v>
                </c:pt>
                <c:pt idx="1127">
                  <c:v>1.1114999999999999</c:v>
                </c:pt>
                <c:pt idx="1128">
                  <c:v>1.0960000000000001</c:v>
                </c:pt>
                <c:pt idx="1129">
                  <c:v>1.0762</c:v>
                </c:pt>
                <c:pt idx="1130">
                  <c:v>1.0847</c:v>
                </c:pt>
                <c:pt idx="1131">
                  <c:v>1.0901000000000001</c:v>
                </c:pt>
                <c:pt idx="1132">
                  <c:v>1.0555000000000001</c:v>
                </c:pt>
                <c:pt idx="1133">
                  <c:v>1.0469999999999999</c:v>
                </c:pt>
                <c:pt idx="1134">
                  <c:v>1.0106999999999999</c:v>
                </c:pt>
                <c:pt idx="1135">
                  <c:v>1.0541</c:v>
                </c:pt>
                <c:pt idx="1136">
                  <c:v>0.95940000000000003</c:v>
                </c:pt>
                <c:pt idx="1137">
                  <c:v>0.90990000000000004</c:v>
                </c:pt>
                <c:pt idx="1138">
                  <c:v>0.98029999999999995</c:v>
                </c:pt>
                <c:pt idx="1139">
                  <c:v>1.0053000000000001</c:v>
                </c:pt>
                <c:pt idx="1140">
                  <c:v>1.0282</c:v>
                </c:pt>
                <c:pt idx="1141">
                  <c:v>1.0504</c:v>
                </c:pt>
                <c:pt idx="1142">
                  <c:v>1.0448</c:v>
                </c:pt>
                <c:pt idx="1143">
                  <c:v>0.97489999999999999</c:v>
                </c:pt>
                <c:pt idx="1144">
                  <c:v>0.98729999999999996</c:v>
                </c:pt>
                <c:pt idx="1145">
                  <c:v>0.99299999999999999</c:v>
                </c:pt>
                <c:pt idx="1146">
                  <c:v>1.0299</c:v>
                </c:pt>
                <c:pt idx="1147">
                  <c:v>0.95579999999999998</c:v>
                </c:pt>
                <c:pt idx="1148">
                  <c:v>1</c:v>
                </c:pt>
                <c:pt idx="1149">
                  <c:v>1.0066999999999999</c:v>
                </c:pt>
                <c:pt idx="1150">
                  <c:v>0.99180000000000001</c:v>
                </c:pt>
                <c:pt idx="1151">
                  <c:v>1.036</c:v>
                </c:pt>
                <c:pt idx="1152">
                  <c:v>1.0269999999999999</c:v>
                </c:pt>
                <c:pt idx="1153">
                  <c:v>1.0037</c:v>
                </c:pt>
                <c:pt idx="1154">
                  <c:v>1.0777000000000001</c:v>
                </c:pt>
                <c:pt idx="1155">
                  <c:v>1.0310999999999999</c:v>
                </c:pt>
                <c:pt idx="1156">
                  <c:v>1.0544</c:v>
                </c:pt>
                <c:pt idx="1157">
                  <c:v>1.0166999999999999</c:v>
                </c:pt>
                <c:pt idx="1158">
                  <c:v>1.0654999999999999</c:v>
                </c:pt>
                <c:pt idx="1159">
                  <c:v>1.0989</c:v>
                </c:pt>
                <c:pt idx="1160">
                  <c:v>1.1138999999999999</c:v>
                </c:pt>
                <c:pt idx="1161">
                  <c:v>1.0733999999999999</c:v>
                </c:pt>
                <c:pt idx="1162">
                  <c:v>1.0571999999999999</c:v>
                </c:pt>
                <c:pt idx="1163">
                  <c:v>0.98280000000000001</c:v>
                </c:pt>
                <c:pt idx="1164">
                  <c:v>1.0275000000000001</c:v>
                </c:pt>
                <c:pt idx="1165">
                  <c:v>0.94</c:v>
                </c:pt>
                <c:pt idx="1166">
                  <c:v>1.02</c:v>
                </c:pt>
                <c:pt idx="1167">
                  <c:v>0.96860000000000002</c:v>
                </c:pt>
                <c:pt idx="1168">
                  <c:v>1.0359</c:v>
                </c:pt>
                <c:pt idx="1169">
                  <c:v>1.0149999999999999</c:v>
                </c:pt>
                <c:pt idx="1170">
                  <c:v>1.05</c:v>
                </c:pt>
                <c:pt idx="1171">
                  <c:v>1.0654999999999999</c:v>
                </c:pt>
                <c:pt idx="1172">
                  <c:v>1.0892999999999999</c:v>
                </c:pt>
                <c:pt idx="1173">
                  <c:v>1.0916999999999999</c:v>
                </c:pt>
                <c:pt idx="1174">
                  <c:v>1.1021000000000001</c:v>
                </c:pt>
                <c:pt idx="1175">
                  <c:v>1.0573999999999999</c:v>
                </c:pt>
                <c:pt idx="1176">
                  <c:v>1.0109999999999999</c:v>
                </c:pt>
                <c:pt idx="1177">
                  <c:v>1.0503</c:v>
                </c:pt>
                <c:pt idx="1178">
                  <c:v>0.99450000000000005</c:v>
                </c:pt>
                <c:pt idx="1179">
                  <c:v>1.0334000000000001</c:v>
                </c:pt>
                <c:pt idx="1180">
                  <c:v>1.004</c:v>
                </c:pt>
                <c:pt idx="1181">
                  <c:v>1.0621</c:v>
                </c:pt>
                <c:pt idx="1182">
                  <c:v>1.0042</c:v>
                </c:pt>
                <c:pt idx="1183">
                  <c:v>1.0046999999999999</c:v>
                </c:pt>
                <c:pt idx="1184">
                  <c:v>0.98119999999999996</c:v>
                </c:pt>
                <c:pt idx="1185">
                  <c:v>0.96560000000000001</c:v>
                </c:pt>
                <c:pt idx="1186">
                  <c:v>1.0304</c:v>
                </c:pt>
                <c:pt idx="1187">
                  <c:v>1.0366</c:v>
                </c:pt>
                <c:pt idx="1188">
                  <c:v>0.96389999999999998</c:v>
                </c:pt>
                <c:pt idx="1189">
                  <c:v>1.0249999999999999</c:v>
                </c:pt>
                <c:pt idx="1190">
                  <c:v>0.95830000000000004</c:v>
                </c:pt>
                <c:pt idx="1191">
                  <c:v>1.0150999999999999</c:v>
                </c:pt>
                <c:pt idx="1192">
                  <c:v>0.98150000000000004</c:v>
                </c:pt>
                <c:pt idx="1193">
                  <c:v>0.98019999999999996</c:v>
                </c:pt>
                <c:pt idx="1194">
                  <c:v>0.99009999999999998</c:v>
                </c:pt>
                <c:pt idx="1195">
                  <c:v>0.99050000000000005</c:v>
                </c:pt>
                <c:pt idx="1196">
                  <c:v>0.97599999999999998</c:v>
                </c:pt>
                <c:pt idx="1197">
                  <c:v>0.98839999999999995</c:v>
                </c:pt>
                <c:pt idx="1198">
                  <c:v>1.006</c:v>
                </c:pt>
                <c:pt idx="1199">
                  <c:v>0.99039999999999995</c:v>
                </c:pt>
                <c:pt idx="1200">
                  <c:v>0.96230000000000004</c:v>
                </c:pt>
                <c:pt idx="1201">
                  <c:v>0.94910000000000005</c:v>
                </c:pt>
                <c:pt idx="1202">
                  <c:v>1.0255000000000001</c:v>
                </c:pt>
                <c:pt idx="1203">
                  <c:v>1.0185999999999999</c:v>
                </c:pt>
                <c:pt idx="1204">
                  <c:v>0.96589999999999998</c:v>
                </c:pt>
                <c:pt idx="1205">
                  <c:v>0.99619999999999997</c:v>
                </c:pt>
                <c:pt idx="1206">
                  <c:v>0.97960000000000003</c:v>
                </c:pt>
                <c:pt idx="1207">
                  <c:v>0.96220000000000006</c:v>
                </c:pt>
                <c:pt idx="1208">
                  <c:v>0.9698</c:v>
                </c:pt>
                <c:pt idx="1209">
                  <c:v>0.94640000000000002</c:v>
                </c:pt>
                <c:pt idx="1210">
                  <c:v>0.93910000000000005</c:v>
                </c:pt>
                <c:pt idx="1211">
                  <c:v>0.98040000000000005</c:v>
                </c:pt>
                <c:pt idx="1212">
                  <c:v>1.0041</c:v>
                </c:pt>
                <c:pt idx="1213">
                  <c:v>1.0299</c:v>
                </c:pt>
                <c:pt idx="1214">
                  <c:v>0.94740000000000002</c:v>
                </c:pt>
                <c:pt idx="1215">
                  <c:v>0.97399999999999998</c:v>
                </c:pt>
                <c:pt idx="1216">
                  <c:v>0.96830000000000005</c:v>
                </c:pt>
                <c:pt idx="1217">
                  <c:v>1.0107999999999999</c:v>
                </c:pt>
                <c:pt idx="1218">
                  <c:v>1.0281</c:v>
                </c:pt>
                <c:pt idx="1219">
                  <c:v>1.0022</c:v>
                </c:pt>
                <c:pt idx="1220">
                  <c:v>0.96860000000000002</c:v>
                </c:pt>
                <c:pt idx="1221">
                  <c:v>0.97189999999999999</c:v>
                </c:pt>
                <c:pt idx="1222">
                  <c:v>1.0401</c:v>
                </c:pt>
                <c:pt idx="1223">
                  <c:v>1.0794999999999999</c:v>
                </c:pt>
                <c:pt idx="1224">
                  <c:v>1.0226</c:v>
                </c:pt>
                <c:pt idx="1225">
                  <c:v>1.0641</c:v>
                </c:pt>
                <c:pt idx="1226">
                  <c:v>0.99039999999999995</c:v>
                </c:pt>
                <c:pt idx="1227">
                  <c:v>1.0044</c:v>
                </c:pt>
                <c:pt idx="1228">
                  <c:v>0.92400000000000004</c:v>
                </c:pt>
                <c:pt idx="1229">
                  <c:v>0.95120000000000005</c:v>
                </c:pt>
                <c:pt idx="1230">
                  <c:v>0.98270000000000002</c:v>
                </c:pt>
                <c:pt idx="1231">
                  <c:v>0.97399999999999998</c:v>
                </c:pt>
                <c:pt idx="1232">
                  <c:v>1.0542</c:v>
                </c:pt>
                <c:pt idx="1233">
                  <c:v>1.0311999999999999</c:v>
                </c:pt>
                <c:pt idx="1234">
                  <c:v>1.0031000000000001</c:v>
                </c:pt>
                <c:pt idx="1235">
                  <c:v>1.0176000000000001</c:v>
                </c:pt>
                <c:pt idx="1236">
                  <c:v>0.94240000000000002</c:v>
                </c:pt>
                <c:pt idx="1237">
                  <c:v>1.0448</c:v>
                </c:pt>
                <c:pt idx="1238">
                  <c:v>1.0331999999999999</c:v>
                </c:pt>
                <c:pt idx="1239">
                  <c:v>0.97540000000000004</c:v>
                </c:pt>
                <c:pt idx="1240">
                  <c:v>1.0143</c:v>
                </c:pt>
                <c:pt idx="1241">
                  <c:v>1.0184</c:v>
                </c:pt>
                <c:pt idx="1242">
                  <c:v>1.0145</c:v>
                </c:pt>
                <c:pt idx="1243">
                  <c:v>0.96930000000000005</c:v>
                </c:pt>
                <c:pt idx="1244">
                  <c:v>0.98089999999999999</c:v>
                </c:pt>
                <c:pt idx="1245">
                  <c:v>0.96189999999999998</c:v>
                </c:pt>
                <c:pt idx="1246">
                  <c:v>1.0103</c:v>
                </c:pt>
                <c:pt idx="1247">
                  <c:v>1.0096000000000001</c:v>
                </c:pt>
                <c:pt idx="1248">
                  <c:v>1.0267999999999999</c:v>
                </c:pt>
                <c:pt idx="1249">
                  <c:v>0.99409999999999998</c:v>
                </c:pt>
                <c:pt idx="1250">
                  <c:v>1.0468999999999999</c:v>
                </c:pt>
                <c:pt idx="1251">
                  <c:v>1.0918000000000001</c:v>
                </c:pt>
                <c:pt idx="1252">
                  <c:v>1.0597000000000001</c:v>
                </c:pt>
                <c:pt idx="1253">
                  <c:v>1.0805</c:v>
                </c:pt>
                <c:pt idx="1254">
                  <c:v>1.0241</c:v>
                </c:pt>
                <c:pt idx="1255">
                  <c:v>1.0450999999999999</c:v>
                </c:pt>
                <c:pt idx="1256">
                  <c:v>1.0808</c:v>
                </c:pt>
                <c:pt idx="1257">
                  <c:v>0.999</c:v>
                </c:pt>
                <c:pt idx="1258">
                  <c:v>1.0471999999999999</c:v>
                </c:pt>
                <c:pt idx="1259">
                  <c:v>1.0894999999999999</c:v>
                </c:pt>
                <c:pt idx="1260">
                  <c:v>1.0616000000000001</c:v>
                </c:pt>
                <c:pt idx="1261">
                  <c:v>1.0626</c:v>
                </c:pt>
                <c:pt idx="1262">
                  <c:v>1.0448999999999999</c:v>
                </c:pt>
                <c:pt idx="1263">
                  <c:v>1.048</c:v>
                </c:pt>
                <c:pt idx="1264">
                  <c:v>1.0316000000000001</c:v>
                </c:pt>
                <c:pt idx="1265">
                  <c:v>1.1065</c:v>
                </c:pt>
                <c:pt idx="1266">
                  <c:v>1.0701000000000001</c:v>
                </c:pt>
                <c:pt idx="1267">
                  <c:v>1.0609</c:v>
                </c:pt>
                <c:pt idx="1268">
                  <c:v>1.0750999999999999</c:v>
                </c:pt>
                <c:pt idx="1269">
                  <c:v>1.0610999999999999</c:v>
                </c:pt>
                <c:pt idx="1270">
                  <c:v>1.0334000000000001</c:v>
                </c:pt>
                <c:pt idx="1271">
                  <c:v>1.0859000000000001</c:v>
                </c:pt>
                <c:pt idx="1272">
                  <c:v>1.1012</c:v>
                </c:pt>
                <c:pt idx="1273">
                  <c:v>1.0737000000000001</c:v>
                </c:pt>
                <c:pt idx="1274">
                  <c:v>1.0844</c:v>
                </c:pt>
                <c:pt idx="1275">
                  <c:v>1.1473</c:v>
                </c:pt>
                <c:pt idx="1276">
                  <c:v>1.1052999999999999</c:v>
                </c:pt>
                <c:pt idx="1277">
                  <c:v>1.1262000000000001</c:v>
                </c:pt>
                <c:pt idx="1278">
                  <c:v>1.0932999999999999</c:v>
                </c:pt>
                <c:pt idx="1279">
                  <c:v>1.1328</c:v>
                </c:pt>
                <c:pt idx="1280">
                  <c:v>1.1372</c:v>
                </c:pt>
                <c:pt idx="1281">
                  <c:v>1.1431</c:v>
                </c:pt>
                <c:pt idx="1282">
                  <c:v>1.1423000000000001</c:v>
                </c:pt>
                <c:pt idx="1283">
                  <c:v>1.1200000000000001</c:v>
                </c:pt>
                <c:pt idx="1284">
                  <c:v>1.1137999999999999</c:v>
                </c:pt>
                <c:pt idx="1285">
                  <c:v>1.109</c:v>
                </c:pt>
                <c:pt idx="1286">
                  <c:v>1.1714</c:v>
                </c:pt>
                <c:pt idx="1287">
                  <c:v>1.1414</c:v>
                </c:pt>
                <c:pt idx="1288">
                  <c:v>1.1475</c:v>
                </c:pt>
                <c:pt idx="1289">
                  <c:v>1.1523000000000001</c:v>
                </c:pt>
                <c:pt idx="1290">
                  <c:v>1.093</c:v>
                </c:pt>
                <c:pt idx="1291">
                  <c:v>1.1000000000000001</c:v>
                </c:pt>
                <c:pt idx="1292">
                  <c:v>1.1761999999999999</c:v>
                </c:pt>
                <c:pt idx="1293">
                  <c:v>1.1601999999999999</c:v>
                </c:pt>
                <c:pt idx="1294">
                  <c:v>1.0680000000000001</c:v>
                </c:pt>
                <c:pt idx="1295">
                  <c:v>1.0443</c:v>
                </c:pt>
                <c:pt idx="1296">
                  <c:v>1.0748</c:v>
                </c:pt>
                <c:pt idx="1297">
                  <c:v>1.0746</c:v>
                </c:pt>
                <c:pt idx="1298">
                  <c:v>1.0674999999999999</c:v>
                </c:pt>
                <c:pt idx="1299">
                  <c:v>1.0329999999999999</c:v>
                </c:pt>
                <c:pt idx="1300">
                  <c:v>1.0966</c:v>
                </c:pt>
                <c:pt idx="1301">
                  <c:v>1.1033999999999999</c:v>
                </c:pt>
                <c:pt idx="1302">
                  <c:v>1.0483</c:v>
                </c:pt>
                <c:pt idx="1303">
                  <c:v>1.0637000000000001</c:v>
                </c:pt>
                <c:pt idx="1304">
                  <c:v>1.0429999999999999</c:v>
                </c:pt>
                <c:pt idx="1305">
                  <c:v>1.1117999999999999</c:v>
                </c:pt>
                <c:pt idx="1306">
                  <c:v>1.0859000000000001</c:v>
                </c:pt>
                <c:pt idx="1307">
                  <c:v>1.0713999999999999</c:v>
                </c:pt>
                <c:pt idx="1308">
                  <c:v>1.079</c:v>
                </c:pt>
                <c:pt idx="1309">
                  <c:v>1.0873999999999999</c:v>
                </c:pt>
                <c:pt idx="1310">
                  <c:v>1.1040000000000001</c:v>
                </c:pt>
                <c:pt idx="1311">
                  <c:v>1.1289</c:v>
                </c:pt>
                <c:pt idx="1312">
                  <c:v>1.1175999999999999</c:v>
                </c:pt>
                <c:pt idx="1313">
                  <c:v>1.1158999999999999</c:v>
                </c:pt>
                <c:pt idx="1314">
                  <c:v>1.0979000000000001</c:v>
                </c:pt>
                <c:pt idx="1315">
                  <c:v>1.0601</c:v>
                </c:pt>
                <c:pt idx="1316">
                  <c:v>1.0662</c:v>
                </c:pt>
                <c:pt idx="1317">
                  <c:v>1.113</c:v>
                </c:pt>
                <c:pt idx="1318">
                  <c:v>1.0940000000000001</c:v>
                </c:pt>
                <c:pt idx="1319">
                  <c:v>1.0550999999999999</c:v>
                </c:pt>
                <c:pt idx="1320">
                  <c:v>1.0418000000000001</c:v>
                </c:pt>
                <c:pt idx="1321">
                  <c:v>1.0257000000000001</c:v>
                </c:pt>
                <c:pt idx="1322">
                  <c:v>1.0994999999999999</c:v>
                </c:pt>
                <c:pt idx="1323">
                  <c:v>1.0640000000000001</c:v>
                </c:pt>
                <c:pt idx="1324">
                  <c:v>0.995</c:v>
                </c:pt>
                <c:pt idx="1325">
                  <c:v>1.0395000000000001</c:v>
                </c:pt>
                <c:pt idx="1326">
                  <c:v>1.0589999999999999</c:v>
                </c:pt>
                <c:pt idx="1327">
                  <c:v>1.0175000000000001</c:v>
                </c:pt>
                <c:pt idx="1328">
                  <c:v>1.0385</c:v>
                </c:pt>
                <c:pt idx="1329">
                  <c:v>1.0149999999999999</c:v>
                </c:pt>
                <c:pt idx="1330">
                  <c:v>1.0329999999999999</c:v>
                </c:pt>
                <c:pt idx="1331">
                  <c:v>1.0274000000000001</c:v>
                </c:pt>
                <c:pt idx="1332">
                  <c:v>1.0244</c:v>
                </c:pt>
                <c:pt idx="1333">
                  <c:v>1.0431999999999999</c:v>
                </c:pt>
                <c:pt idx="1334">
                  <c:v>1.0329999999999999</c:v>
                </c:pt>
                <c:pt idx="1335">
                  <c:v>1.109</c:v>
                </c:pt>
                <c:pt idx="1336">
                  <c:v>1.0860000000000001</c:v>
                </c:pt>
                <c:pt idx="1337">
                  <c:v>1.0640000000000001</c:v>
                </c:pt>
                <c:pt idx="1338">
                  <c:v>1.1087</c:v>
                </c:pt>
                <c:pt idx="1339">
                  <c:v>1.1205000000000001</c:v>
                </c:pt>
                <c:pt idx="1340">
                  <c:v>1.099</c:v>
                </c:pt>
                <c:pt idx="1341">
                  <c:v>1.0915999999999999</c:v>
                </c:pt>
                <c:pt idx="1342">
                  <c:v>1.0657000000000001</c:v>
                </c:pt>
                <c:pt idx="1343">
                  <c:v>1.0608</c:v>
                </c:pt>
                <c:pt idx="1344">
                  <c:v>1.0749</c:v>
                </c:pt>
                <c:pt idx="1345">
                  <c:v>0.98150000000000004</c:v>
                </c:pt>
                <c:pt idx="1346">
                  <c:v>1.0451999999999999</c:v>
                </c:pt>
                <c:pt idx="1347">
                  <c:v>1.0344</c:v>
                </c:pt>
                <c:pt idx="1348">
                  <c:v>1.0941000000000001</c:v>
                </c:pt>
                <c:pt idx="1349">
                  <c:v>1.0787</c:v>
                </c:pt>
                <c:pt idx="1350">
                  <c:v>1.0023</c:v>
                </c:pt>
                <c:pt idx="1351">
                  <c:v>1.0006999999999999</c:v>
                </c:pt>
                <c:pt idx="1352">
                  <c:v>1.0205</c:v>
                </c:pt>
                <c:pt idx="1353">
                  <c:v>1.0510999999999999</c:v>
                </c:pt>
                <c:pt idx="1354">
                  <c:v>1.0710999999999999</c:v>
                </c:pt>
                <c:pt idx="1355">
                  <c:v>1.0084</c:v>
                </c:pt>
                <c:pt idx="1356">
                  <c:v>1.0185</c:v>
                </c:pt>
                <c:pt idx="1357">
                  <c:v>1.0249999999999999</c:v>
                </c:pt>
                <c:pt idx="1358">
                  <c:v>1.0419</c:v>
                </c:pt>
                <c:pt idx="1359">
                  <c:v>1.0502</c:v>
                </c:pt>
                <c:pt idx="1360">
                  <c:v>0.99809999999999999</c:v>
                </c:pt>
                <c:pt idx="1361">
                  <c:v>1.0017</c:v>
                </c:pt>
                <c:pt idx="1362">
                  <c:v>1.0243</c:v>
                </c:pt>
                <c:pt idx="1363">
                  <c:v>0.995</c:v>
                </c:pt>
                <c:pt idx="1364">
                  <c:v>1.0309999999999999</c:v>
                </c:pt>
                <c:pt idx="1365">
                  <c:v>1.0810999999999999</c:v>
                </c:pt>
                <c:pt idx="1366">
                  <c:v>1.1124000000000001</c:v>
                </c:pt>
                <c:pt idx="1367">
                  <c:v>1.1052</c:v>
                </c:pt>
                <c:pt idx="1368">
                  <c:v>1.0827</c:v>
                </c:pt>
                <c:pt idx="1369">
                  <c:v>1.1527000000000001</c:v>
                </c:pt>
                <c:pt idx="1370">
                  <c:v>1.1012</c:v>
                </c:pt>
                <c:pt idx="1371">
                  <c:v>1.1145</c:v>
                </c:pt>
                <c:pt idx="1372">
                  <c:v>1.0665</c:v>
                </c:pt>
                <c:pt idx="1373">
                  <c:v>1.1023000000000001</c:v>
                </c:pt>
                <c:pt idx="1374">
                  <c:v>1.1314</c:v>
                </c:pt>
                <c:pt idx="1375">
                  <c:v>1.0831</c:v>
                </c:pt>
                <c:pt idx="1376">
                  <c:v>1.0960000000000001</c:v>
                </c:pt>
                <c:pt idx="1377">
                  <c:v>1.1633</c:v>
                </c:pt>
                <c:pt idx="1378">
                  <c:v>1.1048</c:v>
                </c:pt>
                <c:pt idx="1379">
                  <c:v>1.0976999999999999</c:v>
                </c:pt>
                <c:pt idx="1380">
                  <c:v>1.1031</c:v>
                </c:pt>
                <c:pt idx="1381">
                  <c:v>1.1826000000000001</c:v>
                </c:pt>
                <c:pt idx="1382">
                  <c:v>1.081</c:v>
                </c:pt>
                <c:pt idx="1383">
                  <c:v>1.1045</c:v>
                </c:pt>
                <c:pt idx="1384">
                  <c:v>1.119</c:v>
                </c:pt>
                <c:pt idx="1385">
                  <c:v>1.1573</c:v>
                </c:pt>
                <c:pt idx="1386">
                  <c:v>1.1788000000000001</c:v>
                </c:pt>
                <c:pt idx="1387">
                  <c:v>1.1591</c:v>
                </c:pt>
                <c:pt idx="1388">
                  <c:v>1.1060000000000001</c:v>
                </c:pt>
                <c:pt idx="1389">
                  <c:v>1.1116999999999999</c:v>
                </c:pt>
                <c:pt idx="1390">
                  <c:v>1.0916999999999999</c:v>
                </c:pt>
                <c:pt idx="1391">
                  <c:v>1.1068</c:v>
                </c:pt>
                <c:pt idx="1392">
                  <c:v>1.1247</c:v>
                </c:pt>
                <c:pt idx="1393">
                  <c:v>1.2034</c:v>
                </c:pt>
                <c:pt idx="1394">
                  <c:v>1.1453</c:v>
                </c:pt>
                <c:pt idx="1395">
                  <c:v>1.1315</c:v>
                </c:pt>
                <c:pt idx="1396">
                  <c:v>1.1355</c:v>
                </c:pt>
                <c:pt idx="1397">
                  <c:v>1.1112</c:v>
                </c:pt>
                <c:pt idx="1398">
                  <c:v>1.0350999999999999</c:v>
                </c:pt>
                <c:pt idx="1399">
                  <c:v>1.0895999999999999</c:v>
                </c:pt>
                <c:pt idx="1400">
                  <c:v>1.1661999999999999</c:v>
                </c:pt>
                <c:pt idx="1401">
                  <c:v>1.0973999999999999</c:v>
                </c:pt>
                <c:pt idx="1402">
                  <c:v>1.1662999999999999</c:v>
                </c:pt>
                <c:pt idx="1403">
                  <c:v>1.2077</c:v>
                </c:pt>
                <c:pt idx="1404">
                  <c:v>1.1947000000000001</c:v>
                </c:pt>
                <c:pt idx="1405">
                  <c:v>1.2370000000000001</c:v>
                </c:pt>
                <c:pt idx="1406">
                  <c:v>1.2876000000000001</c:v>
                </c:pt>
                <c:pt idx="1407">
                  <c:v>1.2784</c:v>
                </c:pt>
                <c:pt idx="1408">
                  <c:v>1.2528999999999999</c:v>
                </c:pt>
                <c:pt idx="1409">
                  <c:v>1.2427999999999999</c:v>
                </c:pt>
                <c:pt idx="1410">
                  <c:v>1.2455000000000001</c:v>
                </c:pt>
                <c:pt idx="1411">
                  <c:v>1.2759</c:v>
                </c:pt>
                <c:pt idx="1412">
                  <c:v>1.1816</c:v>
                </c:pt>
                <c:pt idx="1413">
                  <c:v>1.1558999999999999</c:v>
                </c:pt>
                <c:pt idx="1414">
                  <c:v>1.1439999999999999</c:v>
                </c:pt>
                <c:pt idx="1415">
                  <c:v>1.177</c:v>
                </c:pt>
                <c:pt idx="1416">
                  <c:v>1.1809000000000001</c:v>
                </c:pt>
                <c:pt idx="1417">
                  <c:v>1.1382000000000001</c:v>
                </c:pt>
                <c:pt idx="1418">
                  <c:v>1.1317999999999999</c:v>
                </c:pt>
                <c:pt idx="1419">
                  <c:v>1.1910000000000001</c:v>
                </c:pt>
                <c:pt idx="1420">
                  <c:v>1.0680000000000001</c:v>
                </c:pt>
                <c:pt idx="1421">
                  <c:v>1.0742</c:v>
                </c:pt>
                <c:pt idx="1422">
                  <c:v>1.0864</c:v>
                </c:pt>
                <c:pt idx="1423">
                  <c:v>1.1089</c:v>
                </c:pt>
                <c:pt idx="1424">
                  <c:v>1.1200000000000001</c:v>
                </c:pt>
                <c:pt idx="1425">
                  <c:v>1.0622</c:v>
                </c:pt>
                <c:pt idx="1426">
                  <c:v>1.0826</c:v>
                </c:pt>
                <c:pt idx="1427">
                  <c:v>1.0998000000000001</c:v>
                </c:pt>
                <c:pt idx="1428">
                  <c:v>1.0609999999999999</c:v>
                </c:pt>
                <c:pt idx="1429">
                  <c:v>1.0327</c:v>
                </c:pt>
                <c:pt idx="1430">
                  <c:v>1.1201000000000001</c:v>
                </c:pt>
                <c:pt idx="1431">
                  <c:v>1.0740000000000001</c:v>
                </c:pt>
                <c:pt idx="1432">
                  <c:v>1.1135999999999999</c:v>
                </c:pt>
                <c:pt idx="1433">
                  <c:v>1.0673999999999999</c:v>
                </c:pt>
                <c:pt idx="1434">
                  <c:v>1.0873999999999999</c:v>
                </c:pt>
                <c:pt idx="1435">
                  <c:v>1.1060000000000001</c:v>
                </c:pt>
                <c:pt idx="1436">
                  <c:v>1.0399</c:v>
                </c:pt>
                <c:pt idx="1437">
                  <c:v>1.0689</c:v>
                </c:pt>
                <c:pt idx="1438">
                  <c:v>1.1009</c:v>
                </c:pt>
                <c:pt idx="1439">
                  <c:v>1.0819000000000001</c:v>
                </c:pt>
                <c:pt idx="1440">
                  <c:v>1.0734999999999999</c:v>
                </c:pt>
                <c:pt idx="1441">
                  <c:v>1.0936999999999999</c:v>
                </c:pt>
                <c:pt idx="1442">
                  <c:v>1.1012999999999999</c:v>
                </c:pt>
                <c:pt idx="1443">
                  <c:v>1.0972999999999999</c:v>
                </c:pt>
                <c:pt idx="1444">
                  <c:v>1.1316999999999999</c:v>
                </c:pt>
                <c:pt idx="1445">
                  <c:v>1.1083000000000001</c:v>
                </c:pt>
                <c:pt idx="1446">
                  <c:v>1.1685000000000001</c:v>
                </c:pt>
                <c:pt idx="1447">
                  <c:v>1.1513</c:v>
                </c:pt>
                <c:pt idx="1448">
                  <c:v>1.2203999999999999</c:v>
                </c:pt>
                <c:pt idx="1449">
                  <c:v>1.1516</c:v>
                </c:pt>
                <c:pt idx="1450">
                  <c:v>1.1067</c:v>
                </c:pt>
                <c:pt idx="1451">
                  <c:v>1.1517999999999999</c:v>
                </c:pt>
                <c:pt idx="1452">
                  <c:v>1.1107</c:v>
                </c:pt>
                <c:pt idx="1453">
                  <c:v>1.0592999999999999</c:v>
                </c:pt>
                <c:pt idx="1454">
                  <c:v>1.1026</c:v>
                </c:pt>
                <c:pt idx="1455">
                  <c:v>1.1100000000000001</c:v>
                </c:pt>
                <c:pt idx="1456">
                  <c:v>1.1009</c:v>
                </c:pt>
                <c:pt idx="1457">
                  <c:v>1.1151</c:v>
                </c:pt>
                <c:pt idx="1458">
                  <c:v>1.1084000000000001</c:v>
                </c:pt>
                <c:pt idx="1459">
                  <c:v>1.0898000000000001</c:v>
                </c:pt>
                <c:pt idx="1460">
                  <c:v>1.1033999999999999</c:v>
                </c:pt>
                <c:pt idx="1461">
                  <c:v>1.0919000000000001</c:v>
                </c:pt>
                <c:pt idx="1462">
                  <c:v>1.0783</c:v>
                </c:pt>
                <c:pt idx="1463">
                  <c:v>1.0587</c:v>
                </c:pt>
                <c:pt idx="1464">
                  <c:v>1.1466000000000001</c:v>
                </c:pt>
                <c:pt idx="1465">
                  <c:v>1.1311</c:v>
                </c:pt>
                <c:pt idx="1466">
                  <c:v>1.1201000000000001</c:v>
                </c:pt>
                <c:pt idx="1467">
                  <c:v>1.1665000000000001</c:v>
                </c:pt>
                <c:pt idx="1468">
                  <c:v>1.2007000000000001</c:v>
                </c:pt>
                <c:pt idx="1469">
                  <c:v>1.2036</c:v>
                </c:pt>
                <c:pt idx="1470">
                  <c:v>1.1357999999999999</c:v>
                </c:pt>
                <c:pt idx="1471">
                  <c:v>1.1718</c:v>
                </c:pt>
                <c:pt idx="1472">
                  <c:v>1.2085999999999999</c:v>
                </c:pt>
                <c:pt idx="1473">
                  <c:v>1.1241000000000001</c:v>
                </c:pt>
                <c:pt idx="1474">
                  <c:v>1.1391</c:v>
                </c:pt>
                <c:pt idx="1475">
                  <c:v>1.1133</c:v>
                </c:pt>
                <c:pt idx="1476">
                  <c:v>1.0999000000000001</c:v>
                </c:pt>
                <c:pt idx="1477">
                  <c:v>1.1312</c:v>
                </c:pt>
                <c:pt idx="1478">
                  <c:v>1.1264000000000001</c:v>
                </c:pt>
                <c:pt idx="1479">
                  <c:v>1.0960000000000001</c:v>
                </c:pt>
                <c:pt idx="1480">
                  <c:v>1.1285000000000001</c:v>
                </c:pt>
                <c:pt idx="1481">
                  <c:v>1.0746</c:v>
                </c:pt>
                <c:pt idx="1482">
                  <c:v>1.0491999999999999</c:v>
                </c:pt>
                <c:pt idx="1483">
                  <c:v>1.0590999999999999</c:v>
                </c:pt>
                <c:pt idx="1484">
                  <c:v>1.0510999999999999</c:v>
                </c:pt>
                <c:pt idx="1485">
                  <c:v>1.0775999999999999</c:v>
                </c:pt>
                <c:pt idx="1486">
                  <c:v>1.1020000000000001</c:v>
                </c:pt>
                <c:pt idx="1487">
                  <c:v>1.1426000000000001</c:v>
                </c:pt>
                <c:pt idx="1488">
                  <c:v>1.1667000000000001</c:v>
                </c:pt>
                <c:pt idx="1489">
                  <c:v>1.1277999999999999</c:v>
                </c:pt>
                <c:pt idx="1490">
                  <c:v>1.0865</c:v>
                </c:pt>
                <c:pt idx="1491">
                  <c:v>1.0806</c:v>
                </c:pt>
                <c:pt idx="1492">
                  <c:v>1.0741000000000001</c:v>
                </c:pt>
                <c:pt idx="1493">
                  <c:v>1.079</c:v>
                </c:pt>
                <c:pt idx="1494">
                  <c:v>1.1788000000000001</c:v>
                </c:pt>
                <c:pt idx="1495">
                  <c:v>1.1194</c:v>
                </c:pt>
                <c:pt idx="1496">
                  <c:v>1.1659999999999999</c:v>
                </c:pt>
                <c:pt idx="1497">
                  <c:v>1.137</c:v>
                </c:pt>
                <c:pt idx="1498">
                  <c:v>1.0731999999999999</c:v>
                </c:pt>
                <c:pt idx="1499">
                  <c:v>1.0913999999999999</c:v>
                </c:pt>
                <c:pt idx="1500">
                  <c:v>1.0904</c:v>
                </c:pt>
                <c:pt idx="1501">
                  <c:v>1.1471</c:v>
                </c:pt>
                <c:pt idx="1502">
                  <c:v>1.1776</c:v>
                </c:pt>
                <c:pt idx="1503">
                  <c:v>1.1336999999999999</c:v>
                </c:pt>
                <c:pt idx="1504">
                  <c:v>1.1640999999999999</c:v>
                </c:pt>
                <c:pt idx="1505">
                  <c:v>1.1529</c:v>
                </c:pt>
                <c:pt idx="1506">
                  <c:v>1.1673</c:v>
                </c:pt>
                <c:pt idx="1507">
                  <c:v>1.1990000000000001</c:v>
                </c:pt>
                <c:pt idx="1508">
                  <c:v>1.1637999999999999</c:v>
                </c:pt>
                <c:pt idx="1509">
                  <c:v>1.1319999999999999</c:v>
                </c:pt>
                <c:pt idx="1510">
                  <c:v>1.1796</c:v>
                </c:pt>
                <c:pt idx="1511">
                  <c:v>1.244</c:v>
                </c:pt>
                <c:pt idx="1512">
                  <c:v>1.2823</c:v>
                </c:pt>
                <c:pt idx="1513">
                  <c:v>1.286</c:v>
                </c:pt>
                <c:pt idx="1514">
                  <c:v>1.2807999999999999</c:v>
                </c:pt>
                <c:pt idx="1515">
                  <c:v>1.2079</c:v>
                </c:pt>
                <c:pt idx="1516">
                  <c:v>1.1259999999999999</c:v>
                </c:pt>
                <c:pt idx="1517">
                  <c:v>1.1841999999999999</c:v>
                </c:pt>
                <c:pt idx="1518">
                  <c:v>1.1354</c:v>
                </c:pt>
                <c:pt idx="1519">
                  <c:v>1.1385000000000001</c:v>
                </c:pt>
                <c:pt idx="1520">
                  <c:v>1.1534</c:v>
                </c:pt>
                <c:pt idx="1521">
                  <c:v>1.1439999999999999</c:v>
                </c:pt>
                <c:pt idx="1522">
                  <c:v>1.1559999999999999</c:v>
                </c:pt>
                <c:pt idx="1523">
                  <c:v>1.1328</c:v>
                </c:pt>
                <c:pt idx="1524">
                  <c:v>1.1214</c:v>
                </c:pt>
                <c:pt idx="1525">
                  <c:v>1.2005999999999999</c:v>
                </c:pt>
                <c:pt idx="1526">
                  <c:v>1.1859999999999999</c:v>
                </c:pt>
                <c:pt idx="1527">
                  <c:v>1.2038</c:v>
                </c:pt>
                <c:pt idx="1528">
                  <c:v>1.2238</c:v>
                </c:pt>
                <c:pt idx="1529">
                  <c:v>1.2383999999999999</c:v>
                </c:pt>
                <c:pt idx="1530">
                  <c:v>1.2048000000000001</c:v>
                </c:pt>
                <c:pt idx="1531">
                  <c:v>1.1757</c:v>
                </c:pt>
                <c:pt idx="1532">
                  <c:v>1.1321000000000001</c:v>
                </c:pt>
                <c:pt idx="1533">
                  <c:v>1.1282000000000001</c:v>
                </c:pt>
                <c:pt idx="1534">
                  <c:v>1.1407</c:v>
                </c:pt>
                <c:pt idx="1535">
                  <c:v>1.2103999999999999</c:v>
                </c:pt>
                <c:pt idx="1536">
                  <c:v>1.2794000000000001</c:v>
                </c:pt>
                <c:pt idx="1537">
                  <c:v>1.2284999999999999</c:v>
                </c:pt>
                <c:pt idx="1538">
                  <c:v>1.2226999999999999</c:v>
                </c:pt>
                <c:pt idx="1539">
                  <c:v>1.2261</c:v>
                </c:pt>
                <c:pt idx="1540">
                  <c:v>1.2403</c:v>
                </c:pt>
                <c:pt idx="1541">
                  <c:v>1.2647999999999999</c:v>
                </c:pt>
                <c:pt idx="1542">
                  <c:v>1.2485999999999999</c:v>
                </c:pt>
                <c:pt idx="1543">
                  <c:v>1.3205</c:v>
                </c:pt>
                <c:pt idx="1544">
                  <c:v>1.2970999999999999</c:v>
                </c:pt>
                <c:pt idx="1545">
                  <c:v>1.2485999999999999</c:v>
                </c:pt>
                <c:pt idx="1546">
                  <c:v>1.2769999999999999</c:v>
                </c:pt>
                <c:pt idx="1547">
                  <c:v>1.3203</c:v>
                </c:pt>
                <c:pt idx="1548">
                  <c:v>1.2333000000000001</c:v>
                </c:pt>
                <c:pt idx="1549">
                  <c:v>1.2321</c:v>
                </c:pt>
                <c:pt idx="1550">
                  <c:v>1.1771</c:v>
                </c:pt>
                <c:pt idx="1551">
                  <c:v>1.1575</c:v>
                </c:pt>
                <c:pt idx="1552">
                  <c:v>1.1447000000000001</c:v>
                </c:pt>
                <c:pt idx="1553">
                  <c:v>1.1901999999999999</c:v>
                </c:pt>
                <c:pt idx="1554">
                  <c:v>1.1140000000000001</c:v>
                </c:pt>
                <c:pt idx="1555">
                  <c:v>1.0841000000000001</c:v>
                </c:pt>
                <c:pt idx="1556">
                  <c:v>1.1371</c:v>
                </c:pt>
                <c:pt idx="1557">
                  <c:v>1.1512</c:v>
                </c:pt>
                <c:pt idx="1558">
                  <c:v>1.1871</c:v>
                </c:pt>
                <c:pt idx="1559">
                  <c:v>1.1903999999999999</c:v>
                </c:pt>
                <c:pt idx="1560">
                  <c:v>1.1379999999999999</c:v>
                </c:pt>
                <c:pt idx="1561">
                  <c:v>1.1720999999999999</c:v>
                </c:pt>
                <c:pt idx="1562">
                  <c:v>1.2826</c:v>
                </c:pt>
                <c:pt idx="1563">
                  <c:v>1.2895000000000001</c:v>
                </c:pt>
                <c:pt idx="1564">
                  <c:v>1.2215</c:v>
                </c:pt>
                <c:pt idx="1565">
                  <c:v>1.173</c:v>
                </c:pt>
                <c:pt idx="1566">
                  <c:v>1.2099</c:v>
                </c:pt>
                <c:pt idx="1567">
                  <c:v>1.1828000000000001</c:v>
                </c:pt>
                <c:pt idx="1568">
                  <c:v>1.2008000000000001</c:v>
                </c:pt>
                <c:pt idx="1569">
                  <c:v>1.1955</c:v>
                </c:pt>
                <c:pt idx="1570">
                  <c:v>1.1536</c:v>
                </c:pt>
                <c:pt idx="1571">
                  <c:v>1.1682999999999999</c:v>
                </c:pt>
                <c:pt idx="1572">
                  <c:v>1.2059</c:v>
                </c:pt>
                <c:pt idx="1573">
                  <c:v>1.1873</c:v>
                </c:pt>
                <c:pt idx="1574">
                  <c:v>1.1839</c:v>
                </c:pt>
                <c:pt idx="1575">
                  <c:v>1.2083999999999999</c:v>
                </c:pt>
                <c:pt idx="1576">
                  <c:v>1.2250000000000001</c:v>
                </c:pt>
                <c:pt idx="1577">
                  <c:v>1.2515000000000001</c:v>
                </c:pt>
                <c:pt idx="1578">
                  <c:v>1.2532000000000001</c:v>
                </c:pt>
                <c:pt idx="1579">
                  <c:v>1.2064999999999999</c:v>
                </c:pt>
                <c:pt idx="1580">
                  <c:v>1.1740999999999999</c:v>
                </c:pt>
                <c:pt idx="1581">
                  <c:v>1.2399</c:v>
                </c:pt>
                <c:pt idx="1582">
                  <c:v>1.1744000000000001</c:v>
                </c:pt>
                <c:pt idx="1583">
                  <c:v>1.2009000000000001</c:v>
                </c:pt>
                <c:pt idx="1584">
                  <c:v>1.3371999999999999</c:v>
                </c:pt>
                <c:pt idx="1585">
                  <c:v>1.3026</c:v>
                </c:pt>
                <c:pt idx="1586">
                  <c:v>1.2198</c:v>
                </c:pt>
                <c:pt idx="1587">
                  <c:v>1.2299</c:v>
                </c:pt>
                <c:pt idx="1588">
                  <c:v>1.2101</c:v>
                </c:pt>
                <c:pt idx="1589">
                  <c:v>1.2584</c:v>
                </c:pt>
                <c:pt idx="1590">
                  <c:v>1.2063999999999999</c:v>
                </c:pt>
                <c:pt idx="1591">
                  <c:v>1.1227</c:v>
                </c:pt>
                <c:pt idx="1592">
                  <c:v>1.1514</c:v>
                </c:pt>
                <c:pt idx="1593">
                  <c:v>1.3053999999999999</c:v>
                </c:pt>
                <c:pt idx="1594">
                  <c:v>1.2862</c:v>
                </c:pt>
                <c:pt idx="1595">
                  <c:v>1.2769999999999999</c:v>
                </c:pt>
                <c:pt idx="1596">
                  <c:v>1.1892</c:v>
                </c:pt>
                <c:pt idx="1597">
                  <c:v>1.1729000000000001</c:v>
                </c:pt>
                <c:pt idx="1598">
                  <c:v>1.2343999999999999</c:v>
                </c:pt>
                <c:pt idx="1599">
                  <c:v>1.2451000000000001</c:v>
                </c:pt>
                <c:pt idx="1600">
                  <c:v>1.1856</c:v>
                </c:pt>
                <c:pt idx="1601">
                  <c:v>1.1234</c:v>
                </c:pt>
                <c:pt idx="1602">
                  <c:v>1.0678000000000001</c:v>
                </c:pt>
                <c:pt idx="1603">
                  <c:v>1.0559000000000001</c:v>
                </c:pt>
                <c:pt idx="1604">
                  <c:v>1.0407</c:v>
                </c:pt>
                <c:pt idx="1605">
                  <c:v>1.1478999999999999</c:v>
                </c:pt>
                <c:pt idx="1606">
                  <c:v>1.1293</c:v>
                </c:pt>
                <c:pt idx="1607">
                  <c:v>1.0447</c:v>
                </c:pt>
                <c:pt idx="1608">
                  <c:v>1.0803</c:v>
                </c:pt>
                <c:pt idx="1609">
                  <c:v>1.0857000000000001</c:v>
                </c:pt>
                <c:pt idx="1610">
                  <c:v>1.1456999999999999</c:v>
                </c:pt>
                <c:pt idx="1611">
                  <c:v>1.1544000000000001</c:v>
                </c:pt>
                <c:pt idx="1612">
                  <c:v>1.1471</c:v>
                </c:pt>
                <c:pt idx="1613">
                  <c:v>1.1116999999999999</c:v>
                </c:pt>
                <c:pt idx="1614">
                  <c:v>1.0702</c:v>
                </c:pt>
                <c:pt idx="1615">
                  <c:v>1.0647</c:v>
                </c:pt>
                <c:pt idx="1616">
                  <c:v>1.0972999999999999</c:v>
                </c:pt>
                <c:pt idx="1617">
                  <c:v>1.0446</c:v>
                </c:pt>
                <c:pt idx="1618">
                  <c:v>1.1012999999999999</c:v>
                </c:pt>
                <c:pt idx="1619">
                  <c:v>1.1345000000000001</c:v>
                </c:pt>
                <c:pt idx="1620">
                  <c:v>1.1599999999999999</c:v>
                </c:pt>
                <c:pt idx="1621">
                  <c:v>1.1619999999999999</c:v>
                </c:pt>
                <c:pt idx="1622">
                  <c:v>1.1896</c:v>
                </c:pt>
                <c:pt idx="1623">
                  <c:v>1.1460999999999999</c:v>
                </c:pt>
                <c:pt idx="1624">
                  <c:v>1.1294</c:v>
                </c:pt>
                <c:pt idx="1625">
                  <c:v>1.1100000000000001</c:v>
                </c:pt>
                <c:pt idx="1626">
                  <c:v>1.1231</c:v>
                </c:pt>
                <c:pt idx="1627">
                  <c:v>1.0616000000000001</c:v>
                </c:pt>
                <c:pt idx="1628">
                  <c:v>1.0911999999999999</c:v>
                </c:pt>
                <c:pt idx="1629">
                  <c:v>1.0987</c:v>
                </c:pt>
                <c:pt idx="1630">
                  <c:v>1.0637000000000001</c:v>
                </c:pt>
                <c:pt idx="1631">
                  <c:v>1.111</c:v>
                </c:pt>
                <c:pt idx="1632">
                  <c:v>1.1148</c:v>
                </c:pt>
                <c:pt idx="1633">
                  <c:v>1.1615</c:v>
                </c:pt>
                <c:pt idx="1634">
                  <c:v>1.2138</c:v>
                </c:pt>
                <c:pt idx="1635">
                  <c:v>1.1830000000000001</c:v>
                </c:pt>
                <c:pt idx="1636">
                  <c:v>1.1214</c:v>
                </c:pt>
                <c:pt idx="1637">
                  <c:v>1.1464000000000001</c:v>
                </c:pt>
                <c:pt idx="1638">
                  <c:v>1.1258999999999999</c:v>
                </c:pt>
                <c:pt idx="1639">
                  <c:v>1.1105</c:v>
                </c:pt>
                <c:pt idx="1640">
                  <c:v>1.1453</c:v>
                </c:pt>
                <c:pt idx="1641">
                  <c:v>1.1768000000000001</c:v>
                </c:pt>
                <c:pt idx="1642">
                  <c:v>1.1501999999999999</c:v>
                </c:pt>
                <c:pt idx="1643">
                  <c:v>1.1765000000000001</c:v>
                </c:pt>
                <c:pt idx="1644">
                  <c:v>1.2082999999999999</c:v>
                </c:pt>
                <c:pt idx="1645">
                  <c:v>1.2249000000000001</c:v>
                </c:pt>
                <c:pt idx="1646">
                  <c:v>1.2483</c:v>
                </c:pt>
                <c:pt idx="1647">
                  <c:v>1.1801999999999999</c:v>
                </c:pt>
                <c:pt idx="1648">
                  <c:v>1.18</c:v>
                </c:pt>
                <c:pt idx="1649">
                  <c:v>1.1578999999999999</c:v>
                </c:pt>
                <c:pt idx="1650">
                  <c:v>1.1892</c:v>
                </c:pt>
                <c:pt idx="1651">
                  <c:v>1.2337</c:v>
                </c:pt>
                <c:pt idx="1652">
                  <c:v>1.2031000000000001</c:v>
                </c:pt>
                <c:pt idx="1653">
                  <c:v>1.2114</c:v>
                </c:pt>
                <c:pt idx="1654">
                  <c:v>1.2554000000000001</c:v>
                </c:pt>
                <c:pt idx="1655">
                  <c:v>1.2632000000000001</c:v>
                </c:pt>
                <c:pt idx="1656">
                  <c:v>1.2724</c:v>
                </c:pt>
                <c:pt idx="1657">
                  <c:v>1.2817000000000001</c:v>
                </c:pt>
                <c:pt idx="1658">
                  <c:v>1.2662</c:v>
                </c:pt>
                <c:pt idx="1659">
                  <c:v>1.2799</c:v>
                </c:pt>
                <c:pt idx="1660">
                  <c:v>1.2447999999999999</c:v>
                </c:pt>
                <c:pt idx="1661">
                  <c:v>1.1666000000000001</c:v>
                </c:pt>
                <c:pt idx="1662">
                  <c:v>1.1591</c:v>
                </c:pt>
                <c:pt idx="1663">
                  <c:v>1.1838</c:v>
                </c:pt>
                <c:pt idx="1664">
                  <c:v>1.1558999999999999</c:v>
                </c:pt>
                <c:pt idx="1665">
                  <c:v>1.1626000000000001</c:v>
                </c:pt>
                <c:pt idx="1666">
                  <c:v>1.214</c:v>
                </c:pt>
                <c:pt idx="1667">
                  <c:v>1.181</c:v>
                </c:pt>
                <c:pt idx="1668">
                  <c:v>1.1495</c:v>
                </c:pt>
                <c:pt idx="1669">
                  <c:v>1.163</c:v>
                </c:pt>
                <c:pt idx="1670">
                  <c:v>1.1707000000000001</c:v>
                </c:pt>
                <c:pt idx="1671">
                  <c:v>1.1709000000000001</c:v>
                </c:pt>
                <c:pt idx="1672">
                  <c:v>1.1934</c:v>
                </c:pt>
                <c:pt idx="1673">
                  <c:v>1.2084999999999999</c:v>
                </c:pt>
                <c:pt idx="1674">
                  <c:v>1.2297</c:v>
                </c:pt>
                <c:pt idx="1675">
                  <c:v>1.1380999999999999</c:v>
                </c:pt>
                <c:pt idx="1676">
                  <c:v>1.1839999999999999</c:v>
                </c:pt>
                <c:pt idx="1677">
                  <c:v>1.2231000000000001</c:v>
                </c:pt>
                <c:pt idx="1678">
                  <c:v>1.2649999999999999</c:v>
                </c:pt>
                <c:pt idx="1679">
                  <c:v>1.2050000000000001</c:v>
                </c:pt>
                <c:pt idx="1680">
                  <c:v>1.1583000000000001</c:v>
                </c:pt>
                <c:pt idx="1681">
                  <c:v>1.1704000000000001</c:v>
                </c:pt>
                <c:pt idx="1682">
                  <c:v>1.1817</c:v>
                </c:pt>
                <c:pt idx="1683">
                  <c:v>1.2324999999999999</c:v>
                </c:pt>
                <c:pt idx="1684">
                  <c:v>1.2017</c:v>
                </c:pt>
                <c:pt idx="1685">
                  <c:v>1.2042999999999999</c:v>
                </c:pt>
                <c:pt idx="1686">
                  <c:v>1.1482000000000001</c:v>
                </c:pt>
                <c:pt idx="1687">
                  <c:v>1.1512</c:v>
                </c:pt>
                <c:pt idx="1688">
                  <c:v>1.1986000000000001</c:v>
                </c:pt>
                <c:pt idx="1689">
                  <c:v>1.1203000000000001</c:v>
                </c:pt>
                <c:pt idx="1690">
                  <c:v>1.1731</c:v>
                </c:pt>
                <c:pt idx="1691">
                  <c:v>1.2020999999999999</c:v>
                </c:pt>
                <c:pt idx="1692">
                  <c:v>1.1559999999999999</c:v>
                </c:pt>
                <c:pt idx="1693">
                  <c:v>1.1482000000000001</c:v>
                </c:pt>
                <c:pt idx="1694">
                  <c:v>1.175</c:v>
                </c:pt>
                <c:pt idx="1695">
                  <c:v>1.1811</c:v>
                </c:pt>
                <c:pt idx="1696">
                  <c:v>1.2117</c:v>
                </c:pt>
                <c:pt idx="1697">
                  <c:v>1.1831</c:v>
                </c:pt>
                <c:pt idx="1698">
                  <c:v>1.1983999999999999</c:v>
                </c:pt>
                <c:pt idx="1699">
                  <c:v>1.2053</c:v>
                </c:pt>
                <c:pt idx="1700">
                  <c:v>1.2065999999999999</c:v>
                </c:pt>
                <c:pt idx="1701">
                  <c:v>1.2076</c:v>
                </c:pt>
                <c:pt idx="1702">
                  <c:v>1.2222999999999999</c:v>
                </c:pt>
                <c:pt idx="1703">
                  <c:v>1.1990000000000001</c:v>
                </c:pt>
                <c:pt idx="1704">
                  <c:v>1.2465999999999999</c:v>
                </c:pt>
                <c:pt idx="1705">
                  <c:v>1.2745</c:v>
                </c:pt>
                <c:pt idx="1706">
                  <c:v>1.2897000000000001</c:v>
                </c:pt>
                <c:pt idx="1707">
                  <c:v>1.2721</c:v>
                </c:pt>
                <c:pt idx="1708">
                  <c:v>1.2947</c:v>
                </c:pt>
                <c:pt idx="1709">
                  <c:v>1.2995000000000001</c:v>
                </c:pt>
                <c:pt idx="1710">
                  <c:v>1.3180000000000001</c:v>
                </c:pt>
                <c:pt idx="1711">
                  <c:v>1.3339000000000001</c:v>
                </c:pt>
                <c:pt idx="1712">
                  <c:v>1.3956</c:v>
                </c:pt>
                <c:pt idx="1713">
                  <c:v>1.3937999999999999</c:v>
                </c:pt>
                <c:pt idx="1714">
                  <c:v>1.3665</c:v>
                </c:pt>
                <c:pt idx="1715">
                  <c:v>1.3212999999999999</c:v>
                </c:pt>
                <c:pt idx="1716">
                  <c:v>1.3423</c:v>
                </c:pt>
                <c:pt idx="1717">
                  <c:v>1.3240000000000001</c:v>
                </c:pt>
                <c:pt idx="1718">
                  <c:v>1.2548999999999999</c:v>
                </c:pt>
                <c:pt idx="1719">
                  <c:v>1.2408999999999999</c:v>
                </c:pt>
                <c:pt idx="1720">
                  <c:v>1.2353000000000001</c:v>
                </c:pt>
                <c:pt idx="1721">
                  <c:v>1.2572000000000001</c:v>
                </c:pt>
                <c:pt idx="1722">
                  <c:v>1.3092999999999999</c:v>
                </c:pt>
                <c:pt idx="1723">
                  <c:v>1.278</c:v>
                </c:pt>
                <c:pt idx="1724">
                  <c:v>1.3378000000000001</c:v>
                </c:pt>
                <c:pt idx="1725">
                  <c:v>1.3050999999999999</c:v>
                </c:pt>
                <c:pt idx="1726">
                  <c:v>1.3153999999999999</c:v>
                </c:pt>
                <c:pt idx="1727">
                  <c:v>1.2139</c:v>
                </c:pt>
                <c:pt idx="1728">
                  <c:v>1.2319</c:v>
                </c:pt>
                <c:pt idx="1729">
                  <c:v>1.238</c:v>
                </c:pt>
                <c:pt idx="1730">
                  <c:v>1.2944</c:v>
                </c:pt>
                <c:pt idx="1731">
                  <c:v>1.3062</c:v>
                </c:pt>
                <c:pt idx="1732">
                  <c:v>1.2182999999999999</c:v>
                </c:pt>
                <c:pt idx="1733">
                  <c:v>1.1997</c:v>
                </c:pt>
                <c:pt idx="1734">
                  <c:v>1.3271999999999999</c:v>
                </c:pt>
                <c:pt idx="1735">
                  <c:v>1.2331000000000001</c:v>
                </c:pt>
                <c:pt idx="1736">
                  <c:v>1.1563000000000001</c:v>
                </c:pt>
                <c:pt idx="1737">
                  <c:v>1.1097999999999999</c:v>
                </c:pt>
                <c:pt idx="1738">
                  <c:v>1.1042000000000001</c:v>
                </c:pt>
                <c:pt idx="1739">
                  <c:v>1.1746000000000001</c:v>
                </c:pt>
                <c:pt idx="1740">
                  <c:v>1.2012</c:v>
                </c:pt>
                <c:pt idx="1741">
                  <c:v>1.1729000000000001</c:v>
                </c:pt>
                <c:pt idx="1742">
                  <c:v>1.1681999999999999</c:v>
                </c:pt>
                <c:pt idx="1743">
                  <c:v>1.1605000000000001</c:v>
                </c:pt>
                <c:pt idx="1744">
                  <c:v>1.1572</c:v>
                </c:pt>
                <c:pt idx="1745">
                  <c:v>1.2030000000000001</c:v>
                </c:pt>
                <c:pt idx="1746">
                  <c:v>1.1294999999999999</c:v>
                </c:pt>
                <c:pt idx="1747">
                  <c:v>1.1443000000000001</c:v>
                </c:pt>
                <c:pt idx="1748">
                  <c:v>1.2563</c:v>
                </c:pt>
                <c:pt idx="1749">
                  <c:v>1.2905</c:v>
                </c:pt>
                <c:pt idx="1750">
                  <c:v>1.1998</c:v>
                </c:pt>
                <c:pt idx="1751">
                  <c:v>1.1738999999999999</c:v>
                </c:pt>
                <c:pt idx="1752">
                  <c:v>1.2623</c:v>
                </c:pt>
                <c:pt idx="1753">
                  <c:v>1.2130000000000001</c:v>
                </c:pt>
                <c:pt idx="1754">
                  <c:v>1.0729</c:v>
                </c:pt>
                <c:pt idx="1755">
                  <c:v>1.097</c:v>
                </c:pt>
                <c:pt idx="1756">
                  <c:v>1.0527</c:v>
                </c:pt>
                <c:pt idx="1757">
                  <c:v>1.1642999999999999</c:v>
                </c:pt>
                <c:pt idx="1758">
                  <c:v>1.1974</c:v>
                </c:pt>
                <c:pt idx="1759">
                  <c:v>1.2481</c:v>
                </c:pt>
                <c:pt idx="1760">
                  <c:v>1.2569999999999999</c:v>
                </c:pt>
                <c:pt idx="1761">
                  <c:v>1.2811999999999999</c:v>
                </c:pt>
                <c:pt idx="1762">
                  <c:v>1.2465999999999999</c:v>
                </c:pt>
                <c:pt idx="1763">
                  <c:v>1.2199</c:v>
                </c:pt>
                <c:pt idx="1764">
                  <c:v>1.2266999999999999</c:v>
                </c:pt>
                <c:pt idx="1765">
                  <c:v>1.2645</c:v>
                </c:pt>
                <c:pt idx="1766">
                  <c:v>1.2267999999999999</c:v>
                </c:pt>
                <c:pt idx="1767">
                  <c:v>1.1549</c:v>
                </c:pt>
                <c:pt idx="1768">
                  <c:v>1.1992</c:v>
                </c:pt>
                <c:pt idx="1769">
                  <c:v>1.2275</c:v>
                </c:pt>
                <c:pt idx="1770">
                  <c:v>1.2037</c:v>
                </c:pt>
                <c:pt idx="1771">
                  <c:v>1.2060999999999999</c:v>
                </c:pt>
                <c:pt idx="1772">
                  <c:v>1.2045999999999999</c:v>
                </c:pt>
                <c:pt idx="1773">
                  <c:v>1.2158</c:v>
                </c:pt>
                <c:pt idx="1774">
                  <c:v>1.0911999999999999</c:v>
                </c:pt>
                <c:pt idx="1775">
                  <c:v>1.1685000000000001</c:v>
                </c:pt>
                <c:pt idx="1776">
                  <c:v>1.1435999999999999</c:v>
                </c:pt>
                <c:pt idx="1777">
                  <c:v>1.2055</c:v>
                </c:pt>
                <c:pt idx="1778">
                  <c:v>1.1868000000000001</c:v>
                </c:pt>
                <c:pt idx="1779">
                  <c:v>1.1665000000000001</c:v>
                </c:pt>
                <c:pt idx="1780">
                  <c:v>1.2162999999999999</c:v>
                </c:pt>
                <c:pt idx="1781">
                  <c:v>1.1852</c:v>
                </c:pt>
                <c:pt idx="1782">
                  <c:v>1.2134</c:v>
                </c:pt>
                <c:pt idx="1783">
                  <c:v>1.0610999999999999</c:v>
                </c:pt>
                <c:pt idx="1784">
                  <c:v>1.095</c:v>
                </c:pt>
                <c:pt idx="1785">
                  <c:v>1.1493</c:v>
                </c:pt>
                <c:pt idx="1786">
                  <c:v>1.1215999999999999</c:v>
                </c:pt>
                <c:pt idx="1787">
                  <c:v>1.1793</c:v>
                </c:pt>
                <c:pt idx="1788">
                  <c:v>1.2315</c:v>
                </c:pt>
                <c:pt idx="1789">
                  <c:v>1.2130000000000001</c:v>
                </c:pt>
                <c:pt idx="1790">
                  <c:v>1.2166999999999999</c:v>
                </c:pt>
                <c:pt idx="1791">
                  <c:v>1.2184999999999999</c:v>
                </c:pt>
                <c:pt idx="1792">
                  <c:v>1.123</c:v>
                </c:pt>
                <c:pt idx="1793">
                  <c:v>1.1711</c:v>
                </c:pt>
                <c:pt idx="1794">
                  <c:v>1.1714</c:v>
                </c:pt>
                <c:pt idx="1795">
                  <c:v>1.1937</c:v>
                </c:pt>
                <c:pt idx="1796">
                  <c:v>1.2369000000000001</c:v>
                </c:pt>
                <c:pt idx="1797">
                  <c:v>1.2724</c:v>
                </c:pt>
                <c:pt idx="1798">
                  <c:v>1.3144</c:v>
                </c:pt>
                <c:pt idx="1799">
                  <c:v>1.3063</c:v>
                </c:pt>
                <c:pt idx="1800">
                  <c:v>1.2723</c:v>
                </c:pt>
                <c:pt idx="1801">
                  <c:v>1.2566999999999999</c:v>
                </c:pt>
                <c:pt idx="1802">
                  <c:v>1.2076</c:v>
                </c:pt>
                <c:pt idx="1803">
                  <c:v>1.1684000000000001</c:v>
                </c:pt>
                <c:pt idx="1804">
                  <c:v>1.1254999999999999</c:v>
                </c:pt>
                <c:pt idx="1805">
                  <c:v>1.1718999999999999</c:v>
                </c:pt>
                <c:pt idx="1806">
                  <c:v>1.1588000000000001</c:v>
                </c:pt>
                <c:pt idx="1807">
                  <c:v>1.2042999999999999</c:v>
                </c:pt>
                <c:pt idx="1808">
                  <c:v>1.2762</c:v>
                </c:pt>
                <c:pt idx="1809">
                  <c:v>1.2173</c:v>
                </c:pt>
                <c:pt idx="1810">
                  <c:v>1.2031000000000001</c:v>
                </c:pt>
                <c:pt idx="1811">
                  <c:v>1.2387999999999999</c:v>
                </c:pt>
                <c:pt idx="1812">
                  <c:v>1.2155</c:v>
                </c:pt>
                <c:pt idx="1813">
                  <c:v>1.2036</c:v>
                </c:pt>
                <c:pt idx="1814">
                  <c:v>1.1983999999999999</c:v>
                </c:pt>
                <c:pt idx="1815">
                  <c:v>1.1409</c:v>
                </c:pt>
                <c:pt idx="1816">
                  <c:v>1.1833</c:v>
                </c:pt>
                <c:pt idx="1817">
                  <c:v>1.1869000000000001</c:v>
                </c:pt>
                <c:pt idx="1818">
                  <c:v>1.1202000000000001</c:v>
                </c:pt>
                <c:pt idx="1819">
                  <c:v>1.1677</c:v>
                </c:pt>
                <c:pt idx="1820">
                  <c:v>1.2095</c:v>
                </c:pt>
                <c:pt idx="1821">
                  <c:v>1.1865000000000001</c:v>
                </c:pt>
                <c:pt idx="1822">
                  <c:v>1.1400999999999999</c:v>
                </c:pt>
                <c:pt idx="1823">
                  <c:v>1.1923999999999999</c:v>
                </c:pt>
                <c:pt idx="1824">
                  <c:v>1.1277999999999999</c:v>
                </c:pt>
                <c:pt idx="1825">
                  <c:v>1.1119000000000001</c:v>
                </c:pt>
                <c:pt idx="1826">
                  <c:v>1.1291</c:v>
                </c:pt>
                <c:pt idx="1827">
                  <c:v>1.1432</c:v>
                </c:pt>
                <c:pt idx="1828">
                  <c:v>1.1029</c:v>
                </c:pt>
                <c:pt idx="1829">
                  <c:v>1.0662</c:v>
                </c:pt>
                <c:pt idx="1830">
                  <c:v>1.0307999999999999</c:v>
                </c:pt>
                <c:pt idx="1831">
                  <c:v>1.1176999999999999</c:v>
                </c:pt>
                <c:pt idx="1832">
                  <c:v>1.0727</c:v>
                </c:pt>
                <c:pt idx="1833">
                  <c:v>1.0189999999999999</c:v>
                </c:pt>
                <c:pt idx="1834">
                  <c:v>1.0718000000000001</c:v>
                </c:pt>
                <c:pt idx="1835">
                  <c:v>1.1241000000000001</c:v>
                </c:pt>
                <c:pt idx="1836">
                  <c:v>1.2750999999999999</c:v>
                </c:pt>
                <c:pt idx="1837">
                  <c:v>1.2648999999999999</c:v>
                </c:pt>
                <c:pt idx="1838">
                  <c:v>1.2005999999999999</c:v>
                </c:pt>
                <c:pt idx="1839">
                  <c:v>1.1709000000000001</c:v>
                </c:pt>
                <c:pt idx="1840">
                  <c:v>1.1217999999999999</c:v>
                </c:pt>
                <c:pt idx="1841">
                  <c:v>1.1093999999999999</c:v>
                </c:pt>
                <c:pt idx="1842">
                  <c:v>1.1408</c:v>
                </c:pt>
                <c:pt idx="1843">
                  <c:v>1.1305000000000001</c:v>
                </c:pt>
                <c:pt idx="1844">
                  <c:v>1.173</c:v>
                </c:pt>
                <c:pt idx="1845">
                  <c:v>1.2230000000000001</c:v>
                </c:pt>
                <c:pt idx="1846">
                  <c:v>1.1798</c:v>
                </c:pt>
                <c:pt idx="1847">
                  <c:v>1.2023999999999999</c:v>
                </c:pt>
                <c:pt idx="1848">
                  <c:v>1.1313</c:v>
                </c:pt>
                <c:pt idx="1849">
                  <c:v>1.107</c:v>
                </c:pt>
                <c:pt idx="1850">
                  <c:v>1.2</c:v>
                </c:pt>
                <c:pt idx="1851">
                  <c:v>1.2079</c:v>
                </c:pt>
                <c:pt idx="1852">
                  <c:v>1.2248000000000001</c:v>
                </c:pt>
                <c:pt idx="1853">
                  <c:v>1.2861</c:v>
                </c:pt>
                <c:pt idx="1854">
                  <c:v>1.3214999999999999</c:v>
                </c:pt>
                <c:pt idx="1855">
                  <c:v>1.2363999999999999</c:v>
                </c:pt>
                <c:pt idx="1856">
                  <c:v>1.1996</c:v>
                </c:pt>
                <c:pt idx="1857">
                  <c:v>1.2101999999999999</c:v>
                </c:pt>
                <c:pt idx="1858">
                  <c:v>1.2017</c:v>
                </c:pt>
                <c:pt idx="1859">
                  <c:v>1.1485000000000001</c:v>
                </c:pt>
                <c:pt idx="1860">
                  <c:v>1.2052</c:v>
                </c:pt>
                <c:pt idx="1861">
                  <c:v>1.2281</c:v>
                </c:pt>
                <c:pt idx="1862">
                  <c:v>1.27</c:v>
                </c:pt>
                <c:pt idx="1863">
                  <c:v>1.2324999999999999</c:v>
                </c:pt>
                <c:pt idx="1864">
                  <c:v>1.1624000000000001</c:v>
                </c:pt>
                <c:pt idx="1865">
                  <c:v>1.1480999999999999</c:v>
                </c:pt>
                <c:pt idx="1866">
                  <c:v>1.1193</c:v>
                </c:pt>
                <c:pt idx="1867">
                  <c:v>1.1565000000000001</c:v>
                </c:pt>
                <c:pt idx="1868">
                  <c:v>1.0512999999999999</c:v>
                </c:pt>
                <c:pt idx="1869">
                  <c:v>1.0745</c:v>
                </c:pt>
                <c:pt idx="1870">
                  <c:v>1.1021000000000001</c:v>
                </c:pt>
                <c:pt idx="1871">
                  <c:v>1.1772</c:v>
                </c:pt>
                <c:pt idx="1872">
                  <c:v>1.1331</c:v>
                </c:pt>
                <c:pt idx="1873">
                  <c:v>1.1457999999999999</c:v>
                </c:pt>
                <c:pt idx="1874">
                  <c:v>1.1791</c:v>
                </c:pt>
                <c:pt idx="1875">
                  <c:v>1.3089</c:v>
                </c:pt>
                <c:pt idx="1876">
                  <c:v>1.2895000000000001</c:v>
                </c:pt>
                <c:pt idx="1877">
                  <c:v>1.1979</c:v>
                </c:pt>
                <c:pt idx="1878">
                  <c:v>1.1802999999999999</c:v>
                </c:pt>
                <c:pt idx="1879">
                  <c:v>1.2514000000000001</c:v>
                </c:pt>
                <c:pt idx="1880">
                  <c:v>1.2292000000000001</c:v>
                </c:pt>
                <c:pt idx="1881">
                  <c:v>1.2061999999999999</c:v>
                </c:pt>
                <c:pt idx="1882">
                  <c:v>1.2543</c:v>
                </c:pt>
                <c:pt idx="1883">
                  <c:v>1.3391</c:v>
                </c:pt>
                <c:pt idx="1884">
                  <c:v>1.3239000000000001</c:v>
                </c:pt>
                <c:pt idx="1885">
                  <c:v>1.2405999999999999</c:v>
                </c:pt>
                <c:pt idx="1886">
                  <c:v>1.2329000000000001</c:v>
                </c:pt>
                <c:pt idx="1887">
                  <c:v>1.2195</c:v>
                </c:pt>
                <c:pt idx="1888">
                  <c:v>1.1540999999999999</c:v>
                </c:pt>
                <c:pt idx="1889">
                  <c:v>1.1378999999999999</c:v>
                </c:pt>
                <c:pt idx="1890">
                  <c:v>1.1335</c:v>
                </c:pt>
                <c:pt idx="1891">
                  <c:v>1.131</c:v>
                </c:pt>
                <c:pt idx="1892">
                  <c:v>1.1847000000000001</c:v>
                </c:pt>
                <c:pt idx="1893">
                  <c:v>1.1789000000000001</c:v>
                </c:pt>
                <c:pt idx="1894">
                  <c:v>1.2049000000000001</c:v>
                </c:pt>
                <c:pt idx="1895">
                  <c:v>1.1980999999999999</c:v>
                </c:pt>
                <c:pt idx="1896">
                  <c:v>1.1449</c:v>
                </c:pt>
                <c:pt idx="1897">
                  <c:v>1.1472</c:v>
                </c:pt>
                <c:pt idx="1898">
                  <c:v>1.0968</c:v>
                </c:pt>
                <c:pt idx="1899">
                  <c:v>1.1860999999999999</c:v>
                </c:pt>
                <c:pt idx="1900">
                  <c:v>1.1157999999999999</c:v>
                </c:pt>
                <c:pt idx="1901">
                  <c:v>1.1335999999999999</c:v>
                </c:pt>
                <c:pt idx="1902">
                  <c:v>1.1256999999999999</c:v>
                </c:pt>
                <c:pt idx="1903">
                  <c:v>1.2000999999999999</c:v>
                </c:pt>
                <c:pt idx="1904">
                  <c:v>1.2089000000000001</c:v>
                </c:pt>
                <c:pt idx="1905">
                  <c:v>1.2608999999999999</c:v>
                </c:pt>
                <c:pt idx="1906">
                  <c:v>1.2498</c:v>
                </c:pt>
                <c:pt idx="1907">
                  <c:v>1.1948000000000001</c:v>
                </c:pt>
                <c:pt idx="1908">
                  <c:v>1.1943999999999999</c:v>
                </c:pt>
                <c:pt idx="1909">
                  <c:v>1.1579999999999999</c:v>
                </c:pt>
                <c:pt idx="1910">
                  <c:v>1.1460999999999999</c:v>
                </c:pt>
                <c:pt idx="1911">
                  <c:v>1.1466000000000001</c:v>
                </c:pt>
                <c:pt idx="1912">
                  <c:v>1.1093</c:v>
                </c:pt>
                <c:pt idx="1913">
                  <c:v>1.1746000000000001</c:v>
                </c:pt>
                <c:pt idx="1914">
                  <c:v>1.1766000000000001</c:v>
                </c:pt>
                <c:pt idx="1915">
                  <c:v>1.1068</c:v>
                </c:pt>
                <c:pt idx="1916">
                  <c:v>1.1914</c:v>
                </c:pt>
                <c:pt idx="1917">
                  <c:v>1.1982999999999999</c:v>
                </c:pt>
                <c:pt idx="1918">
                  <c:v>1.2057</c:v>
                </c:pt>
                <c:pt idx="1919">
                  <c:v>1.1686000000000001</c:v>
                </c:pt>
                <c:pt idx="1920">
                  <c:v>1.2216</c:v>
                </c:pt>
                <c:pt idx="1921">
                  <c:v>1.2079</c:v>
                </c:pt>
                <c:pt idx="1922">
                  <c:v>1.1989000000000001</c:v>
                </c:pt>
                <c:pt idx="1923">
                  <c:v>1.2156</c:v>
                </c:pt>
                <c:pt idx="1924">
                  <c:v>1.2416</c:v>
                </c:pt>
                <c:pt idx="1925">
                  <c:v>1.1841999999999999</c:v>
                </c:pt>
                <c:pt idx="1926">
                  <c:v>1.0864</c:v>
                </c:pt>
                <c:pt idx="1927">
                  <c:v>1.1662999999999999</c:v>
                </c:pt>
                <c:pt idx="1928">
                  <c:v>1.1987000000000001</c:v>
                </c:pt>
                <c:pt idx="1929">
                  <c:v>1.1924999999999999</c:v>
                </c:pt>
                <c:pt idx="1930">
                  <c:v>1.1620999999999999</c:v>
                </c:pt>
                <c:pt idx="1931">
                  <c:v>1.0924</c:v>
                </c:pt>
                <c:pt idx="1932">
                  <c:v>1.0967</c:v>
                </c:pt>
                <c:pt idx="1933">
                  <c:v>1.1367</c:v>
                </c:pt>
                <c:pt idx="1934">
                  <c:v>1.1403000000000001</c:v>
                </c:pt>
                <c:pt idx="1935">
                  <c:v>1.1857</c:v>
                </c:pt>
                <c:pt idx="1936">
                  <c:v>1.1031</c:v>
                </c:pt>
                <c:pt idx="1937">
                  <c:v>1.2102999999999999</c:v>
                </c:pt>
                <c:pt idx="1938">
                  <c:v>1.1889000000000001</c:v>
                </c:pt>
                <c:pt idx="1939">
                  <c:v>1.1357999999999999</c:v>
                </c:pt>
                <c:pt idx="1940">
                  <c:v>1.2005999999999999</c:v>
                </c:pt>
                <c:pt idx="1941">
                  <c:v>1.2154</c:v>
                </c:pt>
                <c:pt idx="1942">
                  <c:v>1.1776</c:v>
                </c:pt>
                <c:pt idx="1943">
                  <c:v>1.2158</c:v>
                </c:pt>
                <c:pt idx="1944">
                  <c:v>1.1831</c:v>
                </c:pt>
                <c:pt idx="1945">
                  <c:v>1.1384000000000001</c:v>
                </c:pt>
                <c:pt idx="1946">
                  <c:v>1.1819</c:v>
                </c:pt>
                <c:pt idx="1947">
                  <c:v>1.1495</c:v>
                </c:pt>
                <c:pt idx="1948">
                  <c:v>1.1558999999999999</c:v>
                </c:pt>
                <c:pt idx="1949">
                  <c:v>1.2037</c:v>
                </c:pt>
                <c:pt idx="1950">
                  <c:v>1.2017</c:v>
                </c:pt>
                <c:pt idx="1951">
                  <c:v>1.2098</c:v>
                </c:pt>
                <c:pt idx="1952">
                  <c:v>1.2299</c:v>
                </c:pt>
                <c:pt idx="1953">
                  <c:v>1.1686000000000001</c:v>
                </c:pt>
                <c:pt idx="1954">
                  <c:v>1.0948</c:v>
                </c:pt>
                <c:pt idx="1955">
                  <c:v>1.1822999999999999</c:v>
                </c:pt>
                <c:pt idx="1956">
                  <c:v>1.2293000000000001</c:v>
                </c:pt>
                <c:pt idx="1957">
                  <c:v>1.1411</c:v>
                </c:pt>
                <c:pt idx="1958">
                  <c:v>1.1185</c:v>
                </c:pt>
                <c:pt idx="1959">
                  <c:v>1.0623</c:v>
                </c:pt>
                <c:pt idx="1960">
                  <c:v>1.0905</c:v>
                </c:pt>
                <c:pt idx="1961">
                  <c:v>1.0808</c:v>
                </c:pt>
                <c:pt idx="1962">
                  <c:v>1.0653999999999999</c:v>
                </c:pt>
                <c:pt idx="1963">
                  <c:v>1.0888</c:v>
                </c:pt>
                <c:pt idx="1964">
                  <c:v>1.1256999999999999</c:v>
                </c:pt>
                <c:pt idx="1965">
                  <c:v>1.0794999999999999</c:v>
                </c:pt>
                <c:pt idx="1966">
                  <c:v>1.0848</c:v>
                </c:pt>
                <c:pt idx="1967">
                  <c:v>1.0629999999999999</c:v>
                </c:pt>
                <c:pt idx="1968">
                  <c:v>1.1021000000000001</c:v>
                </c:pt>
                <c:pt idx="1969">
                  <c:v>1.0780000000000001</c:v>
                </c:pt>
                <c:pt idx="1970">
                  <c:v>1.0470999999999999</c:v>
                </c:pt>
                <c:pt idx="1971">
                  <c:v>1.0488999999999999</c:v>
                </c:pt>
                <c:pt idx="1972">
                  <c:v>1.1043000000000001</c:v>
                </c:pt>
                <c:pt idx="1973">
                  <c:v>1.1266</c:v>
                </c:pt>
                <c:pt idx="1974">
                  <c:v>1.1071</c:v>
                </c:pt>
                <c:pt idx="1975">
                  <c:v>1.0865</c:v>
                </c:pt>
                <c:pt idx="1976">
                  <c:v>1.1902999999999999</c:v>
                </c:pt>
                <c:pt idx="1977">
                  <c:v>1.1934</c:v>
                </c:pt>
                <c:pt idx="1978">
                  <c:v>1.1109</c:v>
                </c:pt>
                <c:pt idx="1979">
                  <c:v>1.1113</c:v>
                </c:pt>
                <c:pt idx="1980">
                  <c:v>1.1172</c:v>
                </c:pt>
                <c:pt idx="1981">
                  <c:v>1.1577</c:v>
                </c:pt>
                <c:pt idx="1982">
                  <c:v>1.1416999999999999</c:v>
                </c:pt>
                <c:pt idx="1983">
                  <c:v>1.1676</c:v>
                </c:pt>
                <c:pt idx="1984">
                  <c:v>1.1214999999999999</c:v>
                </c:pt>
                <c:pt idx="1985">
                  <c:v>1.0993999999999999</c:v>
                </c:pt>
                <c:pt idx="1986">
                  <c:v>1.0634999999999999</c:v>
                </c:pt>
                <c:pt idx="1987">
                  <c:v>1.103</c:v>
                </c:pt>
                <c:pt idx="1988">
                  <c:v>1.1625000000000001</c:v>
                </c:pt>
                <c:pt idx="1989">
                  <c:v>1.0759000000000001</c:v>
                </c:pt>
                <c:pt idx="1990">
                  <c:v>1.0849</c:v>
                </c:pt>
                <c:pt idx="1991">
                  <c:v>1.0822000000000001</c:v>
                </c:pt>
                <c:pt idx="1992">
                  <c:v>1.0760000000000001</c:v>
                </c:pt>
                <c:pt idx="1993">
                  <c:v>1.0612999999999999</c:v>
                </c:pt>
                <c:pt idx="1994">
                  <c:v>1.0851999999999999</c:v>
                </c:pt>
                <c:pt idx="1995">
                  <c:v>1.036</c:v>
                </c:pt>
                <c:pt idx="1996">
                  <c:v>0.99390000000000001</c:v>
                </c:pt>
                <c:pt idx="1997">
                  <c:v>1.0176000000000001</c:v>
                </c:pt>
                <c:pt idx="1998">
                  <c:v>1.0940000000000001</c:v>
                </c:pt>
                <c:pt idx="1999">
                  <c:v>1.1202000000000001</c:v>
                </c:pt>
                <c:pt idx="2000">
                  <c:v>1.1013999999999999</c:v>
                </c:pt>
                <c:pt idx="2001">
                  <c:v>1.0482</c:v>
                </c:pt>
                <c:pt idx="2002">
                  <c:v>1.1609</c:v>
                </c:pt>
                <c:pt idx="2003">
                  <c:v>1.1276999999999999</c:v>
                </c:pt>
                <c:pt idx="2004">
                  <c:v>1.1244000000000001</c:v>
                </c:pt>
                <c:pt idx="2005">
                  <c:v>1.0580000000000001</c:v>
                </c:pt>
                <c:pt idx="2006">
                  <c:v>1.1093</c:v>
                </c:pt>
                <c:pt idx="2007">
                  <c:v>1.0811999999999999</c:v>
                </c:pt>
                <c:pt idx="2008">
                  <c:v>1.139</c:v>
                </c:pt>
                <c:pt idx="2009">
                  <c:v>1.2109000000000001</c:v>
                </c:pt>
                <c:pt idx="2010">
                  <c:v>1.1735</c:v>
                </c:pt>
                <c:pt idx="2011">
                  <c:v>1.2</c:v>
                </c:pt>
                <c:pt idx="2012">
                  <c:v>1.1786000000000001</c:v>
                </c:pt>
                <c:pt idx="2013">
                  <c:v>1.1517999999999999</c:v>
                </c:pt>
                <c:pt idx="2014">
                  <c:v>1.1512</c:v>
                </c:pt>
                <c:pt idx="2015">
                  <c:v>1.097</c:v>
                </c:pt>
                <c:pt idx="2016">
                  <c:v>1.145</c:v>
                </c:pt>
                <c:pt idx="2017">
                  <c:v>1.0844</c:v>
                </c:pt>
                <c:pt idx="2018">
                  <c:v>1.1076999999999999</c:v>
                </c:pt>
                <c:pt idx="2019">
                  <c:v>1.1474</c:v>
                </c:pt>
                <c:pt idx="2020">
                  <c:v>1.167</c:v>
                </c:pt>
                <c:pt idx="2021">
                  <c:v>1.1994</c:v>
                </c:pt>
                <c:pt idx="2022">
                  <c:v>1.1918</c:v>
                </c:pt>
                <c:pt idx="2023">
                  <c:v>1.1778</c:v>
                </c:pt>
                <c:pt idx="2024">
                  <c:v>1.3185</c:v>
                </c:pt>
                <c:pt idx="2025">
                  <c:v>1.2863</c:v>
                </c:pt>
                <c:pt idx="2026">
                  <c:v>1.2395</c:v>
                </c:pt>
                <c:pt idx="2027">
                  <c:v>1.1806000000000001</c:v>
                </c:pt>
                <c:pt idx="2028">
                  <c:v>1.1975</c:v>
                </c:pt>
                <c:pt idx="2029">
                  <c:v>1.1901999999999999</c:v>
                </c:pt>
                <c:pt idx="2030">
                  <c:v>1.222</c:v>
                </c:pt>
                <c:pt idx="2031">
                  <c:v>1.2347999999999999</c:v>
                </c:pt>
                <c:pt idx="2032">
                  <c:v>1.252</c:v>
                </c:pt>
                <c:pt idx="2033">
                  <c:v>1.1628000000000001</c:v>
                </c:pt>
                <c:pt idx="2034">
                  <c:v>1.1747000000000001</c:v>
                </c:pt>
                <c:pt idx="2035">
                  <c:v>1.2322</c:v>
                </c:pt>
                <c:pt idx="2036">
                  <c:v>1.1902999999999999</c:v>
                </c:pt>
                <c:pt idx="2037">
                  <c:v>1.2604</c:v>
                </c:pt>
                <c:pt idx="2038">
                  <c:v>1.262</c:v>
                </c:pt>
                <c:pt idx="2039">
                  <c:v>1.2751999999999999</c:v>
                </c:pt>
                <c:pt idx="2040">
                  <c:v>1.1932</c:v>
                </c:pt>
                <c:pt idx="2041">
                  <c:v>1.2291000000000001</c:v>
                </c:pt>
                <c:pt idx="2042">
                  <c:v>1.22</c:v>
                </c:pt>
                <c:pt idx="2043">
                  <c:v>1.1288</c:v>
                </c:pt>
                <c:pt idx="2044">
                  <c:v>1.0940000000000001</c:v>
                </c:pt>
                <c:pt idx="2045">
                  <c:v>1.1228</c:v>
                </c:pt>
                <c:pt idx="2046">
                  <c:v>1.1356999999999999</c:v>
                </c:pt>
                <c:pt idx="2047">
                  <c:v>1.0531999999999999</c:v>
                </c:pt>
                <c:pt idx="2048">
                  <c:v>1.0749</c:v>
                </c:pt>
                <c:pt idx="2049">
                  <c:v>1.0844</c:v>
                </c:pt>
                <c:pt idx="2050">
                  <c:v>1.1605000000000001</c:v>
                </c:pt>
                <c:pt idx="2051">
                  <c:v>1.2219</c:v>
                </c:pt>
                <c:pt idx="2052">
                  <c:v>1.1618999999999999</c:v>
                </c:pt>
                <c:pt idx="2053">
                  <c:v>1.1842999999999999</c:v>
                </c:pt>
                <c:pt idx="2054">
                  <c:v>1.0992</c:v>
                </c:pt>
                <c:pt idx="2055">
                  <c:v>1.0865</c:v>
                </c:pt>
                <c:pt idx="2056">
                  <c:v>1.1247</c:v>
                </c:pt>
                <c:pt idx="2057">
                  <c:v>1.2045999999999999</c:v>
                </c:pt>
                <c:pt idx="2058">
                  <c:v>1.1415</c:v>
                </c:pt>
                <c:pt idx="2059">
                  <c:v>1.1309</c:v>
                </c:pt>
                <c:pt idx="2060">
                  <c:v>1.1215999999999999</c:v>
                </c:pt>
                <c:pt idx="2061">
                  <c:v>1.1912</c:v>
                </c:pt>
                <c:pt idx="2062">
                  <c:v>1.2004999999999999</c:v>
                </c:pt>
                <c:pt idx="2063">
                  <c:v>1.1956</c:v>
                </c:pt>
                <c:pt idx="2064">
                  <c:v>1.2116</c:v>
                </c:pt>
                <c:pt idx="2065">
                  <c:v>1.2116</c:v>
                </c:pt>
                <c:pt idx="2066">
                  <c:v>1.2032</c:v>
                </c:pt>
                <c:pt idx="2067">
                  <c:v>1.2315</c:v>
                </c:pt>
                <c:pt idx="2068">
                  <c:v>1.2243999999999999</c:v>
                </c:pt>
                <c:pt idx="2069">
                  <c:v>1.1259999999999999</c:v>
                </c:pt>
                <c:pt idx="2070">
                  <c:v>1.1175999999999999</c:v>
                </c:pt>
                <c:pt idx="2071">
                  <c:v>1.1218999999999999</c:v>
                </c:pt>
                <c:pt idx="2072">
                  <c:v>1.0831</c:v>
                </c:pt>
                <c:pt idx="2073">
                  <c:v>1.1167</c:v>
                </c:pt>
                <c:pt idx="2074">
                  <c:v>1.1191</c:v>
                </c:pt>
                <c:pt idx="2075">
                  <c:v>1.0972</c:v>
                </c:pt>
                <c:pt idx="2076">
                  <c:v>1.0779000000000001</c:v>
                </c:pt>
                <c:pt idx="2077">
                  <c:v>1.0979000000000001</c:v>
                </c:pt>
                <c:pt idx="2078">
                  <c:v>1.1141000000000001</c:v>
                </c:pt>
                <c:pt idx="2079">
                  <c:v>1.0609</c:v>
                </c:pt>
                <c:pt idx="2080">
                  <c:v>1.0780000000000001</c:v>
                </c:pt>
                <c:pt idx="2081">
                  <c:v>1.1119000000000001</c:v>
                </c:pt>
                <c:pt idx="2082">
                  <c:v>1.0613999999999999</c:v>
                </c:pt>
                <c:pt idx="2083">
                  <c:v>1.133</c:v>
                </c:pt>
                <c:pt idx="2084">
                  <c:v>1.1093999999999999</c:v>
                </c:pt>
                <c:pt idx="2085">
                  <c:v>1.1397999999999999</c:v>
                </c:pt>
                <c:pt idx="2086">
                  <c:v>1.1147</c:v>
                </c:pt>
                <c:pt idx="2087">
                  <c:v>1.1333</c:v>
                </c:pt>
                <c:pt idx="2088">
                  <c:v>1.1189</c:v>
                </c:pt>
                <c:pt idx="2089">
                  <c:v>1.1187</c:v>
                </c:pt>
                <c:pt idx="2090">
                  <c:v>1.0927</c:v>
                </c:pt>
                <c:pt idx="2091">
                  <c:v>1.1603000000000001</c:v>
                </c:pt>
                <c:pt idx="2092">
                  <c:v>1.0795999999999999</c:v>
                </c:pt>
                <c:pt idx="2093">
                  <c:v>1.1308</c:v>
                </c:pt>
                <c:pt idx="2094">
                  <c:v>1.1404000000000001</c:v>
                </c:pt>
                <c:pt idx="2095">
                  <c:v>1.1453</c:v>
                </c:pt>
                <c:pt idx="2096">
                  <c:v>1.1676</c:v>
                </c:pt>
                <c:pt idx="2097">
                  <c:v>1.2285999999999999</c:v>
                </c:pt>
                <c:pt idx="2098">
                  <c:v>1.2155</c:v>
                </c:pt>
                <c:pt idx="2099">
                  <c:v>1.198</c:v>
                </c:pt>
                <c:pt idx="2100">
                  <c:v>1.1348</c:v>
                </c:pt>
                <c:pt idx="2101">
                  <c:v>1.1466000000000001</c:v>
                </c:pt>
                <c:pt idx="2102">
                  <c:v>1.0962000000000001</c:v>
                </c:pt>
                <c:pt idx="2103">
                  <c:v>1.1856</c:v>
                </c:pt>
                <c:pt idx="2104">
                  <c:v>1.2305999999999999</c:v>
                </c:pt>
                <c:pt idx="2105">
                  <c:v>1.2262999999999999</c:v>
                </c:pt>
                <c:pt idx="2106">
                  <c:v>1.1758999999999999</c:v>
                </c:pt>
                <c:pt idx="2107">
                  <c:v>1.1278999999999999</c:v>
                </c:pt>
                <c:pt idx="2108">
                  <c:v>1.1099000000000001</c:v>
                </c:pt>
                <c:pt idx="2109">
                  <c:v>1.1583000000000001</c:v>
                </c:pt>
                <c:pt idx="2110">
                  <c:v>1.1887000000000001</c:v>
                </c:pt>
                <c:pt idx="2111">
                  <c:v>1.1614</c:v>
                </c:pt>
                <c:pt idx="2112">
                  <c:v>1.1712</c:v>
                </c:pt>
                <c:pt idx="2113">
                  <c:v>1.1220000000000001</c:v>
                </c:pt>
                <c:pt idx="2114">
                  <c:v>1.0975999999999999</c:v>
                </c:pt>
                <c:pt idx="2115">
                  <c:v>1.1126</c:v>
                </c:pt>
                <c:pt idx="2116">
                  <c:v>1.1031</c:v>
                </c:pt>
                <c:pt idx="2117">
                  <c:v>1.1682999999999999</c:v>
                </c:pt>
                <c:pt idx="2118">
                  <c:v>1.1592</c:v>
                </c:pt>
                <c:pt idx="2119">
                  <c:v>1.143</c:v>
                </c:pt>
                <c:pt idx="2120">
                  <c:v>1.1540999999999999</c:v>
                </c:pt>
                <c:pt idx="2121">
                  <c:v>1.1164000000000001</c:v>
                </c:pt>
                <c:pt idx="2122">
                  <c:v>1.121</c:v>
                </c:pt>
                <c:pt idx="2123">
                  <c:v>1.1222000000000001</c:v>
                </c:pt>
                <c:pt idx="2124">
                  <c:v>1.091</c:v>
                </c:pt>
                <c:pt idx="2125">
                  <c:v>1.1245000000000001</c:v>
                </c:pt>
                <c:pt idx="2126">
                  <c:v>1.0682</c:v>
                </c:pt>
                <c:pt idx="2127">
                  <c:v>1.0905</c:v>
                </c:pt>
                <c:pt idx="2128">
                  <c:v>1.1073999999999999</c:v>
                </c:pt>
                <c:pt idx="2129">
                  <c:v>1.0801000000000001</c:v>
                </c:pt>
                <c:pt idx="2130">
                  <c:v>1.0842000000000001</c:v>
                </c:pt>
                <c:pt idx="2131">
                  <c:v>1.0763</c:v>
                </c:pt>
                <c:pt idx="2132">
                  <c:v>1.0590999999999999</c:v>
                </c:pt>
                <c:pt idx="2133">
                  <c:v>1.0528</c:v>
                </c:pt>
                <c:pt idx="2134">
                  <c:v>1.0452999999999999</c:v>
                </c:pt>
                <c:pt idx="2135">
                  <c:v>1.0123</c:v>
                </c:pt>
                <c:pt idx="2136">
                  <c:v>1.0408999999999999</c:v>
                </c:pt>
                <c:pt idx="2137">
                  <c:v>1.071</c:v>
                </c:pt>
                <c:pt idx="2138">
                  <c:v>1.0287999999999999</c:v>
                </c:pt>
                <c:pt idx="2139">
                  <c:v>1.1071</c:v>
                </c:pt>
                <c:pt idx="2140">
                  <c:v>1.1312</c:v>
                </c:pt>
                <c:pt idx="2141">
                  <c:v>1.0417000000000001</c:v>
                </c:pt>
                <c:pt idx="2142">
                  <c:v>1.1148</c:v>
                </c:pt>
                <c:pt idx="2143">
                  <c:v>1.0512999999999999</c:v>
                </c:pt>
                <c:pt idx="2144">
                  <c:v>1.0879000000000001</c:v>
                </c:pt>
                <c:pt idx="2145">
                  <c:v>1.0956999999999999</c:v>
                </c:pt>
                <c:pt idx="2146">
                  <c:v>1.0709</c:v>
                </c:pt>
                <c:pt idx="2147">
                  <c:v>1.1005</c:v>
                </c:pt>
                <c:pt idx="2148">
                  <c:v>1.0705</c:v>
                </c:pt>
                <c:pt idx="2149">
                  <c:v>1.0572999999999999</c:v>
                </c:pt>
                <c:pt idx="2150">
                  <c:v>1.0197000000000001</c:v>
                </c:pt>
                <c:pt idx="2151">
                  <c:v>1.0884</c:v>
                </c:pt>
                <c:pt idx="2152">
                  <c:v>1.089</c:v>
                </c:pt>
                <c:pt idx="2153">
                  <c:v>1.0547</c:v>
                </c:pt>
                <c:pt idx="2154">
                  <c:v>1.0531999999999999</c:v>
                </c:pt>
                <c:pt idx="2155">
                  <c:v>0.99909999999999999</c:v>
                </c:pt>
                <c:pt idx="2156">
                  <c:v>1.0728</c:v>
                </c:pt>
                <c:pt idx="2157">
                  <c:v>1.0193000000000001</c:v>
                </c:pt>
                <c:pt idx="2158">
                  <c:v>1.0147999999999999</c:v>
                </c:pt>
                <c:pt idx="2159">
                  <c:v>1.1152</c:v>
                </c:pt>
                <c:pt idx="2160">
                  <c:v>1.1554</c:v>
                </c:pt>
                <c:pt idx="2161">
                  <c:v>1.1022000000000001</c:v>
                </c:pt>
                <c:pt idx="2162">
                  <c:v>1.1605000000000001</c:v>
                </c:pt>
                <c:pt idx="2163">
                  <c:v>1.1545000000000001</c:v>
                </c:pt>
                <c:pt idx="2164">
                  <c:v>1.2055</c:v>
                </c:pt>
                <c:pt idx="2165">
                  <c:v>1.1496999999999999</c:v>
                </c:pt>
                <c:pt idx="2166">
                  <c:v>1.1495</c:v>
                </c:pt>
                <c:pt idx="2167">
                  <c:v>1.0771999999999999</c:v>
                </c:pt>
                <c:pt idx="2168">
                  <c:v>1.1136999999999999</c:v>
                </c:pt>
                <c:pt idx="2169">
                  <c:v>1.1482000000000001</c:v>
                </c:pt>
                <c:pt idx="2170">
                  <c:v>1.1639999999999999</c:v>
                </c:pt>
                <c:pt idx="2171">
                  <c:v>1.1639999999999999</c:v>
                </c:pt>
                <c:pt idx="2172">
                  <c:v>1.1003000000000001</c:v>
                </c:pt>
                <c:pt idx="2173">
                  <c:v>1.1459999999999999</c:v>
                </c:pt>
                <c:pt idx="2174">
                  <c:v>1.1758</c:v>
                </c:pt>
                <c:pt idx="2175">
                  <c:v>1.2801</c:v>
                </c:pt>
                <c:pt idx="2176">
                  <c:v>1.2637</c:v>
                </c:pt>
                <c:pt idx="2177">
                  <c:v>1.2414000000000001</c:v>
                </c:pt>
                <c:pt idx="2178">
                  <c:v>1.2619</c:v>
                </c:pt>
                <c:pt idx="2179">
                  <c:v>1.276</c:v>
                </c:pt>
                <c:pt idx="2180">
                  <c:v>1.2634000000000001</c:v>
                </c:pt>
                <c:pt idx="2181">
                  <c:v>1.2623</c:v>
                </c:pt>
                <c:pt idx="2182">
                  <c:v>1.2091000000000001</c:v>
                </c:pt>
                <c:pt idx="2183">
                  <c:v>1.2217</c:v>
                </c:pt>
                <c:pt idx="2184">
                  <c:v>1.2413000000000001</c:v>
                </c:pt>
                <c:pt idx="2185">
                  <c:v>1.2191000000000001</c:v>
                </c:pt>
                <c:pt idx="2186">
                  <c:v>1.2706</c:v>
                </c:pt>
                <c:pt idx="2187">
                  <c:v>1.2081</c:v>
                </c:pt>
                <c:pt idx="2188">
                  <c:v>1.2028000000000001</c:v>
                </c:pt>
                <c:pt idx="2189">
                  <c:v>1.2556</c:v>
                </c:pt>
                <c:pt idx="2190">
                  <c:v>1.2321</c:v>
                </c:pt>
                <c:pt idx="2191">
                  <c:v>1.2376</c:v>
                </c:pt>
                <c:pt idx="2192">
                  <c:v>1.1526000000000001</c:v>
                </c:pt>
                <c:pt idx="2193">
                  <c:v>1.1563000000000001</c:v>
                </c:pt>
                <c:pt idx="2194">
                  <c:v>1.1374</c:v>
                </c:pt>
                <c:pt idx="2195">
                  <c:v>1.1748000000000001</c:v>
                </c:pt>
                <c:pt idx="2196">
                  <c:v>1.1389</c:v>
                </c:pt>
                <c:pt idx="2197">
                  <c:v>1.0961000000000001</c:v>
                </c:pt>
                <c:pt idx="2198">
                  <c:v>1.1479999999999999</c:v>
                </c:pt>
                <c:pt idx="2199">
                  <c:v>1.2056</c:v>
                </c:pt>
                <c:pt idx="2200">
                  <c:v>1.1789000000000001</c:v>
                </c:pt>
                <c:pt idx="2201">
                  <c:v>1.1131</c:v>
                </c:pt>
                <c:pt idx="2202">
                  <c:v>1.2050000000000001</c:v>
                </c:pt>
                <c:pt idx="2203">
                  <c:v>1.125</c:v>
                </c:pt>
                <c:pt idx="2204">
                  <c:v>1.0893999999999999</c:v>
                </c:pt>
                <c:pt idx="2205">
                  <c:v>1.1356999999999999</c:v>
                </c:pt>
                <c:pt idx="2206">
                  <c:v>1.1557999999999999</c:v>
                </c:pt>
                <c:pt idx="2207">
                  <c:v>1.1843999999999999</c:v>
                </c:pt>
                <c:pt idx="2208">
                  <c:v>1.2051000000000001</c:v>
                </c:pt>
                <c:pt idx="2209">
                  <c:v>1.2181999999999999</c:v>
                </c:pt>
                <c:pt idx="2210">
                  <c:v>1.169</c:v>
                </c:pt>
                <c:pt idx="2211">
                  <c:v>1.1560999999999999</c:v>
                </c:pt>
                <c:pt idx="2212">
                  <c:v>1.1429</c:v>
                </c:pt>
                <c:pt idx="2213">
                  <c:v>1.1411</c:v>
                </c:pt>
                <c:pt idx="2214">
                  <c:v>1.1140000000000001</c:v>
                </c:pt>
                <c:pt idx="2215">
                  <c:v>1.1051</c:v>
                </c:pt>
                <c:pt idx="2216">
                  <c:v>1.0862000000000001</c:v>
                </c:pt>
                <c:pt idx="2217">
                  <c:v>1.1284000000000001</c:v>
                </c:pt>
                <c:pt idx="2218">
                  <c:v>1.1524000000000001</c:v>
                </c:pt>
                <c:pt idx="2219">
                  <c:v>1.1825000000000001</c:v>
                </c:pt>
                <c:pt idx="2220">
                  <c:v>1.1719999999999999</c:v>
                </c:pt>
                <c:pt idx="2221">
                  <c:v>1.171</c:v>
                </c:pt>
                <c:pt idx="2222">
                  <c:v>1.1604000000000001</c:v>
                </c:pt>
                <c:pt idx="2223">
                  <c:v>1.1222000000000001</c:v>
                </c:pt>
                <c:pt idx="2224">
                  <c:v>1.0828</c:v>
                </c:pt>
                <c:pt idx="2225">
                  <c:v>1.1793</c:v>
                </c:pt>
                <c:pt idx="2226">
                  <c:v>1.1919999999999999</c:v>
                </c:pt>
                <c:pt idx="2227">
                  <c:v>1.0975999999999999</c:v>
                </c:pt>
                <c:pt idx="2228">
                  <c:v>1.1164000000000001</c:v>
                </c:pt>
                <c:pt idx="2229">
                  <c:v>1.1797</c:v>
                </c:pt>
                <c:pt idx="2230">
                  <c:v>1.2311000000000001</c:v>
                </c:pt>
                <c:pt idx="2231">
                  <c:v>1.2176</c:v>
                </c:pt>
                <c:pt idx="2232">
                  <c:v>1.1979</c:v>
                </c:pt>
                <c:pt idx="2233">
                  <c:v>1.2487999999999999</c:v>
                </c:pt>
                <c:pt idx="2234">
                  <c:v>1.2709999999999999</c:v>
                </c:pt>
                <c:pt idx="2235">
                  <c:v>1.2312000000000001</c:v>
                </c:pt>
                <c:pt idx="2236">
                  <c:v>1.2202</c:v>
                </c:pt>
                <c:pt idx="2237">
                  <c:v>1.1983999999999999</c:v>
                </c:pt>
                <c:pt idx="2238">
                  <c:v>1.2277</c:v>
                </c:pt>
                <c:pt idx="2239">
                  <c:v>1.2397</c:v>
                </c:pt>
                <c:pt idx="2240">
                  <c:v>1.2901</c:v>
                </c:pt>
                <c:pt idx="2241">
                  <c:v>1.204</c:v>
                </c:pt>
                <c:pt idx="2242">
                  <c:v>1.1306</c:v>
                </c:pt>
                <c:pt idx="2243">
                  <c:v>1.2065999999999999</c:v>
                </c:pt>
                <c:pt idx="2244">
                  <c:v>1.22</c:v>
                </c:pt>
                <c:pt idx="2245">
                  <c:v>1.1679999999999999</c:v>
                </c:pt>
                <c:pt idx="2246">
                  <c:v>1.2001999999999999</c:v>
                </c:pt>
                <c:pt idx="2247">
                  <c:v>1.2063999999999999</c:v>
                </c:pt>
                <c:pt idx="2248">
                  <c:v>1.2362</c:v>
                </c:pt>
                <c:pt idx="2249">
                  <c:v>1.2370000000000001</c:v>
                </c:pt>
                <c:pt idx="2250">
                  <c:v>1.1962999999999999</c:v>
                </c:pt>
                <c:pt idx="2251">
                  <c:v>1.1753</c:v>
                </c:pt>
                <c:pt idx="2252">
                  <c:v>1.1788000000000001</c:v>
                </c:pt>
                <c:pt idx="2253">
                  <c:v>1.2105999999999999</c:v>
                </c:pt>
                <c:pt idx="2254">
                  <c:v>1.1701999999999999</c:v>
                </c:pt>
                <c:pt idx="2255">
                  <c:v>1.1639999999999999</c:v>
                </c:pt>
                <c:pt idx="2256">
                  <c:v>1.1436999999999999</c:v>
                </c:pt>
                <c:pt idx="2257">
                  <c:v>1.1496999999999999</c:v>
                </c:pt>
                <c:pt idx="2258">
                  <c:v>1.1576</c:v>
                </c:pt>
                <c:pt idx="2259">
                  <c:v>1.1509</c:v>
                </c:pt>
                <c:pt idx="2260">
                  <c:v>1.1052</c:v>
                </c:pt>
                <c:pt idx="2261">
                  <c:v>1.2301</c:v>
                </c:pt>
                <c:pt idx="2262">
                  <c:v>1.1726000000000001</c:v>
                </c:pt>
                <c:pt idx="2263">
                  <c:v>1.2000999999999999</c:v>
                </c:pt>
                <c:pt idx="2264">
                  <c:v>1.1192</c:v>
                </c:pt>
                <c:pt idx="2265">
                  <c:v>1.1573</c:v>
                </c:pt>
                <c:pt idx="2266">
                  <c:v>1.0886</c:v>
                </c:pt>
                <c:pt idx="2267">
                  <c:v>1.1209</c:v>
                </c:pt>
                <c:pt idx="2268">
                  <c:v>1.1217999999999999</c:v>
                </c:pt>
                <c:pt idx="2269">
                  <c:v>1.151</c:v>
                </c:pt>
                <c:pt idx="2270">
                  <c:v>1.1352</c:v>
                </c:pt>
                <c:pt idx="2271">
                  <c:v>1.1555</c:v>
                </c:pt>
                <c:pt idx="2272">
                  <c:v>1.1053999999999999</c:v>
                </c:pt>
                <c:pt idx="2273">
                  <c:v>1.0842000000000001</c:v>
                </c:pt>
                <c:pt idx="2274">
                  <c:v>1.085</c:v>
                </c:pt>
                <c:pt idx="2275">
                  <c:v>1.1096999999999999</c:v>
                </c:pt>
                <c:pt idx="2276">
                  <c:v>1.1113999999999999</c:v>
                </c:pt>
                <c:pt idx="2277">
                  <c:v>1.1443000000000001</c:v>
                </c:pt>
                <c:pt idx="2278">
                  <c:v>1.1960999999999999</c:v>
                </c:pt>
                <c:pt idx="2279">
                  <c:v>1.1121000000000001</c:v>
                </c:pt>
                <c:pt idx="2280">
                  <c:v>1.0974999999999999</c:v>
                </c:pt>
                <c:pt idx="2281">
                  <c:v>1.1371</c:v>
                </c:pt>
                <c:pt idx="2282">
                  <c:v>1.1057999999999999</c:v>
                </c:pt>
                <c:pt idx="2283">
                  <c:v>1.1645000000000001</c:v>
                </c:pt>
                <c:pt idx="2284">
                  <c:v>1.1596</c:v>
                </c:pt>
                <c:pt idx="2285">
                  <c:v>1.1592</c:v>
                </c:pt>
                <c:pt idx="2286">
                  <c:v>1.1758999999999999</c:v>
                </c:pt>
                <c:pt idx="2287">
                  <c:v>1.2122999999999999</c:v>
                </c:pt>
                <c:pt idx="2288">
                  <c:v>1.1875</c:v>
                </c:pt>
                <c:pt idx="2289">
                  <c:v>1.1193</c:v>
                </c:pt>
                <c:pt idx="2290">
                  <c:v>1.2074</c:v>
                </c:pt>
                <c:pt idx="2291">
                  <c:v>1.1533</c:v>
                </c:pt>
                <c:pt idx="2292">
                  <c:v>1.0907</c:v>
                </c:pt>
                <c:pt idx="2293">
                  <c:v>1.1093999999999999</c:v>
                </c:pt>
                <c:pt idx="2294">
                  <c:v>1.0543</c:v>
                </c:pt>
                <c:pt idx="2295">
                  <c:v>1.1016999999999999</c:v>
                </c:pt>
                <c:pt idx="2296">
                  <c:v>1.0788</c:v>
                </c:pt>
                <c:pt idx="2297">
                  <c:v>1.1492</c:v>
                </c:pt>
                <c:pt idx="2298">
                  <c:v>1.1066</c:v>
                </c:pt>
                <c:pt idx="2299">
                  <c:v>1.1066</c:v>
                </c:pt>
                <c:pt idx="2300">
                  <c:v>1.0832999999999999</c:v>
                </c:pt>
                <c:pt idx="2301">
                  <c:v>1.0867</c:v>
                </c:pt>
                <c:pt idx="2302">
                  <c:v>1.0443</c:v>
                </c:pt>
                <c:pt idx="2303">
                  <c:v>1.0189999999999999</c:v>
                </c:pt>
                <c:pt idx="2304">
                  <c:v>1.1234999999999999</c:v>
                </c:pt>
                <c:pt idx="2305">
                  <c:v>1.1066</c:v>
                </c:pt>
                <c:pt idx="2306">
                  <c:v>1.1109</c:v>
                </c:pt>
                <c:pt idx="2307">
                  <c:v>1.0873999999999999</c:v>
                </c:pt>
                <c:pt idx="2308">
                  <c:v>1.1769000000000001</c:v>
                </c:pt>
                <c:pt idx="2309">
                  <c:v>1.056</c:v>
                </c:pt>
                <c:pt idx="2310">
                  <c:v>1.1004</c:v>
                </c:pt>
                <c:pt idx="2311">
                  <c:v>1.0711999999999999</c:v>
                </c:pt>
                <c:pt idx="2312">
                  <c:v>1.0952999999999999</c:v>
                </c:pt>
                <c:pt idx="2313">
                  <c:v>1.0968</c:v>
                </c:pt>
                <c:pt idx="2314">
                  <c:v>1.0548</c:v>
                </c:pt>
                <c:pt idx="2315">
                  <c:v>1.0960000000000001</c:v>
                </c:pt>
                <c:pt idx="2316">
                  <c:v>1.0995999999999999</c:v>
                </c:pt>
                <c:pt idx="2317">
                  <c:v>1.0613999999999999</c:v>
                </c:pt>
                <c:pt idx="2318">
                  <c:v>1.0841000000000001</c:v>
                </c:pt>
                <c:pt idx="2319">
                  <c:v>1.1517999999999999</c:v>
                </c:pt>
                <c:pt idx="2320">
                  <c:v>1.1029</c:v>
                </c:pt>
                <c:pt idx="2321">
                  <c:v>1.1052</c:v>
                </c:pt>
                <c:pt idx="2322">
                  <c:v>1.1042000000000001</c:v>
                </c:pt>
                <c:pt idx="2323">
                  <c:v>1.0331999999999999</c:v>
                </c:pt>
                <c:pt idx="2324">
                  <c:v>1.101</c:v>
                </c:pt>
                <c:pt idx="2325">
                  <c:v>1.0399</c:v>
                </c:pt>
                <c:pt idx="2326">
                  <c:v>1.0885</c:v>
                </c:pt>
                <c:pt idx="2327">
                  <c:v>1.1695</c:v>
                </c:pt>
                <c:pt idx="2328">
                  <c:v>1.1225000000000001</c:v>
                </c:pt>
                <c:pt idx="2329">
                  <c:v>1.1362000000000001</c:v>
                </c:pt>
                <c:pt idx="2330">
                  <c:v>1.0586</c:v>
                </c:pt>
                <c:pt idx="2331">
                  <c:v>1.0679000000000001</c:v>
                </c:pt>
                <c:pt idx="2332">
                  <c:v>1.1072</c:v>
                </c:pt>
                <c:pt idx="2333">
                  <c:v>1.1709000000000001</c:v>
                </c:pt>
                <c:pt idx="2334">
                  <c:v>1.1535</c:v>
                </c:pt>
                <c:pt idx="2335">
                  <c:v>1.0909</c:v>
                </c:pt>
                <c:pt idx="2336">
                  <c:v>1.0733999999999999</c:v>
                </c:pt>
                <c:pt idx="2337">
                  <c:v>1.0503</c:v>
                </c:pt>
                <c:pt idx="2338">
                  <c:v>1.0983000000000001</c:v>
                </c:pt>
                <c:pt idx="2339">
                  <c:v>1.1142000000000001</c:v>
                </c:pt>
                <c:pt idx="2340">
                  <c:v>1.05</c:v>
                </c:pt>
                <c:pt idx="2341">
                  <c:v>1.0767</c:v>
                </c:pt>
                <c:pt idx="2342">
                  <c:v>1.0674999999999999</c:v>
                </c:pt>
                <c:pt idx="2343">
                  <c:v>1.0316000000000001</c:v>
                </c:pt>
                <c:pt idx="2344">
                  <c:v>1.083</c:v>
                </c:pt>
                <c:pt idx="2345">
                  <c:v>1.0582</c:v>
                </c:pt>
                <c:pt idx="2346">
                  <c:v>1.1115999999999999</c:v>
                </c:pt>
                <c:pt idx="2347">
                  <c:v>1.0851</c:v>
                </c:pt>
                <c:pt idx="2348">
                  <c:v>1.1080000000000001</c:v>
                </c:pt>
                <c:pt idx="2349">
                  <c:v>1.0826</c:v>
                </c:pt>
                <c:pt idx="2350">
                  <c:v>1.0119</c:v>
                </c:pt>
                <c:pt idx="2351">
                  <c:v>0.98150000000000004</c:v>
                </c:pt>
                <c:pt idx="2352">
                  <c:v>1.0193000000000001</c:v>
                </c:pt>
                <c:pt idx="2353">
                  <c:v>1.0659000000000001</c:v>
                </c:pt>
                <c:pt idx="2354">
                  <c:v>1.0317000000000001</c:v>
                </c:pt>
                <c:pt idx="2355">
                  <c:v>1.1566000000000001</c:v>
                </c:pt>
                <c:pt idx="2356">
                  <c:v>1.1415999999999999</c:v>
                </c:pt>
                <c:pt idx="2357">
                  <c:v>1.1061000000000001</c:v>
                </c:pt>
                <c:pt idx="2358">
                  <c:v>1.1494</c:v>
                </c:pt>
                <c:pt idx="2359">
                  <c:v>1.1238999999999999</c:v>
                </c:pt>
                <c:pt idx="2360">
                  <c:v>1.1080000000000001</c:v>
                </c:pt>
                <c:pt idx="2361">
                  <c:v>1.0570999999999999</c:v>
                </c:pt>
                <c:pt idx="2362">
                  <c:v>1.0381</c:v>
                </c:pt>
                <c:pt idx="2363">
                  <c:v>1.0616000000000001</c:v>
                </c:pt>
                <c:pt idx="2364">
                  <c:v>1.0687</c:v>
                </c:pt>
                <c:pt idx="2365">
                  <c:v>1.1172</c:v>
                </c:pt>
                <c:pt idx="2366">
                  <c:v>1.1454</c:v>
                </c:pt>
                <c:pt idx="2367">
                  <c:v>1.1462000000000001</c:v>
                </c:pt>
                <c:pt idx="2368">
                  <c:v>1.1252</c:v>
                </c:pt>
                <c:pt idx="2369">
                  <c:v>1.113</c:v>
                </c:pt>
                <c:pt idx="2370">
                  <c:v>1.1055999999999999</c:v>
                </c:pt>
                <c:pt idx="2371">
                  <c:v>1.0969</c:v>
                </c:pt>
                <c:pt idx="2372">
                  <c:v>1.0866</c:v>
                </c:pt>
                <c:pt idx="2373">
                  <c:v>1.1311</c:v>
                </c:pt>
                <c:pt idx="2374">
                  <c:v>1.1875</c:v>
                </c:pt>
                <c:pt idx="2375">
                  <c:v>1.1252</c:v>
                </c:pt>
                <c:pt idx="2376">
                  <c:v>1.1416999999999999</c:v>
                </c:pt>
                <c:pt idx="2377">
                  <c:v>1.1927000000000001</c:v>
                </c:pt>
                <c:pt idx="2378">
                  <c:v>1.2047000000000001</c:v>
                </c:pt>
                <c:pt idx="2379">
                  <c:v>1.1600999999999999</c:v>
                </c:pt>
                <c:pt idx="2380">
                  <c:v>1.1536999999999999</c:v>
                </c:pt>
                <c:pt idx="2381">
                  <c:v>1.1264000000000001</c:v>
                </c:pt>
                <c:pt idx="2382">
                  <c:v>1.1451</c:v>
                </c:pt>
                <c:pt idx="2383">
                  <c:v>1.2146999999999999</c:v>
                </c:pt>
                <c:pt idx="2384">
                  <c:v>1.2363</c:v>
                </c:pt>
                <c:pt idx="2385">
                  <c:v>1.2798</c:v>
                </c:pt>
                <c:pt idx="2386">
                  <c:v>1.2786</c:v>
                </c:pt>
                <c:pt idx="2387">
                  <c:v>1.159</c:v>
                </c:pt>
                <c:pt idx="2388">
                  <c:v>1.2485999999999999</c:v>
                </c:pt>
                <c:pt idx="2389">
                  <c:v>1.3125</c:v>
                </c:pt>
                <c:pt idx="2390">
                  <c:v>1.2297</c:v>
                </c:pt>
                <c:pt idx="2391">
                  <c:v>1.2072000000000001</c:v>
                </c:pt>
                <c:pt idx="2392">
                  <c:v>1.2273000000000001</c:v>
                </c:pt>
                <c:pt idx="2393">
                  <c:v>1.226</c:v>
                </c:pt>
                <c:pt idx="2394">
                  <c:v>1.2074</c:v>
                </c:pt>
                <c:pt idx="2395">
                  <c:v>1.2029000000000001</c:v>
                </c:pt>
                <c:pt idx="2396">
                  <c:v>1.2383</c:v>
                </c:pt>
                <c:pt idx="2397">
                  <c:v>1.2318</c:v>
                </c:pt>
                <c:pt idx="2398">
                  <c:v>1.2249000000000001</c:v>
                </c:pt>
                <c:pt idx="2399">
                  <c:v>1.2124999999999999</c:v>
                </c:pt>
                <c:pt idx="2400">
                  <c:v>1.2322</c:v>
                </c:pt>
                <c:pt idx="2401">
                  <c:v>1.2096</c:v>
                </c:pt>
                <c:pt idx="2402">
                  <c:v>1.2190000000000001</c:v>
                </c:pt>
                <c:pt idx="2403">
                  <c:v>1.2329000000000001</c:v>
                </c:pt>
                <c:pt idx="2404">
                  <c:v>1.2783</c:v>
                </c:pt>
                <c:pt idx="2405">
                  <c:v>1.2962</c:v>
                </c:pt>
                <c:pt idx="2406">
                  <c:v>1.2214</c:v>
                </c:pt>
                <c:pt idx="2407">
                  <c:v>1.2854000000000001</c:v>
                </c:pt>
                <c:pt idx="2408">
                  <c:v>1.2491000000000001</c:v>
                </c:pt>
                <c:pt idx="2409">
                  <c:v>1.2571000000000001</c:v>
                </c:pt>
                <c:pt idx="2410">
                  <c:v>1.2065999999999999</c:v>
                </c:pt>
                <c:pt idx="2411">
                  <c:v>1.2233000000000001</c:v>
                </c:pt>
                <c:pt idx="2412">
                  <c:v>1.18</c:v>
                </c:pt>
                <c:pt idx="2413">
                  <c:v>1.2285999999999999</c:v>
                </c:pt>
                <c:pt idx="2414">
                  <c:v>1.1296999999999999</c:v>
                </c:pt>
                <c:pt idx="2415">
                  <c:v>1.1941999999999999</c:v>
                </c:pt>
                <c:pt idx="2416">
                  <c:v>1.2393000000000001</c:v>
                </c:pt>
                <c:pt idx="2417">
                  <c:v>1.1916</c:v>
                </c:pt>
                <c:pt idx="2418">
                  <c:v>1.2003999999999999</c:v>
                </c:pt>
                <c:pt idx="2419">
                  <c:v>1.2038</c:v>
                </c:pt>
                <c:pt idx="2420">
                  <c:v>1.2275</c:v>
                </c:pt>
                <c:pt idx="2421">
                  <c:v>1.2199</c:v>
                </c:pt>
                <c:pt idx="2422">
                  <c:v>1.2299</c:v>
                </c:pt>
                <c:pt idx="2423">
                  <c:v>1.1955</c:v>
                </c:pt>
                <c:pt idx="2424">
                  <c:v>1.2098</c:v>
                </c:pt>
                <c:pt idx="2425">
                  <c:v>1.2299</c:v>
                </c:pt>
                <c:pt idx="2426">
                  <c:v>1.1717</c:v>
                </c:pt>
                <c:pt idx="2427">
                  <c:v>1.212</c:v>
                </c:pt>
                <c:pt idx="2428">
                  <c:v>1.1970000000000001</c:v>
                </c:pt>
                <c:pt idx="2429">
                  <c:v>1.1315999999999999</c:v>
                </c:pt>
                <c:pt idx="2430">
                  <c:v>1.1785000000000001</c:v>
                </c:pt>
                <c:pt idx="2431">
                  <c:v>1.1987000000000001</c:v>
                </c:pt>
                <c:pt idx="2432">
                  <c:v>1.2622</c:v>
                </c:pt>
                <c:pt idx="2433">
                  <c:v>1.1762999999999999</c:v>
                </c:pt>
                <c:pt idx="2434">
                  <c:v>1.1919</c:v>
                </c:pt>
                <c:pt idx="2435">
                  <c:v>1.2087000000000001</c:v>
                </c:pt>
                <c:pt idx="2436">
                  <c:v>1.2445999999999999</c:v>
                </c:pt>
                <c:pt idx="2437">
                  <c:v>1.1745000000000001</c:v>
                </c:pt>
                <c:pt idx="2438">
                  <c:v>1.1888000000000001</c:v>
                </c:pt>
                <c:pt idx="2439">
                  <c:v>1.1944999999999999</c:v>
                </c:pt>
                <c:pt idx="2440">
                  <c:v>1.1886000000000001</c:v>
                </c:pt>
                <c:pt idx="2441">
                  <c:v>1.1355999999999999</c:v>
                </c:pt>
                <c:pt idx="2442">
                  <c:v>1.2259</c:v>
                </c:pt>
                <c:pt idx="2443">
                  <c:v>1.1949000000000001</c:v>
                </c:pt>
                <c:pt idx="2444">
                  <c:v>1.2004999999999999</c:v>
                </c:pt>
                <c:pt idx="2445">
                  <c:v>1.0769</c:v>
                </c:pt>
                <c:pt idx="2446">
                  <c:v>1.1335999999999999</c:v>
                </c:pt>
                <c:pt idx="2447">
                  <c:v>1.0949</c:v>
                </c:pt>
                <c:pt idx="2448">
                  <c:v>1.1818</c:v>
                </c:pt>
                <c:pt idx="2449">
                  <c:v>1.0783</c:v>
                </c:pt>
                <c:pt idx="2450">
                  <c:v>1.0178</c:v>
                </c:pt>
                <c:pt idx="2451">
                  <c:v>1.1248</c:v>
                </c:pt>
                <c:pt idx="2452">
                  <c:v>1.1233</c:v>
                </c:pt>
                <c:pt idx="2453">
                  <c:v>1.1329</c:v>
                </c:pt>
                <c:pt idx="2454">
                  <c:v>1.1149</c:v>
                </c:pt>
                <c:pt idx="2455">
                  <c:v>1.0862000000000001</c:v>
                </c:pt>
                <c:pt idx="2456">
                  <c:v>1.1064000000000001</c:v>
                </c:pt>
                <c:pt idx="2457">
                  <c:v>1.1478999999999999</c:v>
                </c:pt>
                <c:pt idx="2458">
                  <c:v>1.1237999999999999</c:v>
                </c:pt>
                <c:pt idx="2459">
                  <c:v>1.1476</c:v>
                </c:pt>
                <c:pt idx="2460">
                  <c:v>1.2169000000000001</c:v>
                </c:pt>
                <c:pt idx="2461">
                  <c:v>1.1863999999999999</c:v>
                </c:pt>
                <c:pt idx="2462">
                  <c:v>1.1774</c:v>
                </c:pt>
                <c:pt idx="2463">
                  <c:v>1.1468</c:v>
                </c:pt>
                <c:pt idx="2464">
                  <c:v>1.0932999999999999</c:v>
                </c:pt>
                <c:pt idx="2465">
                  <c:v>1.0942000000000001</c:v>
                </c:pt>
                <c:pt idx="2466">
                  <c:v>1.0831</c:v>
                </c:pt>
                <c:pt idx="2467">
                  <c:v>1.1655</c:v>
                </c:pt>
                <c:pt idx="2468">
                  <c:v>1.1345000000000001</c:v>
                </c:pt>
                <c:pt idx="2469">
                  <c:v>1.1274</c:v>
                </c:pt>
                <c:pt idx="2470">
                  <c:v>1.0952999999999999</c:v>
                </c:pt>
                <c:pt idx="2471">
                  <c:v>1.0685</c:v>
                </c:pt>
                <c:pt idx="2472">
                  <c:v>1.0741000000000001</c:v>
                </c:pt>
                <c:pt idx="2473">
                  <c:v>1.0531999999999999</c:v>
                </c:pt>
                <c:pt idx="2474">
                  <c:v>1.1329</c:v>
                </c:pt>
                <c:pt idx="2475">
                  <c:v>1.0964</c:v>
                </c:pt>
                <c:pt idx="2476">
                  <c:v>1.1222000000000001</c:v>
                </c:pt>
                <c:pt idx="2477">
                  <c:v>1.1297999999999999</c:v>
                </c:pt>
                <c:pt idx="2478">
                  <c:v>1.1580999999999999</c:v>
                </c:pt>
                <c:pt idx="2479">
                  <c:v>1.1234</c:v>
                </c:pt>
                <c:pt idx="2480">
                  <c:v>1.1093</c:v>
                </c:pt>
                <c:pt idx="2481">
                  <c:v>1.1156999999999999</c:v>
                </c:pt>
                <c:pt idx="2482">
                  <c:v>1.1074999999999999</c:v>
                </c:pt>
                <c:pt idx="2483">
                  <c:v>1.109</c:v>
                </c:pt>
                <c:pt idx="2484">
                  <c:v>1.0956999999999999</c:v>
                </c:pt>
                <c:pt idx="2485">
                  <c:v>1.1894</c:v>
                </c:pt>
                <c:pt idx="2486">
                  <c:v>1.1242000000000001</c:v>
                </c:pt>
                <c:pt idx="2487">
                  <c:v>1.1324000000000001</c:v>
                </c:pt>
                <c:pt idx="2488">
                  <c:v>1.1203000000000001</c:v>
                </c:pt>
                <c:pt idx="2489">
                  <c:v>1.0817000000000001</c:v>
                </c:pt>
                <c:pt idx="2490">
                  <c:v>1.109</c:v>
                </c:pt>
                <c:pt idx="2491">
                  <c:v>1.1981999999999999</c:v>
                </c:pt>
                <c:pt idx="2492">
                  <c:v>1.0783</c:v>
                </c:pt>
                <c:pt idx="2493">
                  <c:v>1.1398999999999999</c:v>
                </c:pt>
                <c:pt idx="2494">
                  <c:v>1.133</c:v>
                </c:pt>
                <c:pt idx="2495">
                  <c:v>1.1538999999999999</c:v>
                </c:pt>
                <c:pt idx="2496">
                  <c:v>1.1762999999999999</c:v>
                </c:pt>
                <c:pt idx="2497">
                  <c:v>1.2287999999999999</c:v>
                </c:pt>
                <c:pt idx="2498">
                  <c:v>1.2349000000000001</c:v>
                </c:pt>
                <c:pt idx="2499">
                  <c:v>1.1234</c:v>
                </c:pt>
                <c:pt idx="2500">
                  <c:v>1.1161000000000001</c:v>
                </c:pt>
                <c:pt idx="2501">
                  <c:v>1.0662</c:v>
                </c:pt>
                <c:pt idx="2502">
                  <c:v>1.0861000000000001</c:v>
                </c:pt>
                <c:pt idx="2503">
                  <c:v>1.1044</c:v>
                </c:pt>
                <c:pt idx="2504">
                  <c:v>1.0636000000000001</c:v>
                </c:pt>
                <c:pt idx="2505">
                  <c:v>1.0225</c:v>
                </c:pt>
                <c:pt idx="2506">
                  <c:v>1.0623</c:v>
                </c:pt>
                <c:pt idx="2507">
                  <c:v>1.0019</c:v>
                </c:pt>
                <c:pt idx="2508">
                  <c:v>1.0685</c:v>
                </c:pt>
                <c:pt idx="2509">
                  <c:v>1.1422000000000001</c:v>
                </c:pt>
                <c:pt idx="2510">
                  <c:v>1.1238999999999999</c:v>
                </c:pt>
                <c:pt idx="2511">
                  <c:v>1.1815</c:v>
                </c:pt>
                <c:pt idx="2512">
                  <c:v>1.1082000000000001</c:v>
                </c:pt>
                <c:pt idx="2513">
                  <c:v>1.0923</c:v>
                </c:pt>
                <c:pt idx="2514">
                  <c:v>1.0723</c:v>
                </c:pt>
                <c:pt idx="2515">
                  <c:v>1.1319999999999999</c:v>
                </c:pt>
                <c:pt idx="2516">
                  <c:v>1.139</c:v>
                </c:pt>
                <c:pt idx="2517">
                  <c:v>1.1006</c:v>
                </c:pt>
                <c:pt idx="2518">
                  <c:v>1.1205000000000001</c:v>
                </c:pt>
                <c:pt idx="2519">
                  <c:v>1.1294999999999999</c:v>
                </c:pt>
                <c:pt idx="2520">
                  <c:v>1.0710999999999999</c:v>
                </c:pt>
                <c:pt idx="2521">
                  <c:v>1.0849</c:v>
                </c:pt>
                <c:pt idx="2522">
                  <c:v>1.0628</c:v>
                </c:pt>
                <c:pt idx="2523">
                  <c:v>1.0848</c:v>
                </c:pt>
                <c:pt idx="2524">
                  <c:v>1.1169</c:v>
                </c:pt>
                <c:pt idx="2525">
                  <c:v>1.1164000000000001</c:v>
                </c:pt>
                <c:pt idx="2526">
                  <c:v>1.077</c:v>
                </c:pt>
                <c:pt idx="2527">
                  <c:v>1.0989</c:v>
                </c:pt>
                <c:pt idx="2528">
                  <c:v>1.1521999999999999</c:v>
                </c:pt>
                <c:pt idx="2529">
                  <c:v>1.1085</c:v>
                </c:pt>
                <c:pt idx="2530">
                  <c:v>1.1205000000000001</c:v>
                </c:pt>
                <c:pt idx="2531">
                  <c:v>1.0908</c:v>
                </c:pt>
                <c:pt idx="2532">
                  <c:v>1.0728</c:v>
                </c:pt>
                <c:pt idx="2533">
                  <c:v>1.0366</c:v>
                </c:pt>
                <c:pt idx="2534">
                  <c:v>1.1045</c:v>
                </c:pt>
                <c:pt idx="2535">
                  <c:v>1.1172</c:v>
                </c:pt>
                <c:pt idx="2536">
                  <c:v>1.1600999999999999</c:v>
                </c:pt>
                <c:pt idx="2537">
                  <c:v>1.1334</c:v>
                </c:pt>
                <c:pt idx="2538">
                  <c:v>1.1726000000000001</c:v>
                </c:pt>
                <c:pt idx="2539">
                  <c:v>1.2524999999999999</c:v>
                </c:pt>
                <c:pt idx="2540">
                  <c:v>1.1841999999999999</c:v>
                </c:pt>
                <c:pt idx="2541">
                  <c:v>1.2171000000000001</c:v>
                </c:pt>
                <c:pt idx="2542">
                  <c:v>1.1365000000000001</c:v>
                </c:pt>
                <c:pt idx="2543">
                  <c:v>1.1635</c:v>
                </c:pt>
                <c:pt idx="2544">
                  <c:v>1.2000999999999999</c:v>
                </c:pt>
                <c:pt idx="2545">
                  <c:v>1.1238999999999999</c:v>
                </c:pt>
                <c:pt idx="2546">
                  <c:v>1.1580999999999999</c:v>
                </c:pt>
                <c:pt idx="2547">
                  <c:v>1.1916</c:v>
                </c:pt>
                <c:pt idx="2548">
                  <c:v>1.1429</c:v>
                </c:pt>
                <c:pt idx="2549">
                  <c:v>1.1185</c:v>
                </c:pt>
                <c:pt idx="2550">
                  <c:v>1.0887</c:v>
                </c:pt>
                <c:pt idx="2551">
                  <c:v>1.1398999999999999</c:v>
                </c:pt>
                <c:pt idx="2552">
                  <c:v>1.1204000000000001</c:v>
                </c:pt>
                <c:pt idx="2553">
                  <c:v>1.1621999999999999</c:v>
                </c:pt>
                <c:pt idx="2554">
                  <c:v>1.2326999999999999</c:v>
                </c:pt>
                <c:pt idx="2555">
                  <c:v>1.1725000000000001</c:v>
                </c:pt>
                <c:pt idx="2556">
                  <c:v>1.2161999999999999</c:v>
                </c:pt>
                <c:pt idx="2557">
                  <c:v>1.1897</c:v>
                </c:pt>
                <c:pt idx="2558">
                  <c:v>1.1468</c:v>
                </c:pt>
                <c:pt idx="2559">
                  <c:v>1.1523000000000001</c:v>
                </c:pt>
                <c:pt idx="2560">
                  <c:v>1.1436999999999999</c:v>
                </c:pt>
                <c:pt idx="2561">
                  <c:v>1.0916999999999999</c:v>
                </c:pt>
                <c:pt idx="2562">
                  <c:v>1.0981000000000001</c:v>
                </c:pt>
                <c:pt idx="2563">
                  <c:v>1.1115999999999999</c:v>
                </c:pt>
                <c:pt idx="2564">
                  <c:v>1.1424000000000001</c:v>
                </c:pt>
                <c:pt idx="2565">
                  <c:v>1.1775</c:v>
                </c:pt>
                <c:pt idx="2566">
                  <c:v>1.1335</c:v>
                </c:pt>
                <c:pt idx="2567">
                  <c:v>1.1009</c:v>
                </c:pt>
                <c:pt idx="2568">
                  <c:v>1.0905</c:v>
                </c:pt>
                <c:pt idx="2569">
                  <c:v>1.0842000000000001</c:v>
                </c:pt>
                <c:pt idx="2570">
                  <c:v>1.1317999999999999</c:v>
                </c:pt>
                <c:pt idx="2571">
                  <c:v>1.1107</c:v>
                </c:pt>
                <c:pt idx="2572">
                  <c:v>1.1337999999999999</c:v>
                </c:pt>
                <c:pt idx="2573">
                  <c:v>1.1437999999999999</c:v>
                </c:pt>
                <c:pt idx="2574">
                  <c:v>1.1254</c:v>
                </c:pt>
                <c:pt idx="2575">
                  <c:v>1.1537999999999999</c:v>
                </c:pt>
                <c:pt idx="2576">
                  <c:v>1.1327</c:v>
                </c:pt>
                <c:pt idx="2577">
                  <c:v>1.181</c:v>
                </c:pt>
                <c:pt idx="2578">
                  <c:v>1.1560999999999999</c:v>
                </c:pt>
                <c:pt idx="2579">
                  <c:v>1.1702999999999999</c:v>
                </c:pt>
                <c:pt idx="2580">
                  <c:v>1.2664</c:v>
                </c:pt>
                <c:pt idx="2581">
                  <c:v>1.1615</c:v>
                </c:pt>
                <c:pt idx="2582">
                  <c:v>1.1143000000000001</c:v>
                </c:pt>
                <c:pt idx="2583">
                  <c:v>1.1345000000000001</c:v>
                </c:pt>
                <c:pt idx="2584">
                  <c:v>1.1133999999999999</c:v>
                </c:pt>
                <c:pt idx="2585">
                  <c:v>1.1608000000000001</c:v>
                </c:pt>
                <c:pt idx="2586">
                  <c:v>1.0947</c:v>
                </c:pt>
                <c:pt idx="2587">
                  <c:v>1.1263000000000001</c:v>
                </c:pt>
                <c:pt idx="2588">
                  <c:v>1.1428</c:v>
                </c:pt>
                <c:pt idx="2589">
                  <c:v>1.1747000000000001</c:v>
                </c:pt>
                <c:pt idx="2590">
                  <c:v>1.1624000000000001</c:v>
                </c:pt>
                <c:pt idx="2591">
                  <c:v>1.1476999999999999</c:v>
                </c:pt>
                <c:pt idx="2592">
                  <c:v>1.1154999999999999</c:v>
                </c:pt>
                <c:pt idx="2593">
                  <c:v>1.0688</c:v>
                </c:pt>
                <c:pt idx="2594">
                  <c:v>1.0803</c:v>
                </c:pt>
                <c:pt idx="2595">
                  <c:v>1.0986</c:v>
                </c:pt>
                <c:pt idx="2596">
                  <c:v>1.095</c:v>
                </c:pt>
                <c:pt idx="2597">
                  <c:v>1.1500999999999999</c:v>
                </c:pt>
                <c:pt idx="2598">
                  <c:v>1.1774</c:v>
                </c:pt>
                <c:pt idx="2599">
                  <c:v>1.2001999999999999</c:v>
                </c:pt>
                <c:pt idx="2600">
                  <c:v>1.2002999999999999</c:v>
                </c:pt>
                <c:pt idx="2601">
                  <c:v>1.1318999999999999</c:v>
                </c:pt>
                <c:pt idx="2602">
                  <c:v>1.2381</c:v>
                </c:pt>
                <c:pt idx="2603">
                  <c:v>1.2005999999999999</c:v>
                </c:pt>
                <c:pt idx="2604">
                  <c:v>1.171</c:v>
                </c:pt>
                <c:pt idx="2605">
                  <c:v>1.1719999999999999</c:v>
                </c:pt>
                <c:pt idx="2606">
                  <c:v>1.2205999999999999</c:v>
                </c:pt>
                <c:pt idx="2607">
                  <c:v>1.2302</c:v>
                </c:pt>
                <c:pt idx="2608">
                  <c:v>1.2253000000000001</c:v>
                </c:pt>
                <c:pt idx="2609">
                  <c:v>1.1196999999999999</c:v>
                </c:pt>
                <c:pt idx="2610">
                  <c:v>1.1062000000000001</c:v>
                </c:pt>
                <c:pt idx="2611">
                  <c:v>1.0742</c:v>
                </c:pt>
                <c:pt idx="2612">
                  <c:v>1.0631999999999999</c:v>
                </c:pt>
                <c:pt idx="2613">
                  <c:v>1.0382</c:v>
                </c:pt>
                <c:pt idx="2614">
                  <c:v>1.0738000000000001</c:v>
                </c:pt>
                <c:pt idx="2615">
                  <c:v>1.1121000000000001</c:v>
                </c:pt>
                <c:pt idx="2616">
                  <c:v>1.1504000000000001</c:v>
                </c:pt>
                <c:pt idx="2617">
                  <c:v>1.1176999999999999</c:v>
                </c:pt>
                <c:pt idx="2618">
                  <c:v>1.1335</c:v>
                </c:pt>
                <c:pt idx="2619">
                  <c:v>1.1148</c:v>
                </c:pt>
                <c:pt idx="2620">
                  <c:v>1.1731</c:v>
                </c:pt>
                <c:pt idx="2621">
                  <c:v>1.1302000000000001</c:v>
                </c:pt>
                <c:pt idx="2622">
                  <c:v>1.1197999999999999</c:v>
                </c:pt>
                <c:pt idx="2623">
                  <c:v>1.1019000000000001</c:v>
                </c:pt>
                <c:pt idx="2624">
                  <c:v>1.1309</c:v>
                </c:pt>
                <c:pt idx="2625">
                  <c:v>1.1122000000000001</c:v>
                </c:pt>
                <c:pt idx="2626">
                  <c:v>1.0807</c:v>
                </c:pt>
                <c:pt idx="2627">
                  <c:v>1.0857000000000001</c:v>
                </c:pt>
                <c:pt idx="2628">
                  <c:v>1.0649999999999999</c:v>
                </c:pt>
                <c:pt idx="2629">
                  <c:v>1.1138999999999999</c:v>
                </c:pt>
                <c:pt idx="2630">
                  <c:v>1.0229999999999999</c:v>
                </c:pt>
                <c:pt idx="2631">
                  <c:v>1.0286</c:v>
                </c:pt>
                <c:pt idx="2632">
                  <c:v>1.0839000000000001</c:v>
                </c:pt>
                <c:pt idx="2633">
                  <c:v>1.0926</c:v>
                </c:pt>
                <c:pt idx="2634">
                  <c:v>1.1293</c:v>
                </c:pt>
                <c:pt idx="2635">
                  <c:v>1.1117999999999999</c:v>
                </c:pt>
                <c:pt idx="2636">
                  <c:v>1.0765</c:v>
                </c:pt>
                <c:pt idx="2637">
                  <c:v>1.1459999999999999</c:v>
                </c:pt>
                <c:pt idx="2638">
                  <c:v>1.0692999999999999</c:v>
                </c:pt>
                <c:pt idx="2639">
                  <c:v>1.1248</c:v>
                </c:pt>
                <c:pt idx="2640">
                  <c:v>1.0893999999999999</c:v>
                </c:pt>
                <c:pt idx="2641">
                  <c:v>1.1009</c:v>
                </c:pt>
                <c:pt idx="2642">
                  <c:v>1.1338999999999999</c:v>
                </c:pt>
                <c:pt idx="2643">
                  <c:v>1.2363</c:v>
                </c:pt>
                <c:pt idx="2644">
                  <c:v>1.159</c:v>
                </c:pt>
                <c:pt idx="2645">
                  <c:v>1.0727</c:v>
                </c:pt>
                <c:pt idx="2646">
                  <c:v>1.0711999999999999</c:v>
                </c:pt>
                <c:pt idx="2647">
                  <c:v>1.1054999999999999</c:v>
                </c:pt>
                <c:pt idx="2648">
                  <c:v>1.0335000000000001</c:v>
                </c:pt>
                <c:pt idx="2649">
                  <c:v>1.0431999999999999</c:v>
                </c:pt>
                <c:pt idx="2650">
                  <c:v>1.1151</c:v>
                </c:pt>
                <c:pt idx="2651">
                  <c:v>1.0529999999999999</c:v>
                </c:pt>
                <c:pt idx="2652">
                  <c:v>1.0465</c:v>
                </c:pt>
                <c:pt idx="2653">
                  <c:v>1.0416000000000001</c:v>
                </c:pt>
                <c:pt idx="2654">
                  <c:v>1.0612999999999999</c:v>
                </c:pt>
                <c:pt idx="2655">
                  <c:v>1.0337000000000001</c:v>
                </c:pt>
                <c:pt idx="2656">
                  <c:v>1.0430999999999999</c:v>
                </c:pt>
                <c:pt idx="2657">
                  <c:v>1.0533999999999999</c:v>
                </c:pt>
                <c:pt idx="2658">
                  <c:v>0.99209999999999998</c:v>
                </c:pt>
                <c:pt idx="2659">
                  <c:v>1.0566</c:v>
                </c:pt>
                <c:pt idx="2660">
                  <c:v>0.99960000000000004</c:v>
                </c:pt>
                <c:pt idx="2661">
                  <c:v>1.044</c:v>
                </c:pt>
                <c:pt idx="2662">
                  <c:v>1.1086</c:v>
                </c:pt>
                <c:pt idx="2663">
                  <c:v>1.1309</c:v>
                </c:pt>
                <c:pt idx="2664">
                  <c:v>1.1072</c:v>
                </c:pt>
                <c:pt idx="2665">
                  <c:v>1.1197999999999999</c:v>
                </c:pt>
                <c:pt idx="2666">
                  <c:v>1.0468</c:v>
                </c:pt>
                <c:pt idx="2667">
                  <c:v>1.0581</c:v>
                </c:pt>
                <c:pt idx="2668">
                  <c:v>1.0734999999999999</c:v>
                </c:pt>
                <c:pt idx="2669">
                  <c:v>1.1065</c:v>
                </c:pt>
                <c:pt idx="2670">
                  <c:v>1.0967</c:v>
                </c:pt>
                <c:pt idx="2671">
                  <c:v>1.0845</c:v>
                </c:pt>
                <c:pt idx="2672">
                  <c:v>1.0439000000000001</c:v>
                </c:pt>
                <c:pt idx="2673">
                  <c:v>1.0667</c:v>
                </c:pt>
                <c:pt idx="2674">
                  <c:v>1.0939000000000001</c:v>
                </c:pt>
                <c:pt idx="2675">
                  <c:v>1.0820000000000001</c:v>
                </c:pt>
                <c:pt idx="2676">
                  <c:v>1.1291</c:v>
                </c:pt>
                <c:pt idx="2677">
                  <c:v>1.1409</c:v>
                </c:pt>
                <c:pt idx="2678">
                  <c:v>1.1696</c:v>
                </c:pt>
                <c:pt idx="2679">
                  <c:v>1.1921999999999999</c:v>
                </c:pt>
                <c:pt idx="2680">
                  <c:v>1.1548</c:v>
                </c:pt>
                <c:pt idx="2681">
                  <c:v>1.0740000000000001</c:v>
                </c:pt>
                <c:pt idx="2682">
                  <c:v>1.1218999999999999</c:v>
                </c:pt>
                <c:pt idx="2683">
                  <c:v>1.0543</c:v>
                </c:pt>
                <c:pt idx="2684">
                  <c:v>1.0956999999999999</c:v>
                </c:pt>
                <c:pt idx="2685">
                  <c:v>1.1798999999999999</c:v>
                </c:pt>
                <c:pt idx="2686">
                  <c:v>1.1211</c:v>
                </c:pt>
                <c:pt idx="2687">
                  <c:v>1.1713</c:v>
                </c:pt>
                <c:pt idx="2688">
                  <c:v>1.1392</c:v>
                </c:pt>
                <c:pt idx="2689">
                  <c:v>1.1117999999999999</c:v>
                </c:pt>
                <c:pt idx="2690">
                  <c:v>1.0558000000000001</c:v>
                </c:pt>
                <c:pt idx="2691">
                  <c:v>1.0659000000000001</c:v>
                </c:pt>
                <c:pt idx="2692">
                  <c:v>1.0965</c:v>
                </c:pt>
                <c:pt idx="2693">
                  <c:v>1.1479999999999999</c:v>
                </c:pt>
                <c:pt idx="2694">
                  <c:v>1.1102000000000001</c:v>
                </c:pt>
                <c:pt idx="2695">
                  <c:v>1.0251999999999999</c:v>
                </c:pt>
                <c:pt idx="2696">
                  <c:v>1.0610999999999999</c:v>
                </c:pt>
                <c:pt idx="2697">
                  <c:v>1.0996999999999999</c:v>
                </c:pt>
                <c:pt idx="2698">
                  <c:v>1.2204999999999999</c:v>
                </c:pt>
                <c:pt idx="2699">
                  <c:v>1.1745000000000001</c:v>
                </c:pt>
                <c:pt idx="2700">
                  <c:v>1.1899</c:v>
                </c:pt>
                <c:pt idx="2701">
                  <c:v>1.2284999999999999</c:v>
                </c:pt>
                <c:pt idx="2702">
                  <c:v>1.1469</c:v>
                </c:pt>
                <c:pt idx="2703">
                  <c:v>1.1549</c:v>
                </c:pt>
                <c:pt idx="2704">
                  <c:v>1.1349</c:v>
                </c:pt>
                <c:pt idx="2705">
                  <c:v>1.1184000000000001</c:v>
                </c:pt>
                <c:pt idx="2706">
                  <c:v>1.1458999999999999</c:v>
                </c:pt>
                <c:pt idx="2707">
                  <c:v>1.1168</c:v>
                </c:pt>
                <c:pt idx="2708">
                  <c:v>1.1144000000000001</c:v>
                </c:pt>
                <c:pt idx="2709">
                  <c:v>1.1682999999999999</c:v>
                </c:pt>
                <c:pt idx="2710">
                  <c:v>1.1892</c:v>
                </c:pt>
                <c:pt idx="2711">
                  <c:v>1.1296999999999999</c:v>
                </c:pt>
                <c:pt idx="2712">
                  <c:v>1.1695</c:v>
                </c:pt>
                <c:pt idx="2713">
                  <c:v>1.2503</c:v>
                </c:pt>
                <c:pt idx="2714">
                  <c:v>1.1695</c:v>
                </c:pt>
                <c:pt idx="2715">
                  <c:v>1.1581999999999999</c:v>
                </c:pt>
                <c:pt idx="2716">
                  <c:v>1.1092</c:v>
                </c:pt>
                <c:pt idx="2717">
                  <c:v>1.1356999999999999</c:v>
                </c:pt>
                <c:pt idx="2718">
                  <c:v>1.1841999999999999</c:v>
                </c:pt>
                <c:pt idx="2719">
                  <c:v>1.1515</c:v>
                </c:pt>
                <c:pt idx="2720">
                  <c:v>1.087</c:v>
                </c:pt>
                <c:pt idx="2721">
                  <c:v>1.0962000000000001</c:v>
                </c:pt>
                <c:pt idx="2722">
                  <c:v>1.0706</c:v>
                </c:pt>
                <c:pt idx="2723">
                  <c:v>1.0792999999999999</c:v>
                </c:pt>
                <c:pt idx="2724">
                  <c:v>1.1336999999999999</c:v>
                </c:pt>
                <c:pt idx="2725">
                  <c:v>1.0902000000000001</c:v>
                </c:pt>
                <c:pt idx="2726">
                  <c:v>1.0561</c:v>
                </c:pt>
                <c:pt idx="2727">
                  <c:v>1.1426000000000001</c:v>
                </c:pt>
                <c:pt idx="2728">
                  <c:v>1.1972</c:v>
                </c:pt>
                <c:pt idx="2729">
                  <c:v>1.1978</c:v>
                </c:pt>
                <c:pt idx="2730">
                  <c:v>1.2000999999999999</c:v>
                </c:pt>
                <c:pt idx="2731">
                  <c:v>1.1758</c:v>
                </c:pt>
                <c:pt idx="2732">
                  <c:v>1.1253</c:v>
                </c:pt>
                <c:pt idx="2733">
                  <c:v>1.1675</c:v>
                </c:pt>
                <c:pt idx="2734">
                  <c:v>1.0986</c:v>
                </c:pt>
                <c:pt idx="2735">
                  <c:v>1.1358999999999999</c:v>
                </c:pt>
                <c:pt idx="2736">
                  <c:v>1.0686</c:v>
                </c:pt>
                <c:pt idx="2737">
                  <c:v>1.1287</c:v>
                </c:pt>
                <c:pt idx="2738">
                  <c:v>1.1354</c:v>
                </c:pt>
                <c:pt idx="2739">
                  <c:v>1.1455</c:v>
                </c:pt>
                <c:pt idx="2740">
                  <c:v>1.1039000000000001</c:v>
                </c:pt>
                <c:pt idx="2741">
                  <c:v>1.0810999999999999</c:v>
                </c:pt>
                <c:pt idx="2742">
                  <c:v>1.0681</c:v>
                </c:pt>
                <c:pt idx="2743">
                  <c:v>1.0728</c:v>
                </c:pt>
                <c:pt idx="2744">
                  <c:v>1.1074999999999999</c:v>
                </c:pt>
                <c:pt idx="2745">
                  <c:v>1.0844</c:v>
                </c:pt>
                <c:pt idx="2746">
                  <c:v>1.1056999999999999</c:v>
                </c:pt>
                <c:pt idx="2747">
                  <c:v>1.1101000000000001</c:v>
                </c:pt>
                <c:pt idx="2748">
                  <c:v>1.1261000000000001</c:v>
                </c:pt>
                <c:pt idx="2749">
                  <c:v>1.1686000000000001</c:v>
                </c:pt>
                <c:pt idx="2750">
                  <c:v>1.1817</c:v>
                </c:pt>
                <c:pt idx="2751">
                  <c:v>1.1458999999999999</c:v>
                </c:pt>
                <c:pt idx="2752">
                  <c:v>1.1580999999999999</c:v>
                </c:pt>
                <c:pt idx="2753">
                  <c:v>1.1418999999999999</c:v>
                </c:pt>
                <c:pt idx="2754">
                  <c:v>1.1594</c:v>
                </c:pt>
                <c:pt idx="2755">
                  <c:v>1.1157999999999999</c:v>
                </c:pt>
                <c:pt idx="2756">
                  <c:v>1.0703</c:v>
                </c:pt>
                <c:pt idx="2757">
                  <c:v>1.1171</c:v>
                </c:pt>
                <c:pt idx="2758">
                  <c:v>1.1437999999999999</c:v>
                </c:pt>
                <c:pt idx="2759">
                  <c:v>1.1225000000000001</c:v>
                </c:pt>
                <c:pt idx="2760">
                  <c:v>1.1362000000000001</c:v>
                </c:pt>
                <c:pt idx="2761">
                  <c:v>1.0642</c:v>
                </c:pt>
                <c:pt idx="2762">
                  <c:v>1.0288999999999999</c:v>
                </c:pt>
                <c:pt idx="2763">
                  <c:v>1.0039</c:v>
                </c:pt>
                <c:pt idx="2764">
                  <c:v>0.98680000000000001</c:v>
                </c:pt>
                <c:pt idx="2765">
                  <c:v>1.0395000000000001</c:v>
                </c:pt>
                <c:pt idx="2766">
                  <c:v>1.0634999999999999</c:v>
                </c:pt>
                <c:pt idx="2767">
                  <c:v>1.1321000000000001</c:v>
                </c:pt>
                <c:pt idx="2768">
                  <c:v>1.0693999999999999</c:v>
                </c:pt>
                <c:pt idx="2769">
                  <c:v>0.97470000000000001</c:v>
                </c:pt>
                <c:pt idx="2770">
                  <c:v>1.0325</c:v>
                </c:pt>
                <c:pt idx="2771">
                  <c:v>0.98919999999999997</c:v>
                </c:pt>
                <c:pt idx="2772">
                  <c:v>1.0571999999999999</c:v>
                </c:pt>
                <c:pt idx="2773">
                  <c:v>0.99909999999999999</c:v>
                </c:pt>
                <c:pt idx="2774">
                  <c:v>0.9788</c:v>
                </c:pt>
                <c:pt idx="2775">
                  <c:v>0.98170000000000002</c:v>
                </c:pt>
                <c:pt idx="2776">
                  <c:v>0.99929999999999997</c:v>
                </c:pt>
                <c:pt idx="2777">
                  <c:v>1.0644</c:v>
                </c:pt>
                <c:pt idx="2778">
                  <c:v>1.0242</c:v>
                </c:pt>
                <c:pt idx="2779">
                  <c:v>0.99709999999999999</c:v>
                </c:pt>
                <c:pt idx="2780">
                  <c:v>1.0894999999999999</c:v>
                </c:pt>
                <c:pt idx="2781">
                  <c:v>1.0730999999999999</c:v>
                </c:pt>
                <c:pt idx="2782">
                  <c:v>1.0323</c:v>
                </c:pt>
                <c:pt idx="2783">
                  <c:v>1.0234000000000001</c:v>
                </c:pt>
                <c:pt idx="2784">
                  <c:v>0.99180000000000001</c:v>
                </c:pt>
                <c:pt idx="2785">
                  <c:v>1.0156000000000001</c:v>
                </c:pt>
                <c:pt idx="2786">
                  <c:v>1.0218</c:v>
                </c:pt>
                <c:pt idx="2787">
                  <c:v>1.0116000000000001</c:v>
                </c:pt>
                <c:pt idx="2788">
                  <c:v>1.026</c:v>
                </c:pt>
                <c:pt idx="2789">
                  <c:v>1.0499000000000001</c:v>
                </c:pt>
                <c:pt idx="2790">
                  <c:v>1.0021</c:v>
                </c:pt>
                <c:pt idx="2791">
                  <c:v>1.0719000000000001</c:v>
                </c:pt>
                <c:pt idx="2792">
                  <c:v>1.1189</c:v>
                </c:pt>
                <c:pt idx="2793">
                  <c:v>1.1093999999999999</c:v>
                </c:pt>
                <c:pt idx="2794">
                  <c:v>1.1063000000000001</c:v>
                </c:pt>
                <c:pt idx="2795">
                  <c:v>1.1100000000000001</c:v>
                </c:pt>
                <c:pt idx="2796">
                  <c:v>1.089</c:v>
                </c:pt>
                <c:pt idx="2797">
                  <c:v>1.0764</c:v>
                </c:pt>
                <c:pt idx="2798">
                  <c:v>1.0855999999999999</c:v>
                </c:pt>
                <c:pt idx="2799">
                  <c:v>1.1576</c:v>
                </c:pt>
                <c:pt idx="2800">
                  <c:v>1.1157999999999999</c:v>
                </c:pt>
                <c:pt idx="2801">
                  <c:v>1.0906</c:v>
                </c:pt>
                <c:pt idx="2802">
                  <c:v>1.0144</c:v>
                </c:pt>
                <c:pt idx="2803">
                  <c:v>1.1095999999999999</c:v>
                </c:pt>
                <c:pt idx="2804">
                  <c:v>1.1088</c:v>
                </c:pt>
                <c:pt idx="2805">
                  <c:v>1.0720000000000001</c:v>
                </c:pt>
                <c:pt idx="2806">
                  <c:v>1.0122</c:v>
                </c:pt>
                <c:pt idx="2807">
                  <c:v>1.0287999999999999</c:v>
                </c:pt>
                <c:pt idx="2808">
                  <c:v>0.97330000000000005</c:v>
                </c:pt>
                <c:pt idx="2809">
                  <c:v>1.0276000000000001</c:v>
                </c:pt>
                <c:pt idx="2810">
                  <c:v>1.0611999999999999</c:v>
                </c:pt>
                <c:pt idx="2811">
                  <c:v>1.0976999999999999</c:v>
                </c:pt>
                <c:pt idx="2812">
                  <c:v>1.0551999999999999</c:v>
                </c:pt>
                <c:pt idx="2813">
                  <c:v>1.0616000000000001</c:v>
                </c:pt>
                <c:pt idx="2814">
                  <c:v>1.1758</c:v>
                </c:pt>
                <c:pt idx="2815">
                  <c:v>1.1509</c:v>
                </c:pt>
                <c:pt idx="2816">
                  <c:v>1.1242000000000001</c:v>
                </c:pt>
                <c:pt idx="2817">
                  <c:v>1.0849</c:v>
                </c:pt>
                <c:pt idx="2818">
                  <c:v>1.121</c:v>
                </c:pt>
                <c:pt idx="2819">
                  <c:v>1.1036999999999999</c:v>
                </c:pt>
                <c:pt idx="2820">
                  <c:v>1.1194999999999999</c:v>
                </c:pt>
                <c:pt idx="2821">
                  <c:v>1.1048</c:v>
                </c:pt>
                <c:pt idx="2822">
                  <c:v>1.1016999999999999</c:v>
                </c:pt>
                <c:pt idx="2823">
                  <c:v>1.0965</c:v>
                </c:pt>
                <c:pt idx="2824">
                  <c:v>1.0994999999999999</c:v>
                </c:pt>
                <c:pt idx="2825">
                  <c:v>1.0617000000000001</c:v>
                </c:pt>
                <c:pt idx="2826">
                  <c:v>1.0855999999999999</c:v>
                </c:pt>
                <c:pt idx="2827">
                  <c:v>1.1104000000000001</c:v>
                </c:pt>
                <c:pt idx="2828">
                  <c:v>1.083</c:v>
                </c:pt>
                <c:pt idx="2829">
                  <c:v>1.0784</c:v>
                </c:pt>
                <c:pt idx="2830">
                  <c:v>1.0764</c:v>
                </c:pt>
                <c:pt idx="2831">
                  <c:v>1.1096999999999999</c:v>
                </c:pt>
                <c:pt idx="2832">
                  <c:v>1.0748</c:v>
                </c:pt>
                <c:pt idx="2833">
                  <c:v>1.0382</c:v>
                </c:pt>
                <c:pt idx="2834">
                  <c:v>1.0871999999999999</c:v>
                </c:pt>
                <c:pt idx="2835">
                  <c:v>1.1383000000000001</c:v>
                </c:pt>
                <c:pt idx="2836">
                  <c:v>1.151</c:v>
                </c:pt>
                <c:pt idx="2837">
                  <c:v>1.2088000000000001</c:v>
                </c:pt>
                <c:pt idx="2838">
                  <c:v>1.26</c:v>
                </c:pt>
                <c:pt idx="2839">
                  <c:v>1.2381</c:v>
                </c:pt>
                <c:pt idx="2840">
                  <c:v>1.2284999999999999</c:v>
                </c:pt>
                <c:pt idx="2841">
                  <c:v>1.2028000000000001</c:v>
                </c:pt>
                <c:pt idx="2842">
                  <c:v>1.2386999999999999</c:v>
                </c:pt>
                <c:pt idx="2843">
                  <c:v>1.1939</c:v>
                </c:pt>
                <c:pt idx="2844">
                  <c:v>1.1904999999999999</c:v>
                </c:pt>
                <c:pt idx="2845">
                  <c:v>1.2496</c:v>
                </c:pt>
                <c:pt idx="2846">
                  <c:v>1.1996</c:v>
                </c:pt>
                <c:pt idx="2847">
                  <c:v>1.1313</c:v>
                </c:pt>
                <c:pt idx="2848">
                  <c:v>1.1572</c:v>
                </c:pt>
                <c:pt idx="2849">
                  <c:v>1.1161000000000001</c:v>
                </c:pt>
                <c:pt idx="2850">
                  <c:v>1.1148</c:v>
                </c:pt>
                <c:pt idx="2851">
                  <c:v>1.1576</c:v>
                </c:pt>
                <c:pt idx="2852">
                  <c:v>1.2262</c:v>
                </c:pt>
                <c:pt idx="2853">
                  <c:v>1.2019</c:v>
                </c:pt>
                <c:pt idx="2854">
                  <c:v>1.1459999999999999</c:v>
                </c:pt>
                <c:pt idx="2855">
                  <c:v>1.1152</c:v>
                </c:pt>
                <c:pt idx="2856">
                  <c:v>1.1234</c:v>
                </c:pt>
                <c:pt idx="2857">
                  <c:v>1.1625000000000001</c:v>
                </c:pt>
                <c:pt idx="2858">
                  <c:v>1.2002999999999999</c:v>
                </c:pt>
                <c:pt idx="2859">
                  <c:v>1.2008000000000001</c:v>
                </c:pt>
                <c:pt idx="2860">
                  <c:v>1.1952</c:v>
                </c:pt>
                <c:pt idx="2861">
                  <c:v>1.1295999999999999</c:v>
                </c:pt>
                <c:pt idx="2862">
                  <c:v>1.1653</c:v>
                </c:pt>
                <c:pt idx="2863">
                  <c:v>1.2078</c:v>
                </c:pt>
                <c:pt idx="2864">
                  <c:v>1.1936</c:v>
                </c:pt>
                <c:pt idx="2865">
                  <c:v>1.1859</c:v>
                </c:pt>
                <c:pt idx="2866">
                  <c:v>1.1840999999999999</c:v>
                </c:pt>
                <c:pt idx="2867">
                  <c:v>1.1462000000000001</c:v>
                </c:pt>
                <c:pt idx="2868">
                  <c:v>1.2203999999999999</c:v>
                </c:pt>
                <c:pt idx="2869">
                  <c:v>1.0909</c:v>
                </c:pt>
                <c:pt idx="2870">
                  <c:v>1.1624000000000001</c:v>
                </c:pt>
                <c:pt idx="2871">
                  <c:v>1.1579999999999999</c:v>
                </c:pt>
                <c:pt idx="2872">
                  <c:v>1.1059000000000001</c:v>
                </c:pt>
                <c:pt idx="2873">
                  <c:v>1.1565000000000001</c:v>
                </c:pt>
                <c:pt idx="2874">
                  <c:v>1.1994</c:v>
                </c:pt>
                <c:pt idx="2875">
                  <c:v>1.1488</c:v>
                </c:pt>
                <c:pt idx="2876">
                  <c:v>1.18</c:v>
                </c:pt>
                <c:pt idx="2877">
                  <c:v>1.1600999999999999</c:v>
                </c:pt>
                <c:pt idx="2878">
                  <c:v>1.1487000000000001</c:v>
                </c:pt>
                <c:pt idx="2879">
                  <c:v>1.1924999999999999</c:v>
                </c:pt>
                <c:pt idx="2880">
                  <c:v>1.1947000000000001</c:v>
                </c:pt>
                <c:pt idx="2881">
                  <c:v>1.2235</c:v>
                </c:pt>
                <c:pt idx="2882">
                  <c:v>1.1828000000000001</c:v>
                </c:pt>
                <c:pt idx="2883">
                  <c:v>1.1975</c:v>
                </c:pt>
                <c:pt idx="2884">
                  <c:v>1.0876999999999999</c:v>
                </c:pt>
                <c:pt idx="2885">
                  <c:v>1.1752</c:v>
                </c:pt>
                <c:pt idx="2886">
                  <c:v>1.2484999999999999</c:v>
                </c:pt>
                <c:pt idx="2887">
                  <c:v>1.26</c:v>
                </c:pt>
                <c:pt idx="2888">
                  <c:v>1.2091000000000001</c:v>
                </c:pt>
                <c:pt idx="2889">
                  <c:v>1.1854</c:v>
                </c:pt>
                <c:pt idx="2890">
                  <c:v>1.1778999999999999</c:v>
                </c:pt>
                <c:pt idx="2891">
                  <c:v>1.1385000000000001</c:v>
                </c:pt>
                <c:pt idx="2892">
                  <c:v>1.0579000000000001</c:v>
                </c:pt>
                <c:pt idx="2893">
                  <c:v>1.0919000000000001</c:v>
                </c:pt>
                <c:pt idx="2894">
                  <c:v>1.1859</c:v>
                </c:pt>
                <c:pt idx="2895">
                  <c:v>1.121</c:v>
                </c:pt>
                <c:pt idx="2896">
                  <c:v>1.1085</c:v>
                </c:pt>
                <c:pt idx="2897">
                  <c:v>1.1548</c:v>
                </c:pt>
                <c:pt idx="2898">
                  <c:v>1.1273</c:v>
                </c:pt>
                <c:pt idx="2899">
                  <c:v>1.1332</c:v>
                </c:pt>
                <c:pt idx="2900">
                  <c:v>1.1425000000000001</c:v>
                </c:pt>
                <c:pt idx="2901">
                  <c:v>1.0956999999999999</c:v>
                </c:pt>
                <c:pt idx="2902">
                  <c:v>1.0854999999999999</c:v>
                </c:pt>
                <c:pt idx="2903">
                  <c:v>1.1721999999999999</c:v>
                </c:pt>
                <c:pt idx="2904">
                  <c:v>1.1781999999999999</c:v>
                </c:pt>
                <c:pt idx="2905">
                  <c:v>1.1617</c:v>
                </c:pt>
                <c:pt idx="2906">
                  <c:v>1.1718</c:v>
                </c:pt>
                <c:pt idx="2907">
                  <c:v>1.1878</c:v>
                </c:pt>
                <c:pt idx="2908">
                  <c:v>1.1451</c:v>
                </c:pt>
                <c:pt idx="2909">
                  <c:v>1.1688000000000001</c:v>
                </c:pt>
                <c:pt idx="2910">
                  <c:v>1.145</c:v>
                </c:pt>
                <c:pt idx="2911">
                  <c:v>1.1742999999999999</c:v>
                </c:pt>
                <c:pt idx="2912">
                  <c:v>1.2077</c:v>
                </c:pt>
                <c:pt idx="2913">
                  <c:v>1.2443</c:v>
                </c:pt>
                <c:pt idx="2914">
                  <c:v>1.2</c:v>
                </c:pt>
                <c:pt idx="2915">
                  <c:v>1.1821999999999999</c:v>
                </c:pt>
                <c:pt idx="2916">
                  <c:v>1.1472</c:v>
                </c:pt>
                <c:pt idx="2917">
                  <c:v>1.085</c:v>
                </c:pt>
                <c:pt idx="2918">
                  <c:v>1.0986</c:v>
                </c:pt>
                <c:pt idx="2919">
                  <c:v>1.1063000000000001</c:v>
                </c:pt>
                <c:pt idx="2920">
                  <c:v>1.0971</c:v>
                </c:pt>
                <c:pt idx="2921">
                  <c:v>1.0629999999999999</c:v>
                </c:pt>
                <c:pt idx="2922">
                  <c:v>1.1568000000000001</c:v>
                </c:pt>
                <c:pt idx="2923">
                  <c:v>1.1308</c:v>
                </c:pt>
                <c:pt idx="2924">
                  <c:v>1.1536999999999999</c:v>
                </c:pt>
                <c:pt idx="2925">
                  <c:v>1.1873</c:v>
                </c:pt>
                <c:pt idx="2926">
                  <c:v>1.1961999999999999</c:v>
                </c:pt>
                <c:pt idx="2927">
                  <c:v>1.1681999999999999</c:v>
                </c:pt>
                <c:pt idx="2928">
                  <c:v>1.1119000000000001</c:v>
                </c:pt>
                <c:pt idx="2929">
                  <c:v>1.1152</c:v>
                </c:pt>
                <c:pt idx="2930">
                  <c:v>1.1560999999999999</c:v>
                </c:pt>
                <c:pt idx="2931">
                  <c:v>1.1828000000000001</c:v>
                </c:pt>
                <c:pt idx="2932">
                  <c:v>1.1454</c:v>
                </c:pt>
                <c:pt idx="2933">
                  <c:v>1.0609999999999999</c:v>
                </c:pt>
                <c:pt idx="2934">
                  <c:v>1.1402000000000001</c:v>
                </c:pt>
                <c:pt idx="2935">
                  <c:v>1.1644000000000001</c:v>
                </c:pt>
                <c:pt idx="2936">
                  <c:v>1.1689000000000001</c:v>
                </c:pt>
                <c:pt idx="2937">
                  <c:v>1.1891</c:v>
                </c:pt>
                <c:pt idx="2938">
                  <c:v>1.1946000000000001</c:v>
                </c:pt>
                <c:pt idx="2939">
                  <c:v>1.2004999999999999</c:v>
                </c:pt>
                <c:pt idx="2940">
                  <c:v>1.1989000000000001</c:v>
                </c:pt>
                <c:pt idx="2941">
                  <c:v>1.2004999999999999</c:v>
                </c:pt>
                <c:pt idx="2942">
                  <c:v>1.1839</c:v>
                </c:pt>
                <c:pt idx="2943">
                  <c:v>1.2112000000000001</c:v>
                </c:pt>
                <c:pt idx="2944">
                  <c:v>1.2000999999999999</c:v>
                </c:pt>
                <c:pt idx="2945">
                  <c:v>1.1681999999999999</c:v>
                </c:pt>
                <c:pt idx="2946">
                  <c:v>1.2821</c:v>
                </c:pt>
                <c:pt idx="2947">
                  <c:v>1.1758999999999999</c:v>
                </c:pt>
                <c:pt idx="2948">
                  <c:v>1.143</c:v>
                </c:pt>
                <c:pt idx="2949">
                  <c:v>1.1375999999999999</c:v>
                </c:pt>
                <c:pt idx="2950">
                  <c:v>1.1404000000000001</c:v>
                </c:pt>
                <c:pt idx="2951">
                  <c:v>1.1725000000000001</c:v>
                </c:pt>
                <c:pt idx="2952">
                  <c:v>1.1000000000000001</c:v>
                </c:pt>
                <c:pt idx="2953">
                  <c:v>1.1235999999999999</c:v>
                </c:pt>
                <c:pt idx="2954">
                  <c:v>1.1695</c:v>
                </c:pt>
                <c:pt idx="2955">
                  <c:v>1.0724</c:v>
                </c:pt>
                <c:pt idx="2956">
                  <c:v>1.0874999999999999</c:v>
                </c:pt>
                <c:pt idx="2957">
                  <c:v>1.0527</c:v>
                </c:pt>
                <c:pt idx="2958">
                  <c:v>1.1158999999999999</c:v>
                </c:pt>
                <c:pt idx="2959">
                  <c:v>1.2197</c:v>
                </c:pt>
                <c:pt idx="2960">
                  <c:v>1.2444</c:v>
                </c:pt>
                <c:pt idx="2961">
                  <c:v>1.2217</c:v>
                </c:pt>
                <c:pt idx="2962">
                  <c:v>1.1801999999999999</c:v>
                </c:pt>
                <c:pt idx="2963">
                  <c:v>1.1774</c:v>
                </c:pt>
                <c:pt idx="2964">
                  <c:v>1.1672</c:v>
                </c:pt>
                <c:pt idx="2965">
                  <c:v>1.1924999999999999</c:v>
                </c:pt>
                <c:pt idx="2966">
                  <c:v>1.1611</c:v>
                </c:pt>
                <c:pt idx="2967">
                  <c:v>1.1512</c:v>
                </c:pt>
                <c:pt idx="2968">
                  <c:v>1.1456</c:v>
                </c:pt>
                <c:pt idx="2969">
                  <c:v>1.1411</c:v>
                </c:pt>
                <c:pt idx="2970">
                  <c:v>1.1029</c:v>
                </c:pt>
                <c:pt idx="2971">
                  <c:v>1.1375</c:v>
                </c:pt>
                <c:pt idx="2972">
                  <c:v>1.1608000000000001</c:v>
                </c:pt>
                <c:pt idx="2973">
                  <c:v>1.1671</c:v>
                </c:pt>
                <c:pt idx="2974">
                  <c:v>1.1613</c:v>
                </c:pt>
                <c:pt idx="2975">
                  <c:v>1.1336999999999999</c:v>
                </c:pt>
                <c:pt idx="2976">
                  <c:v>1.1532</c:v>
                </c:pt>
                <c:pt idx="2977">
                  <c:v>1.2021999999999999</c:v>
                </c:pt>
                <c:pt idx="2978">
                  <c:v>1.1822999999999999</c:v>
                </c:pt>
                <c:pt idx="2979">
                  <c:v>1.1619999999999999</c:v>
                </c:pt>
                <c:pt idx="2980">
                  <c:v>1.1513</c:v>
                </c:pt>
                <c:pt idx="2981">
                  <c:v>1.1691</c:v>
                </c:pt>
                <c:pt idx="2982">
                  <c:v>1.1685000000000001</c:v>
                </c:pt>
                <c:pt idx="2983">
                  <c:v>1.1295999999999999</c:v>
                </c:pt>
                <c:pt idx="2984">
                  <c:v>1.1255999999999999</c:v>
                </c:pt>
                <c:pt idx="2985">
                  <c:v>1.1211</c:v>
                </c:pt>
                <c:pt idx="2986">
                  <c:v>1.1308</c:v>
                </c:pt>
                <c:pt idx="2987">
                  <c:v>1.1594</c:v>
                </c:pt>
                <c:pt idx="2988">
                  <c:v>1.1492</c:v>
                </c:pt>
                <c:pt idx="2989">
                  <c:v>1.1263000000000001</c:v>
                </c:pt>
                <c:pt idx="2990">
                  <c:v>1.0936999999999999</c:v>
                </c:pt>
                <c:pt idx="2991">
                  <c:v>1.1089</c:v>
                </c:pt>
                <c:pt idx="2992">
                  <c:v>1.1005</c:v>
                </c:pt>
                <c:pt idx="2993">
                  <c:v>1.1617999999999999</c:v>
                </c:pt>
                <c:pt idx="2994">
                  <c:v>1.1195999999999999</c:v>
                </c:pt>
                <c:pt idx="2995">
                  <c:v>1.1079000000000001</c:v>
                </c:pt>
                <c:pt idx="2996">
                  <c:v>1.0483</c:v>
                </c:pt>
                <c:pt idx="2997">
                  <c:v>1.1393</c:v>
                </c:pt>
                <c:pt idx="2998">
                  <c:v>1.1575</c:v>
                </c:pt>
                <c:pt idx="2999">
                  <c:v>1.0713999999999999</c:v>
                </c:pt>
                <c:pt idx="3000">
                  <c:v>1.1203000000000001</c:v>
                </c:pt>
                <c:pt idx="3001">
                  <c:v>1.0684</c:v>
                </c:pt>
                <c:pt idx="3002">
                  <c:v>1.0569</c:v>
                </c:pt>
                <c:pt idx="3003">
                  <c:v>1.1047</c:v>
                </c:pt>
                <c:pt idx="3004">
                  <c:v>1.0450999999999999</c:v>
                </c:pt>
                <c:pt idx="3005">
                  <c:v>1.0643</c:v>
                </c:pt>
                <c:pt idx="3006">
                  <c:v>1.1403000000000001</c:v>
                </c:pt>
                <c:pt idx="3007">
                  <c:v>1.1569</c:v>
                </c:pt>
                <c:pt idx="3008">
                  <c:v>1.0709</c:v>
                </c:pt>
                <c:pt idx="3009">
                  <c:v>1.077</c:v>
                </c:pt>
                <c:pt idx="3010">
                  <c:v>1.0283</c:v>
                </c:pt>
                <c:pt idx="3011">
                  <c:v>1.0673999999999999</c:v>
                </c:pt>
                <c:pt idx="3012">
                  <c:v>1.012</c:v>
                </c:pt>
                <c:pt idx="3013">
                  <c:v>1.0835999999999999</c:v>
                </c:pt>
                <c:pt idx="3014">
                  <c:v>1.0980000000000001</c:v>
                </c:pt>
                <c:pt idx="3015">
                  <c:v>1.0808</c:v>
                </c:pt>
                <c:pt idx="3016">
                  <c:v>1.099</c:v>
                </c:pt>
                <c:pt idx="3017">
                  <c:v>1.1005</c:v>
                </c:pt>
                <c:pt idx="3018">
                  <c:v>1.0726</c:v>
                </c:pt>
                <c:pt idx="3019">
                  <c:v>1.1063000000000001</c:v>
                </c:pt>
                <c:pt idx="3020">
                  <c:v>1.0942000000000001</c:v>
                </c:pt>
                <c:pt idx="3021">
                  <c:v>1.1047</c:v>
                </c:pt>
                <c:pt idx="3022">
                  <c:v>1.0498000000000001</c:v>
                </c:pt>
                <c:pt idx="3023">
                  <c:v>1.0067999999999999</c:v>
                </c:pt>
                <c:pt idx="3024">
                  <c:v>1.0508</c:v>
                </c:pt>
                <c:pt idx="3025">
                  <c:v>1.028</c:v>
                </c:pt>
                <c:pt idx="3026">
                  <c:v>1.0287999999999999</c:v>
                </c:pt>
                <c:pt idx="3027">
                  <c:v>1.0490999999999999</c:v>
                </c:pt>
                <c:pt idx="3028">
                  <c:v>1.048</c:v>
                </c:pt>
                <c:pt idx="3029">
                  <c:v>1.1294</c:v>
                </c:pt>
                <c:pt idx="3030">
                  <c:v>1.1032999999999999</c:v>
                </c:pt>
                <c:pt idx="3031">
                  <c:v>1.1645000000000001</c:v>
                </c:pt>
                <c:pt idx="3032">
                  <c:v>1.1045</c:v>
                </c:pt>
                <c:pt idx="3033">
                  <c:v>1.0585</c:v>
                </c:pt>
                <c:pt idx="3034">
                  <c:v>1.1319999999999999</c:v>
                </c:pt>
                <c:pt idx="3035">
                  <c:v>1.1273</c:v>
                </c:pt>
                <c:pt idx="3036">
                  <c:v>1.0354000000000001</c:v>
                </c:pt>
                <c:pt idx="3037">
                  <c:v>1.0256000000000001</c:v>
                </c:pt>
                <c:pt idx="3038">
                  <c:v>1.0342</c:v>
                </c:pt>
                <c:pt idx="3039">
                  <c:v>0.96460000000000001</c:v>
                </c:pt>
                <c:pt idx="3040">
                  <c:v>1.0126999999999999</c:v>
                </c:pt>
                <c:pt idx="3041">
                  <c:v>1.0399</c:v>
                </c:pt>
                <c:pt idx="3042">
                  <c:v>1.0206</c:v>
                </c:pt>
                <c:pt idx="3043">
                  <c:v>0.99150000000000005</c:v>
                </c:pt>
                <c:pt idx="3044">
                  <c:v>1.0216000000000001</c:v>
                </c:pt>
                <c:pt idx="3045">
                  <c:v>1.0515000000000001</c:v>
                </c:pt>
                <c:pt idx="3046">
                  <c:v>1.1032999999999999</c:v>
                </c:pt>
                <c:pt idx="3047">
                  <c:v>1.1263000000000001</c:v>
                </c:pt>
                <c:pt idx="3048">
                  <c:v>1.0986</c:v>
                </c:pt>
                <c:pt idx="3049">
                  <c:v>1.0557000000000001</c:v>
                </c:pt>
                <c:pt idx="3050">
                  <c:v>0.98719999999999997</c:v>
                </c:pt>
                <c:pt idx="3051">
                  <c:v>0.99519999999999997</c:v>
                </c:pt>
                <c:pt idx="3052">
                  <c:v>1.0935999999999999</c:v>
                </c:pt>
                <c:pt idx="3053">
                  <c:v>1.073</c:v>
                </c:pt>
                <c:pt idx="3054">
                  <c:v>1.1629</c:v>
                </c:pt>
                <c:pt idx="3055">
                  <c:v>1.1674</c:v>
                </c:pt>
                <c:pt idx="3056">
                  <c:v>1.1558999999999999</c:v>
                </c:pt>
                <c:pt idx="3057">
                  <c:v>1.1943999999999999</c:v>
                </c:pt>
                <c:pt idx="3058">
                  <c:v>1.0448999999999999</c:v>
                </c:pt>
                <c:pt idx="3059">
                  <c:v>1.0048999999999999</c:v>
                </c:pt>
                <c:pt idx="3060">
                  <c:v>1.022</c:v>
                </c:pt>
                <c:pt idx="3061">
                  <c:v>0.9788</c:v>
                </c:pt>
                <c:pt idx="3062">
                  <c:v>1.0289999999999999</c:v>
                </c:pt>
                <c:pt idx="3063">
                  <c:v>1.0627</c:v>
                </c:pt>
                <c:pt idx="3064">
                  <c:v>1.0843</c:v>
                </c:pt>
                <c:pt idx="3065">
                  <c:v>1.0210999999999999</c:v>
                </c:pt>
                <c:pt idx="3066">
                  <c:v>1.1165</c:v>
                </c:pt>
                <c:pt idx="3067">
                  <c:v>1.0952</c:v>
                </c:pt>
                <c:pt idx="3068">
                  <c:v>1.0908</c:v>
                </c:pt>
                <c:pt idx="3069">
                  <c:v>1.0546</c:v>
                </c:pt>
                <c:pt idx="3070">
                  <c:v>1.0772999999999999</c:v>
                </c:pt>
                <c:pt idx="3071">
                  <c:v>1.1164000000000001</c:v>
                </c:pt>
                <c:pt idx="3072">
                  <c:v>1.0557000000000001</c:v>
                </c:pt>
                <c:pt idx="3073">
                  <c:v>1.1220000000000001</c:v>
                </c:pt>
                <c:pt idx="3074">
                  <c:v>1.0804</c:v>
                </c:pt>
                <c:pt idx="3075">
                  <c:v>1.0015000000000001</c:v>
                </c:pt>
                <c:pt idx="3076">
                  <c:v>1.0929</c:v>
                </c:pt>
                <c:pt idx="3077">
                  <c:v>1.1145</c:v>
                </c:pt>
                <c:pt idx="3078">
                  <c:v>1.1204000000000001</c:v>
                </c:pt>
                <c:pt idx="3079">
                  <c:v>1.0746</c:v>
                </c:pt>
                <c:pt idx="3080">
                  <c:v>1.1105</c:v>
                </c:pt>
                <c:pt idx="3081">
                  <c:v>1.1126</c:v>
                </c:pt>
                <c:pt idx="3082">
                  <c:v>1.1655</c:v>
                </c:pt>
                <c:pt idx="3083">
                  <c:v>1.1141000000000001</c:v>
                </c:pt>
                <c:pt idx="3084">
                  <c:v>1.0848</c:v>
                </c:pt>
                <c:pt idx="3085">
                  <c:v>1.0637000000000001</c:v>
                </c:pt>
                <c:pt idx="3086">
                  <c:v>1.1809000000000001</c:v>
                </c:pt>
                <c:pt idx="3087">
                  <c:v>1.2087000000000001</c:v>
                </c:pt>
                <c:pt idx="3088">
                  <c:v>1.2793000000000001</c:v>
                </c:pt>
                <c:pt idx="3089">
                  <c:v>1.1431</c:v>
                </c:pt>
                <c:pt idx="3090">
                  <c:v>1.0958000000000001</c:v>
                </c:pt>
                <c:pt idx="3091">
                  <c:v>1.1344000000000001</c:v>
                </c:pt>
                <c:pt idx="3092">
                  <c:v>1.0813999999999999</c:v>
                </c:pt>
                <c:pt idx="3093">
                  <c:v>1.1214999999999999</c:v>
                </c:pt>
                <c:pt idx="3094">
                  <c:v>1.0860000000000001</c:v>
                </c:pt>
                <c:pt idx="3095">
                  <c:v>1.0862000000000001</c:v>
                </c:pt>
                <c:pt idx="3096">
                  <c:v>1.1052999999999999</c:v>
                </c:pt>
                <c:pt idx="3097">
                  <c:v>1.1444000000000001</c:v>
                </c:pt>
                <c:pt idx="3098">
                  <c:v>1.153</c:v>
                </c:pt>
                <c:pt idx="3099">
                  <c:v>1.0581</c:v>
                </c:pt>
                <c:pt idx="3100">
                  <c:v>0.97719999999999996</c:v>
                </c:pt>
                <c:pt idx="3101">
                  <c:v>0.92589999999999995</c:v>
                </c:pt>
                <c:pt idx="3102">
                  <c:v>1.0323</c:v>
                </c:pt>
                <c:pt idx="3103">
                  <c:v>0.99909999999999999</c:v>
                </c:pt>
                <c:pt idx="3104">
                  <c:v>1.0289999999999999</c:v>
                </c:pt>
                <c:pt idx="3105">
                  <c:v>1.0301</c:v>
                </c:pt>
                <c:pt idx="3106">
                  <c:v>0.99960000000000004</c:v>
                </c:pt>
                <c:pt idx="3107">
                  <c:v>1.0758000000000001</c:v>
                </c:pt>
                <c:pt idx="3108">
                  <c:v>1.0993999999999999</c:v>
                </c:pt>
                <c:pt idx="3109">
                  <c:v>1.0806</c:v>
                </c:pt>
                <c:pt idx="3110">
                  <c:v>1.0907</c:v>
                </c:pt>
                <c:pt idx="3111">
                  <c:v>1.0287999999999999</c:v>
                </c:pt>
                <c:pt idx="3112">
                  <c:v>1.0781000000000001</c:v>
                </c:pt>
                <c:pt idx="3113">
                  <c:v>1.0385</c:v>
                </c:pt>
                <c:pt idx="3114">
                  <c:v>1.0401</c:v>
                </c:pt>
                <c:pt idx="3115">
                  <c:v>1.0367999999999999</c:v>
                </c:pt>
                <c:pt idx="3116">
                  <c:v>1.1424000000000001</c:v>
                </c:pt>
                <c:pt idx="3117">
                  <c:v>1.1083000000000001</c:v>
                </c:pt>
                <c:pt idx="3118">
                  <c:v>1.1044</c:v>
                </c:pt>
                <c:pt idx="3119">
                  <c:v>1.0510999999999999</c:v>
                </c:pt>
                <c:pt idx="3120">
                  <c:v>1.0827</c:v>
                </c:pt>
                <c:pt idx="3121">
                  <c:v>1.0505</c:v>
                </c:pt>
                <c:pt idx="3122">
                  <c:v>1.0993999999999999</c:v>
                </c:pt>
                <c:pt idx="3123">
                  <c:v>1.1177999999999999</c:v>
                </c:pt>
                <c:pt idx="3124">
                  <c:v>1.0900000000000001</c:v>
                </c:pt>
                <c:pt idx="3125">
                  <c:v>1.089</c:v>
                </c:pt>
                <c:pt idx="3126">
                  <c:v>1.0643</c:v>
                </c:pt>
                <c:pt idx="3127">
                  <c:v>1.0101</c:v>
                </c:pt>
                <c:pt idx="3128">
                  <c:v>1.0794999999999999</c:v>
                </c:pt>
                <c:pt idx="3129">
                  <c:v>1.0650999999999999</c:v>
                </c:pt>
                <c:pt idx="3130">
                  <c:v>1.0588</c:v>
                </c:pt>
                <c:pt idx="3131">
                  <c:v>1.0874999999999999</c:v>
                </c:pt>
                <c:pt idx="3132">
                  <c:v>1.1456</c:v>
                </c:pt>
                <c:pt idx="3133">
                  <c:v>1.101</c:v>
                </c:pt>
                <c:pt idx="3134">
                  <c:v>1.1136999999999999</c:v>
                </c:pt>
                <c:pt idx="3135">
                  <c:v>1.1286</c:v>
                </c:pt>
                <c:pt idx="3136">
                  <c:v>1.1589</c:v>
                </c:pt>
                <c:pt idx="3137">
                  <c:v>1.1188</c:v>
                </c:pt>
                <c:pt idx="3138">
                  <c:v>1.0958000000000001</c:v>
                </c:pt>
                <c:pt idx="3139">
                  <c:v>1.0733999999999999</c:v>
                </c:pt>
                <c:pt idx="3140">
                  <c:v>1.0887</c:v>
                </c:pt>
                <c:pt idx="3141">
                  <c:v>1.0409999999999999</c:v>
                </c:pt>
                <c:pt idx="3142">
                  <c:v>1.0353000000000001</c:v>
                </c:pt>
                <c:pt idx="3143">
                  <c:v>1.0305</c:v>
                </c:pt>
                <c:pt idx="3144">
                  <c:v>1.0344</c:v>
                </c:pt>
                <c:pt idx="3145">
                  <c:v>1.0704</c:v>
                </c:pt>
                <c:pt idx="3146">
                  <c:v>1.0439000000000001</c:v>
                </c:pt>
                <c:pt idx="3147">
                  <c:v>1.0519000000000001</c:v>
                </c:pt>
                <c:pt idx="3148">
                  <c:v>1.0934999999999999</c:v>
                </c:pt>
                <c:pt idx="3149">
                  <c:v>1.0642</c:v>
                </c:pt>
                <c:pt idx="3150">
                  <c:v>1.0610999999999999</c:v>
                </c:pt>
                <c:pt idx="3151">
                  <c:v>1.0795999999999999</c:v>
                </c:pt>
                <c:pt idx="3152">
                  <c:v>1.0085</c:v>
                </c:pt>
                <c:pt idx="3153">
                  <c:v>0.99990000000000001</c:v>
                </c:pt>
                <c:pt idx="3154">
                  <c:v>1.0581</c:v>
                </c:pt>
                <c:pt idx="3155">
                  <c:v>1.1056999999999999</c:v>
                </c:pt>
                <c:pt idx="3156">
                  <c:v>1.0974999999999999</c:v>
                </c:pt>
                <c:pt idx="3157">
                  <c:v>1.0819000000000001</c:v>
                </c:pt>
                <c:pt idx="3158">
                  <c:v>1.0468999999999999</c:v>
                </c:pt>
                <c:pt idx="3159">
                  <c:v>1.0537000000000001</c:v>
                </c:pt>
                <c:pt idx="3160">
                  <c:v>1.0588</c:v>
                </c:pt>
                <c:pt idx="3161">
                  <c:v>1.0818000000000001</c:v>
                </c:pt>
                <c:pt idx="3162">
                  <c:v>1.1232</c:v>
                </c:pt>
                <c:pt idx="3163">
                  <c:v>1.0784</c:v>
                </c:pt>
                <c:pt idx="3164">
                  <c:v>1.0258</c:v>
                </c:pt>
                <c:pt idx="3165">
                  <c:v>1.1075999999999999</c:v>
                </c:pt>
                <c:pt idx="3166">
                  <c:v>1.0633999999999999</c:v>
                </c:pt>
                <c:pt idx="3167">
                  <c:v>1.0851999999999999</c:v>
                </c:pt>
                <c:pt idx="3168">
                  <c:v>1.0427999999999999</c:v>
                </c:pt>
                <c:pt idx="3169">
                  <c:v>1.0456000000000001</c:v>
                </c:pt>
                <c:pt idx="3170">
                  <c:v>1.1077999999999999</c:v>
                </c:pt>
                <c:pt idx="3171">
                  <c:v>1.1080000000000001</c:v>
                </c:pt>
                <c:pt idx="3172">
                  <c:v>1.0544</c:v>
                </c:pt>
                <c:pt idx="3173">
                  <c:v>1.0935999999999999</c:v>
                </c:pt>
                <c:pt idx="3174">
                  <c:v>1.0364</c:v>
                </c:pt>
                <c:pt idx="3175">
                  <c:v>0.99809999999999999</c:v>
                </c:pt>
                <c:pt idx="3176">
                  <c:v>1.0552999999999999</c:v>
                </c:pt>
                <c:pt idx="3177">
                  <c:v>1.0465</c:v>
                </c:pt>
                <c:pt idx="3178">
                  <c:v>1.0367</c:v>
                </c:pt>
                <c:pt idx="3179">
                  <c:v>1.0130999999999999</c:v>
                </c:pt>
                <c:pt idx="3180">
                  <c:v>1.0516000000000001</c:v>
                </c:pt>
                <c:pt idx="3181">
                  <c:v>1.0853999999999999</c:v>
                </c:pt>
                <c:pt idx="3182">
                  <c:v>1.1662999999999999</c:v>
                </c:pt>
                <c:pt idx="3183">
                  <c:v>1.0568</c:v>
                </c:pt>
                <c:pt idx="3184">
                  <c:v>1.1157999999999999</c:v>
                </c:pt>
                <c:pt idx="3185">
                  <c:v>1.1408</c:v>
                </c:pt>
                <c:pt idx="3186">
                  <c:v>1.1801999999999999</c:v>
                </c:pt>
                <c:pt idx="3187">
                  <c:v>1.1288</c:v>
                </c:pt>
                <c:pt idx="3188">
                  <c:v>1.0459000000000001</c:v>
                </c:pt>
                <c:pt idx="3189">
                  <c:v>1.0660000000000001</c:v>
                </c:pt>
                <c:pt idx="3190">
                  <c:v>1.0367999999999999</c:v>
                </c:pt>
                <c:pt idx="3191">
                  <c:v>1.0882000000000001</c:v>
                </c:pt>
                <c:pt idx="3192">
                  <c:v>1.0736000000000001</c:v>
                </c:pt>
                <c:pt idx="3193">
                  <c:v>1.1209</c:v>
                </c:pt>
                <c:pt idx="3194">
                  <c:v>1.1462000000000001</c:v>
                </c:pt>
                <c:pt idx="3195">
                  <c:v>1.1413</c:v>
                </c:pt>
                <c:pt idx="3196">
                  <c:v>1.0637000000000001</c:v>
                </c:pt>
                <c:pt idx="3197">
                  <c:v>1.1015999999999999</c:v>
                </c:pt>
                <c:pt idx="3198">
                  <c:v>1.0611999999999999</c:v>
                </c:pt>
                <c:pt idx="3199">
                  <c:v>1.0617000000000001</c:v>
                </c:pt>
                <c:pt idx="3200">
                  <c:v>1.1726000000000001</c:v>
                </c:pt>
                <c:pt idx="3201">
                  <c:v>1.1267</c:v>
                </c:pt>
                <c:pt idx="3202">
                  <c:v>1.1068</c:v>
                </c:pt>
                <c:pt idx="3203">
                  <c:v>1.0325</c:v>
                </c:pt>
                <c:pt idx="3204">
                  <c:v>1.0645</c:v>
                </c:pt>
                <c:pt idx="3205">
                  <c:v>1.0868</c:v>
                </c:pt>
                <c:pt idx="3206">
                  <c:v>1.04</c:v>
                </c:pt>
                <c:pt idx="3207">
                  <c:v>1.0388999999999999</c:v>
                </c:pt>
                <c:pt idx="3208">
                  <c:v>1.0299</c:v>
                </c:pt>
                <c:pt idx="3209">
                  <c:v>1.0198</c:v>
                </c:pt>
                <c:pt idx="3210">
                  <c:v>1.0044999999999999</c:v>
                </c:pt>
                <c:pt idx="3211">
                  <c:v>0.9708</c:v>
                </c:pt>
                <c:pt idx="3212">
                  <c:v>1.0641</c:v>
                </c:pt>
                <c:pt idx="3213">
                  <c:v>1.0269999999999999</c:v>
                </c:pt>
                <c:pt idx="3214">
                  <c:v>1.0491999999999999</c:v>
                </c:pt>
                <c:pt idx="3215">
                  <c:v>1.0351999999999999</c:v>
                </c:pt>
                <c:pt idx="3216">
                  <c:v>1.0046999999999999</c:v>
                </c:pt>
                <c:pt idx="3217">
                  <c:v>0.98329999999999995</c:v>
                </c:pt>
                <c:pt idx="3218">
                  <c:v>1.0955999999999999</c:v>
                </c:pt>
                <c:pt idx="3219">
                  <c:v>1.0992</c:v>
                </c:pt>
                <c:pt idx="3220">
                  <c:v>1.0039</c:v>
                </c:pt>
                <c:pt idx="3221">
                  <c:v>0.98909999999999998</c:v>
                </c:pt>
                <c:pt idx="3222">
                  <c:v>1.0790999999999999</c:v>
                </c:pt>
                <c:pt idx="3223">
                  <c:v>1.0150999999999999</c:v>
                </c:pt>
                <c:pt idx="3224">
                  <c:v>1.0187999999999999</c:v>
                </c:pt>
                <c:pt idx="3225">
                  <c:v>1.0251999999999999</c:v>
                </c:pt>
                <c:pt idx="3226">
                  <c:v>1.0846</c:v>
                </c:pt>
                <c:pt idx="3227">
                  <c:v>1.1453</c:v>
                </c:pt>
                <c:pt idx="3228">
                  <c:v>1.0483</c:v>
                </c:pt>
                <c:pt idx="3229">
                  <c:v>1.0634999999999999</c:v>
                </c:pt>
                <c:pt idx="3230">
                  <c:v>1.0135000000000001</c:v>
                </c:pt>
                <c:pt idx="3231">
                  <c:v>0.98919999999999997</c:v>
                </c:pt>
                <c:pt idx="3232">
                  <c:v>1.0329999999999999</c:v>
                </c:pt>
                <c:pt idx="3233">
                  <c:v>1.0569999999999999</c:v>
                </c:pt>
                <c:pt idx="3234">
                  <c:v>1.0357000000000001</c:v>
                </c:pt>
                <c:pt idx="3235">
                  <c:v>1.0867</c:v>
                </c:pt>
                <c:pt idx="3236">
                  <c:v>1.0561</c:v>
                </c:pt>
                <c:pt idx="3237">
                  <c:v>1.0691999999999999</c:v>
                </c:pt>
                <c:pt idx="3238">
                  <c:v>1.0113000000000001</c:v>
                </c:pt>
                <c:pt idx="3239">
                  <c:v>0.99550000000000005</c:v>
                </c:pt>
                <c:pt idx="3240">
                  <c:v>1.0551999999999999</c:v>
                </c:pt>
                <c:pt idx="3241">
                  <c:v>1.0743</c:v>
                </c:pt>
                <c:pt idx="3242">
                  <c:v>1.0602</c:v>
                </c:pt>
                <c:pt idx="3243">
                  <c:v>1.0982000000000001</c:v>
                </c:pt>
                <c:pt idx="3244">
                  <c:v>1.1181000000000001</c:v>
                </c:pt>
                <c:pt idx="3245">
                  <c:v>1.0469999999999999</c:v>
                </c:pt>
                <c:pt idx="3246">
                  <c:v>1.0095000000000001</c:v>
                </c:pt>
                <c:pt idx="3247">
                  <c:v>1.0421</c:v>
                </c:pt>
                <c:pt idx="3248">
                  <c:v>1.0113000000000001</c:v>
                </c:pt>
                <c:pt idx="3249">
                  <c:v>1.0306</c:v>
                </c:pt>
                <c:pt idx="3250">
                  <c:v>1.0612999999999999</c:v>
                </c:pt>
                <c:pt idx="3251">
                  <c:v>1.0748</c:v>
                </c:pt>
                <c:pt idx="3252">
                  <c:v>1.1119000000000001</c:v>
                </c:pt>
                <c:pt idx="3253">
                  <c:v>1.1228</c:v>
                </c:pt>
                <c:pt idx="3254">
                  <c:v>1.1182000000000001</c:v>
                </c:pt>
                <c:pt idx="3255">
                  <c:v>1.1109</c:v>
                </c:pt>
                <c:pt idx="3256">
                  <c:v>1.0105</c:v>
                </c:pt>
                <c:pt idx="3257">
                  <c:v>1.0521</c:v>
                </c:pt>
                <c:pt idx="3258">
                  <c:v>1.0383</c:v>
                </c:pt>
                <c:pt idx="3259">
                  <c:v>1.0337000000000001</c:v>
                </c:pt>
                <c:pt idx="3260">
                  <c:v>1.0983000000000001</c:v>
                </c:pt>
                <c:pt idx="3261">
                  <c:v>1.1062000000000001</c:v>
                </c:pt>
                <c:pt idx="3262">
                  <c:v>1.1375999999999999</c:v>
                </c:pt>
                <c:pt idx="3263">
                  <c:v>1.1093</c:v>
                </c:pt>
                <c:pt idx="3264">
                  <c:v>1.0954999999999999</c:v>
                </c:pt>
                <c:pt idx="3265">
                  <c:v>1.0758000000000001</c:v>
                </c:pt>
                <c:pt idx="3266">
                  <c:v>1.0772999999999999</c:v>
                </c:pt>
                <c:pt idx="3267">
                  <c:v>1.1069</c:v>
                </c:pt>
                <c:pt idx="3268">
                  <c:v>1.0306</c:v>
                </c:pt>
                <c:pt idx="3269">
                  <c:v>0.99919999999999998</c:v>
                </c:pt>
                <c:pt idx="3270">
                  <c:v>1.0587</c:v>
                </c:pt>
                <c:pt idx="3271">
                  <c:v>1.0323</c:v>
                </c:pt>
                <c:pt idx="3272">
                  <c:v>1.1223000000000001</c:v>
                </c:pt>
                <c:pt idx="3273">
                  <c:v>1.131</c:v>
                </c:pt>
                <c:pt idx="3274">
                  <c:v>1.1156999999999999</c:v>
                </c:pt>
                <c:pt idx="3275">
                  <c:v>1.1092</c:v>
                </c:pt>
                <c:pt idx="3276">
                  <c:v>1.0415000000000001</c:v>
                </c:pt>
                <c:pt idx="3277">
                  <c:v>0.99529999999999996</c:v>
                </c:pt>
                <c:pt idx="3278">
                  <c:v>1.0304</c:v>
                </c:pt>
                <c:pt idx="3279">
                  <c:v>1.0451999999999999</c:v>
                </c:pt>
                <c:pt idx="3280">
                  <c:v>1.0934999999999999</c:v>
                </c:pt>
                <c:pt idx="3281">
                  <c:v>1.1187</c:v>
                </c:pt>
                <c:pt idx="3282">
                  <c:v>1.0498000000000001</c:v>
                </c:pt>
                <c:pt idx="3283">
                  <c:v>0.97589999999999999</c:v>
                </c:pt>
                <c:pt idx="3284">
                  <c:v>1.0338000000000001</c:v>
                </c:pt>
                <c:pt idx="3285">
                  <c:v>1.0422</c:v>
                </c:pt>
                <c:pt idx="3286">
                  <c:v>1.071</c:v>
                </c:pt>
                <c:pt idx="3287">
                  <c:v>1.0346</c:v>
                </c:pt>
                <c:pt idx="3288">
                  <c:v>1.0721000000000001</c:v>
                </c:pt>
                <c:pt idx="3289">
                  <c:v>1.1065</c:v>
                </c:pt>
                <c:pt idx="3290">
                  <c:v>1.0848</c:v>
                </c:pt>
                <c:pt idx="3291">
                  <c:v>1.0980000000000001</c:v>
                </c:pt>
                <c:pt idx="3292">
                  <c:v>1.1160000000000001</c:v>
                </c:pt>
                <c:pt idx="3293">
                  <c:v>1.0704</c:v>
                </c:pt>
                <c:pt idx="3294">
                  <c:v>1.0879000000000001</c:v>
                </c:pt>
                <c:pt idx="3295">
                  <c:v>1.0501</c:v>
                </c:pt>
                <c:pt idx="3296">
                  <c:v>1.0634999999999999</c:v>
                </c:pt>
                <c:pt idx="3297">
                  <c:v>1.0449999999999999</c:v>
                </c:pt>
                <c:pt idx="3298">
                  <c:v>1.0449999999999999</c:v>
                </c:pt>
                <c:pt idx="3299">
                  <c:v>1.0145999999999999</c:v>
                </c:pt>
                <c:pt idx="3300">
                  <c:v>1.0117</c:v>
                </c:pt>
                <c:pt idx="3301">
                  <c:v>1.0315000000000001</c:v>
                </c:pt>
                <c:pt idx="3302">
                  <c:v>1.0438000000000001</c:v>
                </c:pt>
                <c:pt idx="3303">
                  <c:v>1.0013000000000001</c:v>
                </c:pt>
                <c:pt idx="3304">
                  <c:v>1.0468999999999999</c:v>
                </c:pt>
                <c:pt idx="3305">
                  <c:v>1.0793999999999999</c:v>
                </c:pt>
                <c:pt idx="3306">
                  <c:v>1.0621</c:v>
                </c:pt>
                <c:pt idx="3307">
                  <c:v>1.0333000000000001</c:v>
                </c:pt>
                <c:pt idx="3308">
                  <c:v>1.0944</c:v>
                </c:pt>
                <c:pt idx="3309">
                  <c:v>1.0708</c:v>
                </c:pt>
                <c:pt idx="3310">
                  <c:v>1.1072</c:v>
                </c:pt>
                <c:pt idx="3311">
                  <c:v>1.0622</c:v>
                </c:pt>
                <c:pt idx="3312">
                  <c:v>1.0610999999999999</c:v>
                </c:pt>
                <c:pt idx="3313">
                  <c:v>1.0491999999999999</c:v>
                </c:pt>
                <c:pt idx="3314">
                  <c:v>1.1991000000000001</c:v>
                </c:pt>
                <c:pt idx="3315">
                  <c:v>1.1516</c:v>
                </c:pt>
                <c:pt idx="3316">
                  <c:v>1.1298999999999999</c:v>
                </c:pt>
                <c:pt idx="3317">
                  <c:v>1.0787</c:v>
                </c:pt>
                <c:pt idx="3318">
                  <c:v>1.0421</c:v>
                </c:pt>
                <c:pt idx="3319">
                  <c:v>1.0503</c:v>
                </c:pt>
                <c:pt idx="3320">
                  <c:v>1.0751999999999999</c:v>
                </c:pt>
                <c:pt idx="3321">
                  <c:v>1.0652999999999999</c:v>
                </c:pt>
                <c:pt idx="3322">
                  <c:v>1.0763</c:v>
                </c:pt>
                <c:pt idx="3323">
                  <c:v>1.1117999999999999</c:v>
                </c:pt>
                <c:pt idx="3324">
                  <c:v>1.0727</c:v>
                </c:pt>
                <c:pt idx="3325">
                  <c:v>1.099</c:v>
                </c:pt>
                <c:pt idx="3326">
                  <c:v>1.0708</c:v>
                </c:pt>
                <c:pt idx="3327">
                  <c:v>1.0677000000000001</c:v>
                </c:pt>
                <c:pt idx="3328">
                  <c:v>1.0960000000000001</c:v>
                </c:pt>
                <c:pt idx="3329">
                  <c:v>1.0668</c:v>
                </c:pt>
                <c:pt idx="3330">
                  <c:v>1.0853999999999999</c:v>
                </c:pt>
                <c:pt idx="3331">
                  <c:v>1.1086</c:v>
                </c:pt>
                <c:pt idx="3332">
                  <c:v>1.1127</c:v>
                </c:pt>
                <c:pt idx="3333">
                  <c:v>1.0590999999999999</c:v>
                </c:pt>
                <c:pt idx="3334">
                  <c:v>1.1577</c:v>
                </c:pt>
                <c:pt idx="3335">
                  <c:v>1.1062000000000001</c:v>
                </c:pt>
                <c:pt idx="3336">
                  <c:v>1.1348</c:v>
                </c:pt>
                <c:pt idx="3337">
                  <c:v>1.1194</c:v>
                </c:pt>
                <c:pt idx="3338">
                  <c:v>1.0411999999999999</c:v>
                </c:pt>
                <c:pt idx="3339">
                  <c:v>1.1069</c:v>
                </c:pt>
                <c:pt idx="3340">
                  <c:v>1.1247</c:v>
                </c:pt>
                <c:pt idx="3341">
                  <c:v>1.0924</c:v>
                </c:pt>
                <c:pt idx="3342">
                  <c:v>1.1155999999999999</c:v>
                </c:pt>
                <c:pt idx="3343">
                  <c:v>1.1492</c:v>
                </c:pt>
                <c:pt idx="3344">
                  <c:v>1.1402000000000001</c:v>
                </c:pt>
                <c:pt idx="3345">
                  <c:v>1.0838000000000001</c:v>
                </c:pt>
                <c:pt idx="3346">
                  <c:v>1.1124000000000001</c:v>
                </c:pt>
                <c:pt idx="3347">
                  <c:v>1.0860000000000001</c:v>
                </c:pt>
                <c:pt idx="3348">
                  <c:v>1.0931999999999999</c:v>
                </c:pt>
                <c:pt idx="3349">
                  <c:v>1.107</c:v>
                </c:pt>
                <c:pt idx="3350">
                  <c:v>1.1095999999999999</c:v>
                </c:pt>
                <c:pt idx="3351">
                  <c:v>1.0276000000000001</c:v>
                </c:pt>
                <c:pt idx="3352">
                  <c:v>1.0356000000000001</c:v>
                </c:pt>
                <c:pt idx="3353">
                  <c:v>1.0790999999999999</c:v>
                </c:pt>
                <c:pt idx="3354">
                  <c:v>1.042</c:v>
                </c:pt>
                <c:pt idx="3355">
                  <c:v>1.1342000000000001</c:v>
                </c:pt>
                <c:pt idx="3356">
                  <c:v>1.1131</c:v>
                </c:pt>
                <c:pt idx="3357">
                  <c:v>1.1535</c:v>
                </c:pt>
                <c:pt idx="3358">
                  <c:v>1.1971000000000001</c:v>
                </c:pt>
                <c:pt idx="3359">
                  <c:v>1.1625000000000001</c:v>
                </c:pt>
                <c:pt idx="3360">
                  <c:v>1.1627000000000001</c:v>
                </c:pt>
                <c:pt idx="3361">
                  <c:v>1.145</c:v>
                </c:pt>
                <c:pt idx="3362">
                  <c:v>1.1459999999999999</c:v>
                </c:pt>
                <c:pt idx="3363">
                  <c:v>1.0875999999999999</c:v>
                </c:pt>
                <c:pt idx="3364">
                  <c:v>1.0676000000000001</c:v>
                </c:pt>
                <c:pt idx="3365">
                  <c:v>1.0709</c:v>
                </c:pt>
                <c:pt idx="3366">
                  <c:v>1.0222</c:v>
                </c:pt>
                <c:pt idx="3367">
                  <c:v>1.0363</c:v>
                </c:pt>
                <c:pt idx="3368">
                  <c:v>1.0437000000000001</c:v>
                </c:pt>
                <c:pt idx="3369">
                  <c:v>0.99529999999999996</c:v>
                </c:pt>
                <c:pt idx="3370">
                  <c:v>0.94420000000000004</c:v>
                </c:pt>
                <c:pt idx="3371">
                  <c:v>1.0039</c:v>
                </c:pt>
                <c:pt idx="3372">
                  <c:v>1.0163</c:v>
                </c:pt>
                <c:pt idx="3373">
                  <c:v>0.97370000000000001</c:v>
                </c:pt>
                <c:pt idx="3374">
                  <c:v>0.94479999999999997</c:v>
                </c:pt>
                <c:pt idx="3375">
                  <c:v>0.94289999999999996</c:v>
                </c:pt>
                <c:pt idx="3376">
                  <c:v>0.998</c:v>
                </c:pt>
                <c:pt idx="3377">
                  <c:v>0.99160000000000004</c:v>
                </c:pt>
                <c:pt idx="3378">
                  <c:v>0.99750000000000005</c:v>
                </c:pt>
                <c:pt idx="3379">
                  <c:v>1.0314000000000001</c:v>
                </c:pt>
                <c:pt idx="3380">
                  <c:v>1.0045999999999999</c:v>
                </c:pt>
                <c:pt idx="3381">
                  <c:v>1.0411999999999999</c:v>
                </c:pt>
                <c:pt idx="3382">
                  <c:v>1.0736000000000001</c:v>
                </c:pt>
                <c:pt idx="3383">
                  <c:v>1.0328999999999999</c:v>
                </c:pt>
                <c:pt idx="3384">
                  <c:v>0.99539999999999995</c:v>
                </c:pt>
                <c:pt idx="3385">
                  <c:v>1.0115000000000001</c:v>
                </c:pt>
                <c:pt idx="3386">
                  <c:v>1.0290999999999999</c:v>
                </c:pt>
                <c:pt idx="3387">
                  <c:v>1.0167999999999999</c:v>
                </c:pt>
                <c:pt idx="3388">
                  <c:v>1.036</c:v>
                </c:pt>
                <c:pt idx="3389">
                  <c:v>1.0464</c:v>
                </c:pt>
                <c:pt idx="3390">
                  <c:v>0.9869</c:v>
                </c:pt>
                <c:pt idx="3391">
                  <c:v>1.0065</c:v>
                </c:pt>
                <c:pt idx="3392">
                  <c:v>1.0623</c:v>
                </c:pt>
                <c:pt idx="3393">
                  <c:v>1.0033000000000001</c:v>
                </c:pt>
                <c:pt idx="3394">
                  <c:v>1.1066</c:v>
                </c:pt>
                <c:pt idx="3395">
                  <c:v>1.0077</c:v>
                </c:pt>
                <c:pt idx="3396">
                  <c:v>1.0523</c:v>
                </c:pt>
                <c:pt idx="3397">
                  <c:v>1.0396000000000001</c:v>
                </c:pt>
                <c:pt idx="3398">
                  <c:v>1.0578000000000001</c:v>
                </c:pt>
                <c:pt idx="3399">
                  <c:v>1.0674999999999999</c:v>
                </c:pt>
                <c:pt idx="3400">
                  <c:v>1.0323</c:v>
                </c:pt>
                <c:pt idx="3401">
                  <c:v>0.99350000000000005</c:v>
                </c:pt>
                <c:pt idx="3402">
                  <c:v>1.036</c:v>
                </c:pt>
                <c:pt idx="3403">
                  <c:v>1.0507</c:v>
                </c:pt>
                <c:pt idx="3404">
                  <c:v>1.0442</c:v>
                </c:pt>
                <c:pt idx="3405">
                  <c:v>1.0235000000000001</c:v>
                </c:pt>
                <c:pt idx="3406">
                  <c:v>0.99299999999999999</c:v>
                </c:pt>
                <c:pt idx="3407">
                  <c:v>1.0621</c:v>
                </c:pt>
                <c:pt idx="3408">
                  <c:v>1.032</c:v>
                </c:pt>
                <c:pt idx="3409">
                  <c:v>1.0706</c:v>
                </c:pt>
                <c:pt idx="3410">
                  <c:v>1.1033999999999999</c:v>
                </c:pt>
                <c:pt idx="3411">
                  <c:v>1.1232</c:v>
                </c:pt>
                <c:pt idx="3412">
                  <c:v>1.0558000000000001</c:v>
                </c:pt>
                <c:pt idx="3413">
                  <c:v>1.0275000000000001</c:v>
                </c:pt>
                <c:pt idx="3414">
                  <c:v>1.0931999999999999</c:v>
                </c:pt>
                <c:pt idx="3415">
                  <c:v>1.0173000000000001</c:v>
                </c:pt>
                <c:pt idx="3416">
                  <c:v>1.0863</c:v>
                </c:pt>
                <c:pt idx="3417">
                  <c:v>1.0297000000000001</c:v>
                </c:pt>
                <c:pt idx="3418">
                  <c:v>1.0648</c:v>
                </c:pt>
                <c:pt idx="3419">
                  <c:v>1.0583</c:v>
                </c:pt>
                <c:pt idx="3420">
                  <c:v>1.0878000000000001</c:v>
                </c:pt>
                <c:pt idx="3421">
                  <c:v>1.0900000000000001</c:v>
                </c:pt>
                <c:pt idx="3422">
                  <c:v>1.1208</c:v>
                </c:pt>
                <c:pt idx="3423">
                  <c:v>1.0536000000000001</c:v>
                </c:pt>
                <c:pt idx="3424">
                  <c:v>1.0999000000000001</c:v>
                </c:pt>
                <c:pt idx="3425">
                  <c:v>1.1254</c:v>
                </c:pt>
                <c:pt idx="3426">
                  <c:v>1.1298999999999999</c:v>
                </c:pt>
                <c:pt idx="3427">
                  <c:v>1.1336999999999999</c:v>
                </c:pt>
                <c:pt idx="3428">
                  <c:v>1.0799000000000001</c:v>
                </c:pt>
                <c:pt idx="3429">
                  <c:v>1.0893999999999999</c:v>
                </c:pt>
                <c:pt idx="3430">
                  <c:v>1.0996999999999999</c:v>
                </c:pt>
                <c:pt idx="3431">
                  <c:v>1.1292</c:v>
                </c:pt>
                <c:pt idx="3432">
                  <c:v>1.1372</c:v>
                </c:pt>
                <c:pt idx="3433">
                  <c:v>1.1123000000000001</c:v>
                </c:pt>
                <c:pt idx="3434">
                  <c:v>1.0943000000000001</c:v>
                </c:pt>
                <c:pt idx="3435">
                  <c:v>1.0464</c:v>
                </c:pt>
                <c:pt idx="3436">
                  <c:v>1.0697000000000001</c:v>
                </c:pt>
                <c:pt idx="3437">
                  <c:v>1.0318000000000001</c:v>
                </c:pt>
                <c:pt idx="3438">
                  <c:v>1.0819000000000001</c:v>
                </c:pt>
                <c:pt idx="3439">
                  <c:v>1.1061000000000001</c:v>
                </c:pt>
                <c:pt idx="3440">
                  <c:v>1.1232</c:v>
                </c:pt>
                <c:pt idx="3441">
                  <c:v>1.1578999999999999</c:v>
                </c:pt>
                <c:pt idx="3442">
                  <c:v>1.0979000000000001</c:v>
                </c:pt>
                <c:pt idx="3443">
                  <c:v>1.1032</c:v>
                </c:pt>
                <c:pt idx="3444">
                  <c:v>1.1449</c:v>
                </c:pt>
                <c:pt idx="3445">
                  <c:v>1.0974999999999999</c:v>
                </c:pt>
                <c:pt idx="3446">
                  <c:v>1.0430999999999999</c:v>
                </c:pt>
                <c:pt idx="3447">
                  <c:v>1.0086999999999999</c:v>
                </c:pt>
                <c:pt idx="3448">
                  <c:v>1.0117</c:v>
                </c:pt>
                <c:pt idx="3449">
                  <c:v>1.0688</c:v>
                </c:pt>
                <c:pt idx="3450">
                  <c:v>1.0366</c:v>
                </c:pt>
                <c:pt idx="3451">
                  <c:v>1.0771999999999999</c:v>
                </c:pt>
                <c:pt idx="3452">
                  <c:v>1.0822000000000001</c:v>
                </c:pt>
                <c:pt idx="3453">
                  <c:v>1.0586</c:v>
                </c:pt>
                <c:pt idx="3454">
                  <c:v>1.0726</c:v>
                </c:pt>
                <c:pt idx="3455">
                  <c:v>1.0831999999999999</c:v>
                </c:pt>
                <c:pt idx="3456">
                  <c:v>1.1357999999999999</c:v>
                </c:pt>
                <c:pt idx="3457">
                  <c:v>1.1993</c:v>
                </c:pt>
                <c:pt idx="3458">
                  <c:v>1.0852999999999999</c:v>
                </c:pt>
                <c:pt idx="3459">
                  <c:v>1.0586</c:v>
                </c:pt>
                <c:pt idx="3460">
                  <c:v>1.1261000000000001</c:v>
                </c:pt>
                <c:pt idx="3461">
                  <c:v>1.1607000000000001</c:v>
                </c:pt>
                <c:pt idx="3462">
                  <c:v>1.1456</c:v>
                </c:pt>
                <c:pt idx="3463">
                  <c:v>1.1915</c:v>
                </c:pt>
                <c:pt idx="3464">
                  <c:v>1.2117</c:v>
                </c:pt>
                <c:pt idx="3465">
                  <c:v>1.2023999999999999</c:v>
                </c:pt>
                <c:pt idx="3466">
                  <c:v>1.1495</c:v>
                </c:pt>
                <c:pt idx="3467">
                  <c:v>1.1354</c:v>
                </c:pt>
                <c:pt idx="3468">
                  <c:v>1.1236999999999999</c:v>
                </c:pt>
                <c:pt idx="3469">
                  <c:v>1.0952999999999999</c:v>
                </c:pt>
                <c:pt idx="3470">
                  <c:v>1.1413</c:v>
                </c:pt>
                <c:pt idx="3471">
                  <c:v>1.1446000000000001</c:v>
                </c:pt>
                <c:pt idx="3472">
                  <c:v>1.2267999999999999</c:v>
                </c:pt>
                <c:pt idx="3473">
                  <c:v>1.1571</c:v>
                </c:pt>
                <c:pt idx="3474">
                  <c:v>1.1137999999999999</c:v>
                </c:pt>
                <c:pt idx="3475">
                  <c:v>1.0345</c:v>
                </c:pt>
                <c:pt idx="3476">
                  <c:v>1.1336999999999999</c:v>
                </c:pt>
                <c:pt idx="3477">
                  <c:v>1.1420999999999999</c:v>
                </c:pt>
                <c:pt idx="3478">
                  <c:v>1.1115999999999999</c:v>
                </c:pt>
                <c:pt idx="3479">
                  <c:v>1.0741000000000001</c:v>
                </c:pt>
                <c:pt idx="3480">
                  <c:v>1.0256000000000001</c:v>
                </c:pt>
                <c:pt idx="3481">
                  <c:v>1.0755999999999999</c:v>
                </c:pt>
                <c:pt idx="3482">
                  <c:v>1.0745</c:v>
                </c:pt>
                <c:pt idx="3483">
                  <c:v>1.0943000000000001</c:v>
                </c:pt>
                <c:pt idx="3484">
                  <c:v>1.1373</c:v>
                </c:pt>
                <c:pt idx="3485">
                  <c:v>1.1517999999999999</c:v>
                </c:pt>
                <c:pt idx="3486">
                  <c:v>1.1822999999999999</c:v>
                </c:pt>
                <c:pt idx="3487">
                  <c:v>1.1215999999999999</c:v>
                </c:pt>
                <c:pt idx="3488">
                  <c:v>1.0797000000000001</c:v>
                </c:pt>
                <c:pt idx="3489">
                  <c:v>1.0961000000000001</c:v>
                </c:pt>
                <c:pt idx="3490">
                  <c:v>1.1234</c:v>
                </c:pt>
                <c:pt idx="3491">
                  <c:v>1.0864</c:v>
                </c:pt>
                <c:pt idx="3492">
                  <c:v>1.1302000000000001</c:v>
                </c:pt>
                <c:pt idx="3493">
                  <c:v>1.0446</c:v>
                </c:pt>
                <c:pt idx="3494">
                  <c:v>1.1389</c:v>
                </c:pt>
                <c:pt idx="3495">
                  <c:v>1.1551</c:v>
                </c:pt>
                <c:pt idx="3496">
                  <c:v>1.0223</c:v>
                </c:pt>
                <c:pt idx="3497">
                  <c:v>1.0419</c:v>
                </c:pt>
                <c:pt idx="3498">
                  <c:v>1.1221000000000001</c:v>
                </c:pt>
                <c:pt idx="3499">
                  <c:v>1.0885</c:v>
                </c:pt>
                <c:pt idx="3500">
                  <c:v>1.127</c:v>
                </c:pt>
                <c:pt idx="3501">
                  <c:v>1.1298999999999999</c:v>
                </c:pt>
                <c:pt idx="3502">
                  <c:v>1.1197999999999999</c:v>
                </c:pt>
                <c:pt idx="3503">
                  <c:v>1.1836</c:v>
                </c:pt>
                <c:pt idx="3504">
                  <c:v>1.1666000000000001</c:v>
                </c:pt>
                <c:pt idx="3505">
                  <c:v>1.2333000000000001</c:v>
                </c:pt>
                <c:pt idx="3506">
                  <c:v>1.1594</c:v>
                </c:pt>
                <c:pt idx="3507">
                  <c:v>1.1538999999999999</c:v>
                </c:pt>
                <c:pt idx="3508">
                  <c:v>1.1311</c:v>
                </c:pt>
                <c:pt idx="3509">
                  <c:v>1.1142000000000001</c:v>
                </c:pt>
                <c:pt idx="3510">
                  <c:v>1.1077999999999999</c:v>
                </c:pt>
                <c:pt idx="3511">
                  <c:v>1.1176999999999999</c:v>
                </c:pt>
                <c:pt idx="3512">
                  <c:v>1.1737</c:v>
                </c:pt>
                <c:pt idx="3513">
                  <c:v>1.1505000000000001</c:v>
                </c:pt>
                <c:pt idx="3514">
                  <c:v>1.1317999999999999</c:v>
                </c:pt>
                <c:pt idx="3515">
                  <c:v>1.1476</c:v>
                </c:pt>
                <c:pt idx="3516">
                  <c:v>1.0866</c:v>
                </c:pt>
                <c:pt idx="3517">
                  <c:v>1.1464000000000001</c:v>
                </c:pt>
                <c:pt idx="3518">
                  <c:v>1.1362000000000001</c:v>
                </c:pt>
                <c:pt idx="3519">
                  <c:v>1.1160000000000001</c:v>
                </c:pt>
                <c:pt idx="3520">
                  <c:v>1.0828</c:v>
                </c:pt>
                <c:pt idx="3521">
                  <c:v>1.0773999999999999</c:v>
                </c:pt>
                <c:pt idx="3522">
                  <c:v>1.1529</c:v>
                </c:pt>
                <c:pt idx="3523">
                  <c:v>1.2305999999999999</c:v>
                </c:pt>
                <c:pt idx="3524">
                  <c:v>1.1773</c:v>
                </c:pt>
                <c:pt idx="3525">
                  <c:v>1.1837</c:v>
                </c:pt>
                <c:pt idx="3526">
                  <c:v>1.1597999999999999</c:v>
                </c:pt>
                <c:pt idx="3527">
                  <c:v>1.1384000000000001</c:v>
                </c:pt>
                <c:pt idx="3528">
                  <c:v>1.0871999999999999</c:v>
                </c:pt>
                <c:pt idx="3529">
                  <c:v>1.1233</c:v>
                </c:pt>
                <c:pt idx="3530">
                  <c:v>1.1674</c:v>
                </c:pt>
                <c:pt idx="3531">
                  <c:v>1.1680999999999999</c:v>
                </c:pt>
                <c:pt idx="3532">
                  <c:v>1.1654</c:v>
                </c:pt>
                <c:pt idx="3533">
                  <c:v>1.1992</c:v>
                </c:pt>
                <c:pt idx="3534">
                  <c:v>1.1363000000000001</c:v>
                </c:pt>
                <c:pt idx="3535">
                  <c:v>1.2311000000000001</c:v>
                </c:pt>
                <c:pt idx="3536">
                  <c:v>1.256</c:v>
                </c:pt>
                <c:pt idx="3537">
                  <c:v>1.1940999999999999</c:v>
                </c:pt>
                <c:pt idx="3538">
                  <c:v>1.1669</c:v>
                </c:pt>
                <c:pt idx="3539">
                  <c:v>1.2257</c:v>
                </c:pt>
                <c:pt idx="3540">
                  <c:v>1.2565999999999999</c:v>
                </c:pt>
                <c:pt idx="3541">
                  <c:v>1.2353000000000001</c:v>
                </c:pt>
                <c:pt idx="3542">
                  <c:v>1.1984999999999999</c:v>
                </c:pt>
                <c:pt idx="3543">
                  <c:v>1.1536</c:v>
                </c:pt>
                <c:pt idx="3544">
                  <c:v>1.1349</c:v>
                </c:pt>
                <c:pt idx="3545">
                  <c:v>1.0550999999999999</c:v>
                </c:pt>
                <c:pt idx="3546">
                  <c:v>1.1423000000000001</c:v>
                </c:pt>
                <c:pt idx="3547">
                  <c:v>1.0798000000000001</c:v>
                </c:pt>
                <c:pt idx="3548">
                  <c:v>1.0536000000000001</c:v>
                </c:pt>
                <c:pt idx="3549">
                  <c:v>1.1291</c:v>
                </c:pt>
                <c:pt idx="3550">
                  <c:v>1.1637999999999999</c:v>
                </c:pt>
                <c:pt idx="3551">
                  <c:v>1.1698</c:v>
                </c:pt>
                <c:pt idx="3552">
                  <c:v>1.157</c:v>
                </c:pt>
                <c:pt idx="3553">
                  <c:v>1.1648000000000001</c:v>
                </c:pt>
                <c:pt idx="3554">
                  <c:v>1.2042999999999999</c:v>
                </c:pt>
                <c:pt idx="3555">
                  <c:v>1.2185999999999999</c:v>
                </c:pt>
                <c:pt idx="3556">
                  <c:v>1.2531000000000001</c:v>
                </c:pt>
                <c:pt idx="3557">
                  <c:v>1.2509999999999999</c:v>
                </c:pt>
                <c:pt idx="3558">
                  <c:v>1.2411000000000001</c:v>
                </c:pt>
                <c:pt idx="3559">
                  <c:v>1.2542</c:v>
                </c:pt>
                <c:pt idx="3560">
                  <c:v>1.2492000000000001</c:v>
                </c:pt>
                <c:pt idx="3561">
                  <c:v>1.2283999999999999</c:v>
                </c:pt>
                <c:pt idx="3562">
                  <c:v>1.2131000000000001</c:v>
                </c:pt>
                <c:pt idx="3563">
                  <c:v>1.2448999999999999</c:v>
                </c:pt>
                <c:pt idx="3564">
                  <c:v>1.194</c:v>
                </c:pt>
                <c:pt idx="3565">
                  <c:v>1.1754</c:v>
                </c:pt>
                <c:pt idx="3566">
                  <c:v>1.1676</c:v>
                </c:pt>
                <c:pt idx="3567">
                  <c:v>1.0833999999999999</c:v>
                </c:pt>
                <c:pt idx="3568">
                  <c:v>1.0891999999999999</c:v>
                </c:pt>
                <c:pt idx="3569">
                  <c:v>1.0971</c:v>
                </c:pt>
                <c:pt idx="3570">
                  <c:v>1.1349</c:v>
                </c:pt>
                <c:pt idx="3571">
                  <c:v>1.1937</c:v>
                </c:pt>
                <c:pt idx="3572">
                  <c:v>1.2128000000000001</c:v>
                </c:pt>
                <c:pt idx="3573">
                  <c:v>1.1767000000000001</c:v>
                </c:pt>
                <c:pt idx="3574">
                  <c:v>1.1158999999999999</c:v>
                </c:pt>
                <c:pt idx="3575">
                  <c:v>1.1075999999999999</c:v>
                </c:pt>
                <c:pt idx="3576">
                  <c:v>1.1034999999999999</c:v>
                </c:pt>
                <c:pt idx="3577">
                  <c:v>1.1093999999999999</c:v>
                </c:pt>
                <c:pt idx="3578">
                  <c:v>1.1808000000000001</c:v>
                </c:pt>
                <c:pt idx="3579">
                  <c:v>1.2311000000000001</c:v>
                </c:pt>
                <c:pt idx="3580">
                  <c:v>1.133</c:v>
                </c:pt>
                <c:pt idx="3581">
                  <c:v>1.1584000000000001</c:v>
                </c:pt>
                <c:pt idx="3582">
                  <c:v>1.1467000000000001</c:v>
                </c:pt>
                <c:pt idx="3583">
                  <c:v>1.1456999999999999</c:v>
                </c:pt>
                <c:pt idx="3584">
                  <c:v>1.1266</c:v>
                </c:pt>
                <c:pt idx="3585">
                  <c:v>1.1269</c:v>
                </c:pt>
                <c:pt idx="3586">
                  <c:v>1.1167</c:v>
                </c:pt>
                <c:pt idx="3587">
                  <c:v>1.1688000000000001</c:v>
                </c:pt>
                <c:pt idx="3588">
                  <c:v>1.2323</c:v>
                </c:pt>
                <c:pt idx="3589">
                  <c:v>1.1748000000000001</c:v>
                </c:pt>
                <c:pt idx="3590">
                  <c:v>1.1632</c:v>
                </c:pt>
                <c:pt idx="3591">
                  <c:v>1.1772</c:v>
                </c:pt>
                <c:pt idx="3592">
                  <c:v>1.1762999999999999</c:v>
                </c:pt>
                <c:pt idx="3593">
                  <c:v>1.1008</c:v>
                </c:pt>
                <c:pt idx="3594">
                  <c:v>1.1133</c:v>
                </c:pt>
                <c:pt idx="3595">
                  <c:v>1.1345000000000001</c:v>
                </c:pt>
                <c:pt idx="3596">
                  <c:v>1.1744000000000001</c:v>
                </c:pt>
                <c:pt idx="3597">
                  <c:v>1.1479999999999999</c:v>
                </c:pt>
                <c:pt idx="3598">
                  <c:v>1.2263999999999999</c:v>
                </c:pt>
                <c:pt idx="3599">
                  <c:v>1.2107000000000001</c:v>
                </c:pt>
                <c:pt idx="3600">
                  <c:v>1.1337999999999999</c:v>
                </c:pt>
                <c:pt idx="3601">
                  <c:v>1.1507000000000001</c:v>
                </c:pt>
                <c:pt idx="3602">
                  <c:v>1.1959</c:v>
                </c:pt>
                <c:pt idx="3603">
                  <c:v>1.2116</c:v>
                </c:pt>
                <c:pt idx="3604">
                  <c:v>1.1856</c:v>
                </c:pt>
                <c:pt idx="3605">
                  <c:v>1.1553</c:v>
                </c:pt>
                <c:pt idx="3606">
                  <c:v>1.2302</c:v>
                </c:pt>
                <c:pt idx="3607">
                  <c:v>1.2659</c:v>
                </c:pt>
                <c:pt idx="3608">
                  <c:v>1.2290000000000001</c:v>
                </c:pt>
                <c:pt idx="3609">
                  <c:v>1.1828000000000001</c:v>
                </c:pt>
                <c:pt idx="3610">
                  <c:v>1.1675</c:v>
                </c:pt>
                <c:pt idx="3611">
                  <c:v>1.1910000000000001</c:v>
                </c:pt>
                <c:pt idx="3612">
                  <c:v>1.2645</c:v>
                </c:pt>
                <c:pt idx="3613">
                  <c:v>1.2613000000000001</c:v>
                </c:pt>
                <c:pt idx="3614">
                  <c:v>1.2060999999999999</c:v>
                </c:pt>
                <c:pt idx="3615">
                  <c:v>1.1997</c:v>
                </c:pt>
                <c:pt idx="3616">
                  <c:v>1.1507000000000001</c:v>
                </c:pt>
                <c:pt idx="3617">
                  <c:v>1.1466000000000001</c:v>
                </c:pt>
                <c:pt idx="3618">
                  <c:v>1.0780000000000001</c:v>
                </c:pt>
                <c:pt idx="3619">
                  <c:v>1.1205000000000001</c:v>
                </c:pt>
                <c:pt idx="3620">
                  <c:v>1.2024999999999999</c:v>
                </c:pt>
                <c:pt idx="3621">
                  <c:v>1.1786000000000001</c:v>
                </c:pt>
                <c:pt idx="3622">
                  <c:v>1.1237999999999999</c:v>
                </c:pt>
                <c:pt idx="3623">
                  <c:v>1.1908000000000001</c:v>
                </c:pt>
                <c:pt idx="3624">
                  <c:v>1.1700999999999999</c:v>
                </c:pt>
                <c:pt idx="3625">
                  <c:v>1.1326000000000001</c:v>
                </c:pt>
                <c:pt idx="3626">
                  <c:v>1.17</c:v>
                </c:pt>
                <c:pt idx="3627">
                  <c:v>1.1289</c:v>
                </c:pt>
                <c:pt idx="3628">
                  <c:v>1.2061999999999999</c:v>
                </c:pt>
                <c:pt idx="3629">
                  <c:v>1.115</c:v>
                </c:pt>
                <c:pt idx="3630">
                  <c:v>1.0437000000000001</c:v>
                </c:pt>
                <c:pt idx="3631">
                  <c:v>1.0787</c:v>
                </c:pt>
                <c:pt idx="3632">
                  <c:v>1.0367999999999999</c:v>
                </c:pt>
                <c:pt idx="3633">
                  <c:v>1.1156999999999999</c:v>
                </c:pt>
                <c:pt idx="3634">
                  <c:v>1.0998000000000001</c:v>
                </c:pt>
                <c:pt idx="3635">
                  <c:v>1.1859999999999999</c:v>
                </c:pt>
                <c:pt idx="3636">
                  <c:v>1.137</c:v>
                </c:pt>
                <c:pt idx="3637">
                  <c:v>1.1652</c:v>
                </c:pt>
                <c:pt idx="3638">
                  <c:v>1.1876</c:v>
                </c:pt>
                <c:pt idx="3639">
                  <c:v>1.1705000000000001</c:v>
                </c:pt>
                <c:pt idx="3640">
                  <c:v>1.1782999999999999</c:v>
                </c:pt>
                <c:pt idx="3641">
                  <c:v>1.1363000000000001</c:v>
                </c:pt>
                <c:pt idx="3642">
                  <c:v>1.1103000000000001</c:v>
                </c:pt>
                <c:pt idx="3643">
                  <c:v>1.1405000000000001</c:v>
                </c:pt>
                <c:pt idx="3644">
                  <c:v>1.2029000000000001</c:v>
                </c:pt>
                <c:pt idx="3645">
                  <c:v>1.1817</c:v>
                </c:pt>
                <c:pt idx="3646">
                  <c:v>1.1283000000000001</c:v>
                </c:pt>
                <c:pt idx="3647">
                  <c:v>1.1178999999999999</c:v>
                </c:pt>
                <c:pt idx="3648">
                  <c:v>1.1921999999999999</c:v>
                </c:pt>
                <c:pt idx="3649">
                  <c:v>1.214</c:v>
                </c:pt>
                <c:pt idx="3650">
                  <c:v>1.2255</c:v>
                </c:pt>
                <c:pt idx="3651">
                  <c:v>1.2269000000000001</c:v>
                </c:pt>
                <c:pt idx="3652">
                  <c:v>1.2762</c:v>
                </c:pt>
                <c:pt idx="3653">
                  <c:v>1.204</c:v>
                </c:pt>
                <c:pt idx="3654">
                  <c:v>1.2010000000000001</c:v>
                </c:pt>
                <c:pt idx="3655">
                  <c:v>1.2049000000000001</c:v>
                </c:pt>
                <c:pt idx="3656">
                  <c:v>1.2314000000000001</c:v>
                </c:pt>
                <c:pt idx="3657">
                  <c:v>1.1197999999999999</c:v>
                </c:pt>
                <c:pt idx="3658">
                  <c:v>1.1309</c:v>
                </c:pt>
                <c:pt idx="3659">
                  <c:v>1.1640999999999999</c:v>
                </c:pt>
                <c:pt idx="3660">
                  <c:v>1.1288</c:v>
                </c:pt>
                <c:pt idx="3661">
                  <c:v>1.1329</c:v>
                </c:pt>
                <c:pt idx="3662">
                  <c:v>1.1105</c:v>
                </c:pt>
                <c:pt idx="3663">
                  <c:v>1.1540999999999999</c:v>
                </c:pt>
                <c:pt idx="3664">
                  <c:v>1.1684000000000001</c:v>
                </c:pt>
                <c:pt idx="3665">
                  <c:v>1.2583</c:v>
                </c:pt>
                <c:pt idx="3666">
                  <c:v>1.1960999999999999</c:v>
                </c:pt>
                <c:pt idx="3667">
                  <c:v>1.1371</c:v>
                </c:pt>
                <c:pt idx="3668">
                  <c:v>1.2132000000000001</c:v>
                </c:pt>
                <c:pt idx="3669">
                  <c:v>1.19</c:v>
                </c:pt>
                <c:pt idx="3670">
                  <c:v>1.2323</c:v>
                </c:pt>
                <c:pt idx="3671">
                  <c:v>1.2038</c:v>
                </c:pt>
                <c:pt idx="3672">
                  <c:v>1.2606999999999999</c:v>
                </c:pt>
                <c:pt idx="3673">
                  <c:v>1.1786000000000001</c:v>
                </c:pt>
                <c:pt idx="3674">
                  <c:v>1.1422000000000001</c:v>
                </c:pt>
                <c:pt idx="3675">
                  <c:v>1.1711</c:v>
                </c:pt>
                <c:pt idx="3676">
                  <c:v>1.1411</c:v>
                </c:pt>
                <c:pt idx="3677">
                  <c:v>1.1609</c:v>
                </c:pt>
                <c:pt idx="3678">
                  <c:v>1.1878</c:v>
                </c:pt>
                <c:pt idx="3679">
                  <c:v>1.1472</c:v>
                </c:pt>
                <c:pt idx="3680">
                  <c:v>1.1716</c:v>
                </c:pt>
                <c:pt idx="3681">
                  <c:v>1.1042000000000001</c:v>
                </c:pt>
                <c:pt idx="3682">
                  <c:v>1.1763999999999999</c:v>
                </c:pt>
                <c:pt idx="3683">
                  <c:v>1.1959</c:v>
                </c:pt>
                <c:pt idx="3684">
                  <c:v>1.1672</c:v>
                </c:pt>
                <c:pt idx="3685">
                  <c:v>1.2285999999999999</c:v>
                </c:pt>
                <c:pt idx="3686">
                  <c:v>1.21</c:v>
                </c:pt>
                <c:pt idx="3687">
                  <c:v>1.2316</c:v>
                </c:pt>
                <c:pt idx="3688">
                  <c:v>1.2249000000000001</c:v>
                </c:pt>
                <c:pt idx="3689">
                  <c:v>1.1944999999999999</c:v>
                </c:pt>
                <c:pt idx="3690">
                  <c:v>1.1086</c:v>
                </c:pt>
                <c:pt idx="3691">
                  <c:v>1.1913</c:v>
                </c:pt>
                <c:pt idx="3692">
                  <c:v>1.1166</c:v>
                </c:pt>
                <c:pt idx="3693">
                  <c:v>1.1127</c:v>
                </c:pt>
                <c:pt idx="3694">
                  <c:v>1.1397999999999999</c:v>
                </c:pt>
                <c:pt idx="3695">
                  <c:v>1.1077999999999999</c:v>
                </c:pt>
                <c:pt idx="3696">
                  <c:v>1.1366000000000001</c:v>
                </c:pt>
                <c:pt idx="3697">
                  <c:v>1.1607000000000001</c:v>
                </c:pt>
                <c:pt idx="3698">
                  <c:v>1.1543000000000001</c:v>
                </c:pt>
                <c:pt idx="3699">
                  <c:v>1.1402000000000001</c:v>
                </c:pt>
                <c:pt idx="3700">
                  <c:v>1.0745</c:v>
                </c:pt>
                <c:pt idx="3701">
                  <c:v>1.0338000000000001</c:v>
                </c:pt>
                <c:pt idx="3702">
                  <c:v>1.0407999999999999</c:v>
                </c:pt>
                <c:pt idx="3703">
                  <c:v>1.022</c:v>
                </c:pt>
                <c:pt idx="3704">
                  <c:v>1.1133</c:v>
                </c:pt>
                <c:pt idx="3705">
                  <c:v>1.0615000000000001</c:v>
                </c:pt>
                <c:pt idx="3706">
                  <c:v>1.0716000000000001</c:v>
                </c:pt>
                <c:pt idx="3707">
                  <c:v>1.0909</c:v>
                </c:pt>
                <c:pt idx="3708">
                  <c:v>1.1772</c:v>
                </c:pt>
                <c:pt idx="3709">
                  <c:v>1.1301000000000001</c:v>
                </c:pt>
                <c:pt idx="3710">
                  <c:v>1.0761000000000001</c:v>
                </c:pt>
                <c:pt idx="3711">
                  <c:v>1.0779000000000001</c:v>
                </c:pt>
                <c:pt idx="3712">
                  <c:v>1.1568000000000001</c:v>
                </c:pt>
                <c:pt idx="3713">
                  <c:v>1.1236999999999999</c:v>
                </c:pt>
                <c:pt idx="3714">
                  <c:v>1.1004</c:v>
                </c:pt>
                <c:pt idx="3715">
                  <c:v>1.1193</c:v>
                </c:pt>
                <c:pt idx="3716">
                  <c:v>1.121</c:v>
                </c:pt>
                <c:pt idx="3717">
                  <c:v>1.17</c:v>
                </c:pt>
                <c:pt idx="3718">
                  <c:v>1.1541999999999999</c:v>
                </c:pt>
                <c:pt idx="3719">
                  <c:v>1.2441</c:v>
                </c:pt>
                <c:pt idx="3720">
                  <c:v>1.1348</c:v>
                </c:pt>
                <c:pt idx="3721">
                  <c:v>1.1031</c:v>
                </c:pt>
                <c:pt idx="3722">
                  <c:v>1.1609</c:v>
                </c:pt>
                <c:pt idx="3723">
                  <c:v>1.0691999999999999</c:v>
                </c:pt>
                <c:pt idx="3724">
                  <c:v>1.1096999999999999</c:v>
                </c:pt>
                <c:pt idx="3725">
                  <c:v>1.0726</c:v>
                </c:pt>
                <c:pt idx="3726">
                  <c:v>1.0469999999999999</c:v>
                </c:pt>
                <c:pt idx="3727">
                  <c:v>1.0710999999999999</c:v>
                </c:pt>
                <c:pt idx="3728">
                  <c:v>1.1558999999999999</c:v>
                </c:pt>
                <c:pt idx="3729">
                  <c:v>1.1819999999999999</c:v>
                </c:pt>
                <c:pt idx="3730">
                  <c:v>1.1534</c:v>
                </c:pt>
                <c:pt idx="3731">
                  <c:v>1.1107</c:v>
                </c:pt>
                <c:pt idx="3732">
                  <c:v>1.0803</c:v>
                </c:pt>
                <c:pt idx="3733">
                  <c:v>1.1176999999999999</c:v>
                </c:pt>
                <c:pt idx="3734">
                  <c:v>1.069</c:v>
                </c:pt>
                <c:pt idx="3735">
                  <c:v>1.0248999999999999</c:v>
                </c:pt>
                <c:pt idx="3736">
                  <c:v>1.0288999999999999</c:v>
                </c:pt>
                <c:pt idx="3737">
                  <c:v>1.1691</c:v>
                </c:pt>
                <c:pt idx="3738">
                  <c:v>1.2144999999999999</c:v>
                </c:pt>
                <c:pt idx="3739">
                  <c:v>1.1617999999999999</c:v>
                </c:pt>
                <c:pt idx="3740">
                  <c:v>1.1413</c:v>
                </c:pt>
                <c:pt idx="3741">
                  <c:v>1.0974999999999999</c:v>
                </c:pt>
                <c:pt idx="3742">
                  <c:v>1.1335</c:v>
                </c:pt>
                <c:pt idx="3743">
                  <c:v>1.1795</c:v>
                </c:pt>
                <c:pt idx="3744">
                  <c:v>1.1289</c:v>
                </c:pt>
                <c:pt idx="3745">
                  <c:v>1.0537000000000001</c:v>
                </c:pt>
                <c:pt idx="3746">
                  <c:v>1.08</c:v>
                </c:pt>
                <c:pt idx="3747">
                  <c:v>1.0893999999999999</c:v>
                </c:pt>
                <c:pt idx="3748">
                  <c:v>1.0915999999999999</c:v>
                </c:pt>
                <c:pt idx="3749">
                  <c:v>1.1233</c:v>
                </c:pt>
                <c:pt idx="3750">
                  <c:v>1.1184000000000001</c:v>
                </c:pt>
                <c:pt idx="3751">
                  <c:v>1.1287</c:v>
                </c:pt>
                <c:pt idx="3752">
                  <c:v>1.0536000000000001</c:v>
                </c:pt>
                <c:pt idx="3753">
                  <c:v>1.0839000000000001</c:v>
                </c:pt>
                <c:pt idx="3754">
                  <c:v>1.0539000000000001</c:v>
                </c:pt>
                <c:pt idx="3755">
                  <c:v>1.1046</c:v>
                </c:pt>
                <c:pt idx="3756">
                  <c:v>1.0581</c:v>
                </c:pt>
                <c:pt idx="3757">
                  <c:v>1.0114000000000001</c:v>
                </c:pt>
                <c:pt idx="3758">
                  <c:v>0.9577</c:v>
                </c:pt>
                <c:pt idx="3759">
                  <c:v>1.0653999999999999</c:v>
                </c:pt>
                <c:pt idx="3760">
                  <c:v>1.1194999999999999</c:v>
                </c:pt>
                <c:pt idx="3761">
                  <c:v>1.1543000000000001</c:v>
                </c:pt>
                <c:pt idx="3762">
                  <c:v>1.1249</c:v>
                </c:pt>
                <c:pt idx="3763">
                  <c:v>1.1020000000000001</c:v>
                </c:pt>
                <c:pt idx="3764">
                  <c:v>1.0652999999999999</c:v>
                </c:pt>
                <c:pt idx="3765">
                  <c:v>1.1399999999999999</c:v>
                </c:pt>
                <c:pt idx="3766">
                  <c:v>1.1586000000000001</c:v>
                </c:pt>
                <c:pt idx="3767">
                  <c:v>1.1727000000000001</c:v>
                </c:pt>
                <c:pt idx="3768">
                  <c:v>1.1694</c:v>
                </c:pt>
                <c:pt idx="3769">
                  <c:v>1.1082000000000001</c:v>
                </c:pt>
                <c:pt idx="3770">
                  <c:v>1.1372</c:v>
                </c:pt>
                <c:pt idx="3771">
                  <c:v>1.1377999999999999</c:v>
                </c:pt>
                <c:pt idx="3772">
                  <c:v>1.0904</c:v>
                </c:pt>
                <c:pt idx="3773">
                  <c:v>1.1495</c:v>
                </c:pt>
                <c:pt idx="3774">
                  <c:v>1.1540999999999999</c:v>
                </c:pt>
                <c:pt idx="3775">
                  <c:v>1.1494</c:v>
                </c:pt>
                <c:pt idx="3776">
                  <c:v>1.0861000000000001</c:v>
                </c:pt>
                <c:pt idx="3777">
                  <c:v>1.1634</c:v>
                </c:pt>
                <c:pt idx="3778">
                  <c:v>1.1830000000000001</c:v>
                </c:pt>
                <c:pt idx="3779">
                  <c:v>1.1702999999999999</c:v>
                </c:pt>
                <c:pt idx="3780">
                  <c:v>1.1020000000000001</c:v>
                </c:pt>
                <c:pt idx="3781">
                  <c:v>1.0864</c:v>
                </c:pt>
                <c:pt idx="3782">
                  <c:v>1.0245</c:v>
                </c:pt>
                <c:pt idx="3783">
                  <c:v>1.0579000000000001</c:v>
                </c:pt>
                <c:pt idx="3784">
                  <c:v>1.1675</c:v>
                </c:pt>
                <c:pt idx="3785">
                  <c:v>1.0608</c:v>
                </c:pt>
                <c:pt idx="3786">
                  <c:v>1.1033999999999999</c:v>
                </c:pt>
                <c:pt idx="3787">
                  <c:v>1.0562</c:v>
                </c:pt>
                <c:pt idx="3788">
                  <c:v>1.0561</c:v>
                </c:pt>
                <c:pt idx="3789">
                  <c:v>1.0226999999999999</c:v>
                </c:pt>
                <c:pt idx="3790">
                  <c:v>1.1104000000000001</c:v>
                </c:pt>
                <c:pt idx="3791">
                  <c:v>1.071</c:v>
                </c:pt>
                <c:pt idx="3792">
                  <c:v>1.0390999999999999</c:v>
                </c:pt>
                <c:pt idx="3793">
                  <c:v>1.1060000000000001</c:v>
                </c:pt>
                <c:pt idx="3794">
                  <c:v>1.1351</c:v>
                </c:pt>
                <c:pt idx="3795">
                  <c:v>1.0988</c:v>
                </c:pt>
                <c:pt idx="3796">
                  <c:v>1.1493</c:v>
                </c:pt>
                <c:pt idx="3797">
                  <c:v>1.1262000000000001</c:v>
                </c:pt>
                <c:pt idx="3798">
                  <c:v>1.2158</c:v>
                </c:pt>
                <c:pt idx="3799">
                  <c:v>1.2053</c:v>
                </c:pt>
                <c:pt idx="3800">
                  <c:v>1.2</c:v>
                </c:pt>
                <c:pt idx="3801">
                  <c:v>1.2045999999999999</c:v>
                </c:pt>
                <c:pt idx="3802">
                  <c:v>1.1961999999999999</c:v>
                </c:pt>
                <c:pt idx="3803">
                  <c:v>1.1287</c:v>
                </c:pt>
                <c:pt idx="3804">
                  <c:v>1.1911</c:v>
                </c:pt>
                <c:pt idx="3805">
                  <c:v>1.1337999999999999</c:v>
                </c:pt>
                <c:pt idx="3806">
                  <c:v>1.0907</c:v>
                </c:pt>
                <c:pt idx="3807">
                  <c:v>1.1133999999999999</c:v>
                </c:pt>
                <c:pt idx="3808">
                  <c:v>1.1017999999999999</c:v>
                </c:pt>
                <c:pt idx="3809">
                  <c:v>1.1704000000000001</c:v>
                </c:pt>
                <c:pt idx="3810">
                  <c:v>1.1485000000000001</c:v>
                </c:pt>
                <c:pt idx="3811">
                  <c:v>1.1827000000000001</c:v>
                </c:pt>
                <c:pt idx="3812">
                  <c:v>1.2742</c:v>
                </c:pt>
                <c:pt idx="3813">
                  <c:v>1.1856</c:v>
                </c:pt>
                <c:pt idx="3814">
                  <c:v>1.1893</c:v>
                </c:pt>
                <c:pt idx="3815">
                  <c:v>1.1863999999999999</c:v>
                </c:pt>
                <c:pt idx="3816">
                  <c:v>1.1837</c:v>
                </c:pt>
                <c:pt idx="3817">
                  <c:v>1.1293</c:v>
                </c:pt>
                <c:pt idx="3818">
                  <c:v>1.2099</c:v>
                </c:pt>
                <c:pt idx="3819">
                  <c:v>1.1821999999999999</c:v>
                </c:pt>
                <c:pt idx="3820">
                  <c:v>1.1865000000000001</c:v>
                </c:pt>
                <c:pt idx="3821">
                  <c:v>1.1596</c:v>
                </c:pt>
                <c:pt idx="3822">
                  <c:v>1.1138999999999999</c:v>
                </c:pt>
                <c:pt idx="3823">
                  <c:v>1.2071000000000001</c:v>
                </c:pt>
                <c:pt idx="3824">
                  <c:v>1.2333000000000001</c:v>
                </c:pt>
                <c:pt idx="3825">
                  <c:v>1.2225999999999999</c:v>
                </c:pt>
                <c:pt idx="3826">
                  <c:v>1.2113</c:v>
                </c:pt>
                <c:pt idx="3827">
                  <c:v>1.1968000000000001</c:v>
                </c:pt>
                <c:pt idx="3828">
                  <c:v>1.1647000000000001</c:v>
                </c:pt>
                <c:pt idx="3829">
                  <c:v>1.2416</c:v>
                </c:pt>
                <c:pt idx="3830">
                  <c:v>1.1807000000000001</c:v>
                </c:pt>
                <c:pt idx="3831">
                  <c:v>1.1368</c:v>
                </c:pt>
                <c:pt idx="3832">
                  <c:v>1.1017999999999999</c:v>
                </c:pt>
                <c:pt idx="3833">
                  <c:v>1.1531</c:v>
                </c:pt>
                <c:pt idx="3834">
                  <c:v>1.1776</c:v>
                </c:pt>
                <c:pt idx="3835">
                  <c:v>1.151</c:v>
                </c:pt>
                <c:pt idx="3836">
                  <c:v>1.1484000000000001</c:v>
                </c:pt>
                <c:pt idx="3837">
                  <c:v>1.1061000000000001</c:v>
                </c:pt>
                <c:pt idx="3838">
                  <c:v>1.0407999999999999</c:v>
                </c:pt>
                <c:pt idx="3839">
                  <c:v>1.0687</c:v>
                </c:pt>
                <c:pt idx="3840">
                  <c:v>1.0727</c:v>
                </c:pt>
                <c:pt idx="3841">
                  <c:v>1.0834999999999999</c:v>
                </c:pt>
                <c:pt idx="3842">
                  <c:v>1.1171</c:v>
                </c:pt>
                <c:pt idx="3843">
                  <c:v>1.1164000000000001</c:v>
                </c:pt>
                <c:pt idx="3844">
                  <c:v>1.1133999999999999</c:v>
                </c:pt>
                <c:pt idx="3845">
                  <c:v>1.1498999999999999</c:v>
                </c:pt>
                <c:pt idx="3846">
                  <c:v>1.105</c:v>
                </c:pt>
                <c:pt idx="3847">
                  <c:v>1.1173999999999999</c:v>
                </c:pt>
                <c:pt idx="3848">
                  <c:v>1.1411</c:v>
                </c:pt>
                <c:pt idx="3849">
                  <c:v>1.048</c:v>
                </c:pt>
                <c:pt idx="3850">
                  <c:v>1.1306</c:v>
                </c:pt>
                <c:pt idx="3851">
                  <c:v>1.1901999999999999</c:v>
                </c:pt>
                <c:pt idx="3852">
                  <c:v>1.1583000000000001</c:v>
                </c:pt>
                <c:pt idx="3853">
                  <c:v>1.1984999999999999</c:v>
                </c:pt>
                <c:pt idx="3854">
                  <c:v>1.1334</c:v>
                </c:pt>
                <c:pt idx="3855">
                  <c:v>1.0641</c:v>
                </c:pt>
                <c:pt idx="3856">
                  <c:v>1.1040000000000001</c:v>
                </c:pt>
                <c:pt idx="3857">
                  <c:v>1.0885</c:v>
                </c:pt>
                <c:pt idx="3858">
                  <c:v>1.0928</c:v>
                </c:pt>
                <c:pt idx="3859">
                  <c:v>1.1388</c:v>
                </c:pt>
                <c:pt idx="3860">
                  <c:v>1.1004</c:v>
                </c:pt>
                <c:pt idx="3861">
                  <c:v>1.0976999999999999</c:v>
                </c:pt>
                <c:pt idx="3862">
                  <c:v>1.1201000000000001</c:v>
                </c:pt>
                <c:pt idx="3863">
                  <c:v>1.1738</c:v>
                </c:pt>
                <c:pt idx="3864">
                  <c:v>1.141</c:v>
                </c:pt>
                <c:pt idx="3865">
                  <c:v>1.1257999999999999</c:v>
                </c:pt>
                <c:pt idx="3866">
                  <c:v>1.1255999999999999</c:v>
                </c:pt>
                <c:pt idx="3867">
                  <c:v>1.0862000000000001</c:v>
                </c:pt>
                <c:pt idx="3868">
                  <c:v>1.1049</c:v>
                </c:pt>
                <c:pt idx="3869">
                  <c:v>1.0768</c:v>
                </c:pt>
                <c:pt idx="3870">
                  <c:v>1.0969</c:v>
                </c:pt>
                <c:pt idx="3871">
                  <c:v>1.135</c:v>
                </c:pt>
                <c:pt idx="3872">
                  <c:v>1.0952</c:v>
                </c:pt>
                <c:pt idx="3873">
                  <c:v>1.1157999999999999</c:v>
                </c:pt>
                <c:pt idx="3874">
                  <c:v>1.1377999999999999</c:v>
                </c:pt>
                <c:pt idx="3875">
                  <c:v>1.0848</c:v>
                </c:pt>
                <c:pt idx="3876">
                  <c:v>1.0323</c:v>
                </c:pt>
                <c:pt idx="3877">
                  <c:v>1.0835999999999999</c:v>
                </c:pt>
                <c:pt idx="3878">
                  <c:v>1.1019000000000001</c:v>
                </c:pt>
                <c:pt idx="3879">
                  <c:v>1.0867</c:v>
                </c:pt>
                <c:pt idx="3880">
                  <c:v>1.1021000000000001</c:v>
                </c:pt>
                <c:pt idx="3881">
                  <c:v>1.1454</c:v>
                </c:pt>
                <c:pt idx="3882">
                  <c:v>1.0368999999999999</c:v>
                </c:pt>
                <c:pt idx="3883">
                  <c:v>1.0009999999999999</c:v>
                </c:pt>
                <c:pt idx="3884">
                  <c:v>1.0726</c:v>
                </c:pt>
                <c:pt idx="3885">
                  <c:v>1.0763</c:v>
                </c:pt>
                <c:pt idx="3886">
                  <c:v>1.1247</c:v>
                </c:pt>
                <c:pt idx="3887">
                  <c:v>1.1324000000000001</c:v>
                </c:pt>
                <c:pt idx="3888">
                  <c:v>1.0768</c:v>
                </c:pt>
                <c:pt idx="3889">
                  <c:v>1.0580000000000001</c:v>
                </c:pt>
                <c:pt idx="3890">
                  <c:v>1.0575000000000001</c:v>
                </c:pt>
                <c:pt idx="3891">
                  <c:v>1.1342000000000001</c:v>
                </c:pt>
                <c:pt idx="3892">
                  <c:v>1.0526</c:v>
                </c:pt>
                <c:pt idx="3893">
                  <c:v>1.0382</c:v>
                </c:pt>
                <c:pt idx="3894">
                  <c:v>1.0744</c:v>
                </c:pt>
                <c:pt idx="3895">
                  <c:v>1.1698999999999999</c:v>
                </c:pt>
                <c:pt idx="3896">
                  <c:v>1.1854</c:v>
                </c:pt>
                <c:pt idx="3897">
                  <c:v>1.1274999999999999</c:v>
                </c:pt>
                <c:pt idx="3898">
                  <c:v>1.1454</c:v>
                </c:pt>
                <c:pt idx="3899">
                  <c:v>1.1731</c:v>
                </c:pt>
                <c:pt idx="3900">
                  <c:v>1.1101000000000001</c:v>
                </c:pt>
                <c:pt idx="3901">
                  <c:v>1.1217999999999999</c:v>
                </c:pt>
                <c:pt idx="3902">
                  <c:v>1.1161000000000001</c:v>
                </c:pt>
                <c:pt idx="3903">
                  <c:v>1.1868000000000001</c:v>
                </c:pt>
                <c:pt idx="3904">
                  <c:v>1.1607000000000001</c:v>
                </c:pt>
                <c:pt idx="3905">
                  <c:v>1.1718</c:v>
                </c:pt>
                <c:pt idx="3906">
                  <c:v>1.1939</c:v>
                </c:pt>
                <c:pt idx="3907">
                  <c:v>1.1828000000000001</c:v>
                </c:pt>
                <c:pt idx="3908">
                  <c:v>1.1435</c:v>
                </c:pt>
                <c:pt idx="3909">
                  <c:v>1.1001000000000001</c:v>
                </c:pt>
                <c:pt idx="3910">
                  <c:v>1.1242000000000001</c:v>
                </c:pt>
                <c:pt idx="3911">
                  <c:v>1.0476000000000001</c:v>
                </c:pt>
                <c:pt idx="3912">
                  <c:v>1.0282</c:v>
                </c:pt>
                <c:pt idx="3913">
                  <c:v>1.0745</c:v>
                </c:pt>
                <c:pt idx="3914">
                  <c:v>1.018</c:v>
                </c:pt>
                <c:pt idx="3915">
                  <c:v>1.0478000000000001</c:v>
                </c:pt>
                <c:pt idx="3916">
                  <c:v>1.0310999999999999</c:v>
                </c:pt>
                <c:pt idx="3917">
                  <c:v>1.0693999999999999</c:v>
                </c:pt>
                <c:pt idx="3918">
                  <c:v>1.0309999999999999</c:v>
                </c:pt>
                <c:pt idx="3919">
                  <c:v>1.0212000000000001</c:v>
                </c:pt>
                <c:pt idx="3920">
                  <c:v>1.0559000000000001</c:v>
                </c:pt>
                <c:pt idx="3921">
                  <c:v>1.0561</c:v>
                </c:pt>
                <c:pt idx="3922">
                  <c:v>1.0922000000000001</c:v>
                </c:pt>
                <c:pt idx="3923">
                  <c:v>1.081</c:v>
                </c:pt>
                <c:pt idx="3924">
                  <c:v>1.0486</c:v>
                </c:pt>
                <c:pt idx="3925">
                  <c:v>1.0494000000000001</c:v>
                </c:pt>
                <c:pt idx="3926">
                  <c:v>1.0098</c:v>
                </c:pt>
                <c:pt idx="3927">
                  <c:v>0.97050000000000003</c:v>
                </c:pt>
                <c:pt idx="3928">
                  <c:v>1.0074000000000001</c:v>
                </c:pt>
                <c:pt idx="3929">
                  <c:v>1.0426</c:v>
                </c:pt>
                <c:pt idx="3930">
                  <c:v>1.0904</c:v>
                </c:pt>
                <c:pt idx="3931">
                  <c:v>1.0704</c:v>
                </c:pt>
                <c:pt idx="3932">
                  <c:v>1.1420999999999999</c:v>
                </c:pt>
                <c:pt idx="3933">
                  <c:v>1.1311</c:v>
                </c:pt>
                <c:pt idx="3934">
                  <c:v>1.081</c:v>
                </c:pt>
                <c:pt idx="3935">
                  <c:v>1.0468</c:v>
                </c:pt>
                <c:pt idx="3936">
                  <c:v>0.98270000000000002</c:v>
                </c:pt>
                <c:pt idx="3937">
                  <c:v>0.98029999999999995</c:v>
                </c:pt>
                <c:pt idx="3938">
                  <c:v>0.99209999999999998</c:v>
                </c:pt>
                <c:pt idx="3939">
                  <c:v>1.0103</c:v>
                </c:pt>
                <c:pt idx="3940">
                  <c:v>1.0945</c:v>
                </c:pt>
                <c:pt idx="3941">
                  <c:v>1.052</c:v>
                </c:pt>
                <c:pt idx="3942">
                  <c:v>1.0566</c:v>
                </c:pt>
                <c:pt idx="3943">
                  <c:v>1.0472999999999999</c:v>
                </c:pt>
                <c:pt idx="3944">
                  <c:v>1.0658000000000001</c:v>
                </c:pt>
                <c:pt idx="3945">
                  <c:v>1.0831999999999999</c:v>
                </c:pt>
                <c:pt idx="3946">
                  <c:v>1.0730999999999999</c:v>
                </c:pt>
                <c:pt idx="3947">
                  <c:v>1.0647</c:v>
                </c:pt>
                <c:pt idx="3948">
                  <c:v>1.0448999999999999</c:v>
                </c:pt>
                <c:pt idx="3949">
                  <c:v>1.0696000000000001</c:v>
                </c:pt>
                <c:pt idx="3950">
                  <c:v>1.0147999999999999</c:v>
                </c:pt>
                <c:pt idx="3951">
                  <c:v>1.002</c:v>
                </c:pt>
                <c:pt idx="3952">
                  <c:v>1.0745</c:v>
                </c:pt>
                <c:pt idx="3953">
                  <c:v>1.0492999999999999</c:v>
                </c:pt>
                <c:pt idx="3954">
                  <c:v>1.0446</c:v>
                </c:pt>
                <c:pt idx="3955">
                  <c:v>1.1326000000000001</c:v>
                </c:pt>
                <c:pt idx="3956">
                  <c:v>1.117</c:v>
                </c:pt>
                <c:pt idx="3957">
                  <c:v>1.0238</c:v>
                </c:pt>
                <c:pt idx="3958">
                  <c:v>1.1271</c:v>
                </c:pt>
                <c:pt idx="3959">
                  <c:v>1.0425</c:v>
                </c:pt>
                <c:pt idx="3960">
                  <c:v>1.0589999999999999</c:v>
                </c:pt>
                <c:pt idx="3961">
                  <c:v>1.0915999999999999</c:v>
                </c:pt>
                <c:pt idx="3962">
                  <c:v>1.0236000000000001</c:v>
                </c:pt>
                <c:pt idx="3963">
                  <c:v>1.0092000000000001</c:v>
                </c:pt>
                <c:pt idx="3964">
                  <c:v>1.0287999999999999</c:v>
                </c:pt>
                <c:pt idx="3965">
                  <c:v>1.0212000000000001</c:v>
                </c:pt>
                <c:pt idx="3966">
                  <c:v>1.1073</c:v>
                </c:pt>
                <c:pt idx="3967">
                  <c:v>1.1369</c:v>
                </c:pt>
                <c:pt idx="3968">
                  <c:v>1.1574</c:v>
                </c:pt>
                <c:pt idx="3969">
                  <c:v>1.02</c:v>
                </c:pt>
                <c:pt idx="3970">
                  <c:v>1.0281</c:v>
                </c:pt>
                <c:pt idx="3971">
                  <c:v>1.0579000000000001</c:v>
                </c:pt>
                <c:pt idx="3972">
                  <c:v>1.0051000000000001</c:v>
                </c:pt>
                <c:pt idx="3973">
                  <c:v>1.0770999999999999</c:v>
                </c:pt>
                <c:pt idx="3974">
                  <c:v>1.1096999999999999</c:v>
                </c:pt>
                <c:pt idx="3975">
                  <c:v>1.0666</c:v>
                </c:pt>
                <c:pt idx="3976">
                  <c:v>1.0459000000000001</c:v>
                </c:pt>
                <c:pt idx="3977">
                  <c:v>1.0750999999999999</c:v>
                </c:pt>
                <c:pt idx="3978">
                  <c:v>1.1084000000000001</c:v>
                </c:pt>
                <c:pt idx="3979">
                  <c:v>1.1053999999999999</c:v>
                </c:pt>
                <c:pt idx="3980">
                  <c:v>1.0690999999999999</c:v>
                </c:pt>
                <c:pt idx="3981">
                  <c:v>1.0506</c:v>
                </c:pt>
                <c:pt idx="3982">
                  <c:v>1.0476000000000001</c:v>
                </c:pt>
                <c:pt idx="3983">
                  <c:v>1.0093000000000001</c:v>
                </c:pt>
                <c:pt idx="3984">
                  <c:v>1.0535000000000001</c:v>
                </c:pt>
                <c:pt idx="3985">
                  <c:v>1.1022000000000001</c:v>
                </c:pt>
                <c:pt idx="3986">
                  <c:v>1.1117999999999999</c:v>
                </c:pt>
                <c:pt idx="3987">
                  <c:v>1.0699000000000001</c:v>
                </c:pt>
                <c:pt idx="3988">
                  <c:v>1.0753999999999999</c:v>
                </c:pt>
                <c:pt idx="3989">
                  <c:v>1.0733999999999999</c:v>
                </c:pt>
                <c:pt idx="3990">
                  <c:v>1.0339</c:v>
                </c:pt>
                <c:pt idx="3991">
                  <c:v>1.0123</c:v>
                </c:pt>
                <c:pt idx="3992">
                  <c:v>1.0790999999999999</c:v>
                </c:pt>
                <c:pt idx="3993">
                  <c:v>1.0450999999999999</c:v>
                </c:pt>
                <c:pt idx="3994">
                  <c:v>1.0205</c:v>
                </c:pt>
                <c:pt idx="3995">
                  <c:v>1.0988</c:v>
                </c:pt>
                <c:pt idx="3996">
                  <c:v>1.1319999999999999</c:v>
                </c:pt>
                <c:pt idx="3997">
                  <c:v>1.0869</c:v>
                </c:pt>
                <c:pt idx="3998">
                  <c:v>1.0286999999999999</c:v>
                </c:pt>
                <c:pt idx="3999">
                  <c:v>1.0531999999999999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3C-4D9F-B98C-BAD6E6063DC4}"/>
            </c:ext>
          </c:extLst>
        </c:ser>
        <c:ser>
          <c:idx val="1"/>
          <c:order val="1"/>
          <c:tx>
            <c:v>Cut5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Sheet1!$AT$2:$AT$4001</c:f>
              <c:numCache>
                <c:formatCode>General</c:formatCode>
                <c:ptCount val="4000"/>
                <c:pt idx="0">
                  <c:v>0</c:v>
                </c:pt>
                <c:pt idx="1">
                  <c:v>0.61729999999999996</c:v>
                </c:pt>
                <c:pt idx="2">
                  <c:v>0.7591</c:v>
                </c:pt>
                <c:pt idx="3">
                  <c:v>0.72230000000000005</c:v>
                </c:pt>
                <c:pt idx="4">
                  <c:v>0.75409999999999999</c:v>
                </c:pt>
                <c:pt idx="5">
                  <c:v>0.70860000000000001</c:v>
                </c:pt>
                <c:pt idx="6">
                  <c:v>0.74170000000000003</c:v>
                </c:pt>
                <c:pt idx="7">
                  <c:v>0.78059999999999996</c:v>
                </c:pt>
                <c:pt idx="8">
                  <c:v>0.751</c:v>
                </c:pt>
                <c:pt idx="9">
                  <c:v>0.81659999999999999</c:v>
                </c:pt>
                <c:pt idx="10">
                  <c:v>0.79790000000000005</c:v>
                </c:pt>
                <c:pt idx="11">
                  <c:v>0.77680000000000005</c:v>
                </c:pt>
                <c:pt idx="12">
                  <c:v>0.78979999999999995</c:v>
                </c:pt>
                <c:pt idx="13">
                  <c:v>0.77869999999999995</c:v>
                </c:pt>
                <c:pt idx="14">
                  <c:v>0.78369999999999995</c:v>
                </c:pt>
                <c:pt idx="15">
                  <c:v>0.79300000000000004</c:v>
                </c:pt>
                <c:pt idx="16">
                  <c:v>0.78690000000000004</c:v>
                </c:pt>
                <c:pt idx="17">
                  <c:v>0.79800000000000004</c:v>
                </c:pt>
                <c:pt idx="18">
                  <c:v>0.81820000000000004</c:v>
                </c:pt>
                <c:pt idx="19">
                  <c:v>0.82769999999999999</c:v>
                </c:pt>
                <c:pt idx="20">
                  <c:v>0.80500000000000005</c:v>
                </c:pt>
                <c:pt idx="21">
                  <c:v>0.77049999999999996</c:v>
                </c:pt>
                <c:pt idx="22">
                  <c:v>0.81069999999999998</c:v>
                </c:pt>
                <c:pt idx="23">
                  <c:v>0.83299999999999996</c:v>
                </c:pt>
                <c:pt idx="24">
                  <c:v>0.87129999999999996</c:v>
                </c:pt>
                <c:pt idx="25">
                  <c:v>0.79620000000000002</c:v>
                </c:pt>
                <c:pt idx="26">
                  <c:v>0.82020000000000004</c:v>
                </c:pt>
                <c:pt idx="27">
                  <c:v>0.84530000000000005</c:v>
                </c:pt>
                <c:pt idx="28">
                  <c:v>0.76359999999999995</c:v>
                </c:pt>
                <c:pt idx="29">
                  <c:v>0.75649999999999995</c:v>
                </c:pt>
                <c:pt idx="30">
                  <c:v>0.77039999999999997</c:v>
                </c:pt>
                <c:pt idx="31">
                  <c:v>0.83840000000000003</c:v>
                </c:pt>
                <c:pt idx="32">
                  <c:v>0.8155</c:v>
                </c:pt>
                <c:pt idx="33">
                  <c:v>0.83779999999999999</c:v>
                </c:pt>
                <c:pt idx="34">
                  <c:v>0.83789999999999998</c:v>
                </c:pt>
                <c:pt idx="35">
                  <c:v>0.79959999999999998</c:v>
                </c:pt>
                <c:pt idx="36">
                  <c:v>0.78990000000000005</c:v>
                </c:pt>
                <c:pt idx="37">
                  <c:v>0.84079999999999999</c:v>
                </c:pt>
                <c:pt idx="38">
                  <c:v>0.79359999999999997</c:v>
                </c:pt>
                <c:pt idx="39">
                  <c:v>0.75890000000000002</c:v>
                </c:pt>
                <c:pt idx="40">
                  <c:v>0.77339999999999998</c:v>
                </c:pt>
                <c:pt idx="41">
                  <c:v>0.83520000000000005</c:v>
                </c:pt>
                <c:pt idx="42">
                  <c:v>0.83130000000000004</c:v>
                </c:pt>
                <c:pt idx="43">
                  <c:v>0.86809999999999998</c:v>
                </c:pt>
                <c:pt idx="44">
                  <c:v>0.86939999999999995</c:v>
                </c:pt>
                <c:pt idx="45">
                  <c:v>0.8841</c:v>
                </c:pt>
                <c:pt idx="46">
                  <c:v>0.89349999999999996</c:v>
                </c:pt>
                <c:pt idx="47">
                  <c:v>0.93469999999999998</c:v>
                </c:pt>
                <c:pt idx="48">
                  <c:v>0.87139999999999995</c:v>
                </c:pt>
                <c:pt idx="49">
                  <c:v>0.89749999999999996</c:v>
                </c:pt>
                <c:pt idx="50">
                  <c:v>0.84789999999999999</c:v>
                </c:pt>
                <c:pt idx="51">
                  <c:v>0.90800000000000003</c:v>
                </c:pt>
                <c:pt idx="52">
                  <c:v>0.84689999999999999</c:v>
                </c:pt>
                <c:pt idx="53">
                  <c:v>0.87829999999999997</c:v>
                </c:pt>
                <c:pt idx="54">
                  <c:v>0.82689999999999997</c:v>
                </c:pt>
                <c:pt idx="55">
                  <c:v>0.84919999999999995</c:v>
                </c:pt>
                <c:pt idx="56">
                  <c:v>0.77139999999999997</c:v>
                </c:pt>
                <c:pt idx="57">
                  <c:v>0.77800000000000002</c:v>
                </c:pt>
                <c:pt idx="58">
                  <c:v>0.82320000000000004</c:v>
                </c:pt>
                <c:pt idx="59">
                  <c:v>0.77170000000000005</c:v>
                </c:pt>
                <c:pt idx="60">
                  <c:v>0.81</c:v>
                </c:pt>
                <c:pt idx="61">
                  <c:v>0.81240000000000001</c:v>
                </c:pt>
                <c:pt idx="62">
                  <c:v>0.8145</c:v>
                </c:pt>
                <c:pt idx="63">
                  <c:v>0.89339999999999997</c:v>
                </c:pt>
                <c:pt idx="64">
                  <c:v>0.8286</c:v>
                </c:pt>
                <c:pt idx="65">
                  <c:v>0.7994</c:v>
                </c:pt>
                <c:pt idx="66">
                  <c:v>0.79600000000000004</c:v>
                </c:pt>
                <c:pt idx="67">
                  <c:v>0.85329999999999995</c:v>
                </c:pt>
                <c:pt idx="68">
                  <c:v>0.89600000000000002</c:v>
                </c:pt>
                <c:pt idx="69">
                  <c:v>0.77129999999999999</c:v>
                </c:pt>
                <c:pt idx="70">
                  <c:v>0.84799999999999998</c:v>
                </c:pt>
                <c:pt idx="71">
                  <c:v>0.78580000000000005</c:v>
                </c:pt>
                <c:pt idx="72">
                  <c:v>0.77470000000000006</c:v>
                </c:pt>
                <c:pt idx="73">
                  <c:v>0.80100000000000005</c:v>
                </c:pt>
                <c:pt idx="74">
                  <c:v>0.82479999999999998</c:v>
                </c:pt>
                <c:pt idx="75">
                  <c:v>0.85019999999999996</c:v>
                </c:pt>
                <c:pt idx="76">
                  <c:v>0.79720000000000002</c:v>
                </c:pt>
                <c:pt idx="77">
                  <c:v>0.88819999999999999</c:v>
                </c:pt>
                <c:pt idx="78">
                  <c:v>0.9214</c:v>
                </c:pt>
                <c:pt idx="79">
                  <c:v>0.88660000000000005</c:v>
                </c:pt>
                <c:pt idx="80">
                  <c:v>0.8196</c:v>
                </c:pt>
                <c:pt idx="81">
                  <c:v>0.86419999999999997</c:v>
                </c:pt>
                <c:pt idx="82">
                  <c:v>0.85109999999999997</c:v>
                </c:pt>
                <c:pt idx="83">
                  <c:v>0.89990000000000003</c:v>
                </c:pt>
                <c:pt idx="84">
                  <c:v>0.92300000000000004</c:v>
                </c:pt>
                <c:pt idx="85">
                  <c:v>0.88429999999999997</c:v>
                </c:pt>
                <c:pt idx="86">
                  <c:v>0.93510000000000004</c:v>
                </c:pt>
                <c:pt idx="87">
                  <c:v>0.89559999999999995</c:v>
                </c:pt>
                <c:pt idx="88">
                  <c:v>0.89280000000000004</c:v>
                </c:pt>
                <c:pt idx="89">
                  <c:v>0.89139999999999997</c:v>
                </c:pt>
                <c:pt idx="90">
                  <c:v>0.88360000000000005</c:v>
                </c:pt>
                <c:pt idx="91">
                  <c:v>0.84860000000000002</c:v>
                </c:pt>
                <c:pt idx="92">
                  <c:v>0.86539999999999995</c:v>
                </c:pt>
                <c:pt idx="93">
                  <c:v>0.93389999999999995</c:v>
                </c:pt>
                <c:pt idx="94">
                  <c:v>0.94630000000000003</c:v>
                </c:pt>
                <c:pt idx="95">
                  <c:v>0.92010000000000003</c:v>
                </c:pt>
                <c:pt idx="96">
                  <c:v>0.9536</c:v>
                </c:pt>
                <c:pt idx="97">
                  <c:v>0.93710000000000004</c:v>
                </c:pt>
                <c:pt idx="98">
                  <c:v>0.93149999999999999</c:v>
                </c:pt>
                <c:pt idx="99">
                  <c:v>0.99099999999999999</c:v>
                </c:pt>
                <c:pt idx="100">
                  <c:v>1.0270999999999999</c:v>
                </c:pt>
                <c:pt idx="101">
                  <c:v>0.98480000000000001</c:v>
                </c:pt>
                <c:pt idx="102">
                  <c:v>0.97729999999999995</c:v>
                </c:pt>
                <c:pt idx="103">
                  <c:v>0.91269999999999996</c:v>
                </c:pt>
                <c:pt idx="104">
                  <c:v>0.96850000000000003</c:v>
                </c:pt>
                <c:pt idx="105">
                  <c:v>0.97150000000000003</c:v>
                </c:pt>
                <c:pt idx="106">
                  <c:v>0.97019999999999995</c:v>
                </c:pt>
                <c:pt idx="107">
                  <c:v>0.96499999999999997</c:v>
                </c:pt>
                <c:pt idx="108">
                  <c:v>0.95540000000000003</c:v>
                </c:pt>
                <c:pt idx="109">
                  <c:v>0.9657</c:v>
                </c:pt>
                <c:pt idx="110">
                  <c:v>0.99590000000000001</c:v>
                </c:pt>
                <c:pt idx="111">
                  <c:v>0.87609999999999999</c:v>
                </c:pt>
                <c:pt idx="112">
                  <c:v>0.87250000000000005</c:v>
                </c:pt>
                <c:pt idx="113">
                  <c:v>0.8468</c:v>
                </c:pt>
                <c:pt idx="114">
                  <c:v>0.82879999999999998</c:v>
                </c:pt>
                <c:pt idx="115">
                  <c:v>0.81530000000000002</c:v>
                </c:pt>
                <c:pt idx="116">
                  <c:v>0.81359999999999999</c:v>
                </c:pt>
                <c:pt idx="117">
                  <c:v>0.91259999999999997</c:v>
                </c:pt>
                <c:pt idx="118">
                  <c:v>0.90169999999999995</c:v>
                </c:pt>
                <c:pt idx="119">
                  <c:v>0.84950000000000003</c:v>
                </c:pt>
                <c:pt idx="120">
                  <c:v>0.87260000000000004</c:v>
                </c:pt>
                <c:pt idx="121">
                  <c:v>0.87439999999999996</c:v>
                </c:pt>
                <c:pt idx="122">
                  <c:v>0.91920000000000002</c:v>
                </c:pt>
                <c:pt idx="123">
                  <c:v>0.92100000000000004</c:v>
                </c:pt>
                <c:pt idx="124">
                  <c:v>0.83350000000000002</c:v>
                </c:pt>
                <c:pt idx="125">
                  <c:v>0.88360000000000005</c:v>
                </c:pt>
                <c:pt idx="126">
                  <c:v>0.90190000000000003</c:v>
                </c:pt>
                <c:pt idx="127">
                  <c:v>0.89170000000000005</c:v>
                </c:pt>
                <c:pt idx="128">
                  <c:v>0.90539999999999998</c:v>
                </c:pt>
                <c:pt idx="129">
                  <c:v>0.87109999999999999</c:v>
                </c:pt>
                <c:pt idx="130">
                  <c:v>0.87390000000000001</c:v>
                </c:pt>
                <c:pt idx="131">
                  <c:v>0.84230000000000005</c:v>
                </c:pt>
                <c:pt idx="132">
                  <c:v>0.88539999999999996</c:v>
                </c:pt>
                <c:pt idx="133">
                  <c:v>0.80400000000000005</c:v>
                </c:pt>
                <c:pt idx="134">
                  <c:v>0.89329999999999998</c:v>
                </c:pt>
                <c:pt idx="135">
                  <c:v>0.93689999999999996</c:v>
                </c:pt>
                <c:pt idx="136">
                  <c:v>0.85970000000000002</c:v>
                </c:pt>
                <c:pt idx="137">
                  <c:v>0.9506</c:v>
                </c:pt>
                <c:pt idx="138">
                  <c:v>0.89780000000000004</c:v>
                </c:pt>
                <c:pt idx="139">
                  <c:v>0.81089999999999995</c:v>
                </c:pt>
                <c:pt idx="140">
                  <c:v>0.8992</c:v>
                </c:pt>
                <c:pt idx="141">
                  <c:v>0.96199999999999997</c:v>
                </c:pt>
                <c:pt idx="142">
                  <c:v>0.93930000000000002</c:v>
                </c:pt>
                <c:pt idx="143">
                  <c:v>0.90400000000000003</c:v>
                </c:pt>
                <c:pt idx="144">
                  <c:v>0.90880000000000005</c:v>
                </c:pt>
                <c:pt idx="145">
                  <c:v>0.9718</c:v>
                </c:pt>
                <c:pt idx="146">
                  <c:v>0.95960000000000001</c:v>
                </c:pt>
                <c:pt idx="147">
                  <c:v>0.92920000000000003</c:v>
                </c:pt>
                <c:pt idx="148">
                  <c:v>0.89019999999999999</c:v>
                </c:pt>
                <c:pt idx="149">
                  <c:v>0.94640000000000002</c:v>
                </c:pt>
                <c:pt idx="150">
                  <c:v>0.92500000000000004</c:v>
                </c:pt>
                <c:pt idx="151">
                  <c:v>0.91759999999999997</c:v>
                </c:pt>
                <c:pt idx="152">
                  <c:v>0.8952</c:v>
                </c:pt>
                <c:pt idx="153">
                  <c:v>0.9486</c:v>
                </c:pt>
                <c:pt idx="154">
                  <c:v>0.91610000000000003</c:v>
                </c:pt>
                <c:pt idx="155">
                  <c:v>0.88759999999999994</c:v>
                </c:pt>
                <c:pt idx="156">
                  <c:v>0.91049999999999998</c:v>
                </c:pt>
                <c:pt idx="157">
                  <c:v>0.88109999999999999</c:v>
                </c:pt>
                <c:pt idx="158">
                  <c:v>0.92989999999999995</c:v>
                </c:pt>
                <c:pt idx="159">
                  <c:v>0.93910000000000005</c:v>
                </c:pt>
                <c:pt idx="160">
                  <c:v>0.93810000000000004</c:v>
                </c:pt>
                <c:pt idx="161">
                  <c:v>0.9768</c:v>
                </c:pt>
                <c:pt idx="162">
                  <c:v>0.94469999999999998</c:v>
                </c:pt>
                <c:pt idx="163">
                  <c:v>0.88439999999999996</c:v>
                </c:pt>
                <c:pt idx="164">
                  <c:v>0.88570000000000004</c:v>
                </c:pt>
                <c:pt idx="165">
                  <c:v>0.85880000000000001</c:v>
                </c:pt>
                <c:pt idx="166">
                  <c:v>0.89500000000000002</c:v>
                </c:pt>
                <c:pt idx="167">
                  <c:v>0.89190000000000003</c:v>
                </c:pt>
                <c:pt idx="168">
                  <c:v>0.90359999999999996</c:v>
                </c:pt>
                <c:pt idx="169">
                  <c:v>0.94379999999999997</c:v>
                </c:pt>
                <c:pt idx="170">
                  <c:v>0.94359999999999999</c:v>
                </c:pt>
                <c:pt idx="171">
                  <c:v>0.9365</c:v>
                </c:pt>
                <c:pt idx="172">
                  <c:v>0.91349999999999998</c:v>
                </c:pt>
                <c:pt idx="173">
                  <c:v>1.0156000000000001</c:v>
                </c:pt>
                <c:pt idx="174">
                  <c:v>1.0587</c:v>
                </c:pt>
                <c:pt idx="175">
                  <c:v>0.98770000000000002</c:v>
                </c:pt>
                <c:pt idx="176">
                  <c:v>0.94230000000000003</c:v>
                </c:pt>
                <c:pt idx="177">
                  <c:v>1.0065</c:v>
                </c:pt>
                <c:pt idx="178">
                  <c:v>1.0133000000000001</c:v>
                </c:pt>
                <c:pt idx="179">
                  <c:v>0.97450000000000003</c:v>
                </c:pt>
                <c:pt idx="180">
                  <c:v>0.97119999999999995</c:v>
                </c:pt>
                <c:pt idx="181">
                  <c:v>1.0224</c:v>
                </c:pt>
                <c:pt idx="182">
                  <c:v>0.92749999999999999</c:v>
                </c:pt>
                <c:pt idx="183">
                  <c:v>0.93910000000000005</c:v>
                </c:pt>
                <c:pt idx="184">
                  <c:v>0.93659999999999999</c:v>
                </c:pt>
                <c:pt idx="185">
                  <c:v>0.98370000000000002</c:v>
                </c:pt>
                <c:pt idx="186">
                  <c:v>0.92989999999999995</c:v>
                </c:pt>
                <c:pt idx="187">
                  <c:v>0.90710000000000002</c:v>
                </c:pt>
                <c:pt idx="188">
                  <c:v>0.97130000000000005</c:v>
                </c:pt>
                <c:pt idx="189">
                  <c:v>0.92090000000000005</c:v>
                </c:pt>
                <c:pt idx="190">
                  <c:v>0.94040000000000001</c:v>
                </c:pt>
                <c:pt idx="191">
                  <c:v>0.94489999999999996</c:v>
                </c:pt>
                <c:pt idx="192">
                  <c:v>0.97130000000000005</c:v>
                </c:pt>
                <c:pt idx="193">
                  <c:v>0.92720000000000002</c:v>
                </c:pt>
                <c:pt idx="194">
                  <c:v>0.9617</c:v>
                </c:pt>
                <c:pt idx="195">
                  <c:v>0.95279999999999998</c:v>
                </c:pt>
                <c:pt idx="196">
                  <c:v>0.99239999999999995</c:v>
                </c:pt>
                <c:pt idx="197">
                  <c:v>0.92679999999999996</c:v>
                </c:pt>
                <c:pt idx="198">
                  <c:v>0.93979999999999997</c:v>
                </c:pt>
                <c:pt idx="199">
                  <c:v>0.9173</c:v>
                </c:pt>
                <c:pt idx="200">
                  <c:v>0.94640000000000002</c:v>
                </c:pt>
                <c:pt idx="201">
                  <c:v>0.93889999999999996</c:v>
                </c:pt>
                <c:pt idx="202">
                  <c:v>0.90810000000000002</c:v>
                </c:pt>
                <c:pt idx="203">
                  <c:v>0.86770000000000003</c:v>
                </c:pt>
                <c:pt idx="204">
                  <c:v>0.92110000000000003</c:v>
                </c:pt>
                <c:pt idx="205">
                  <c:v>0.92820000000000003</c:v>
                </c:pt>
                <c:pt idx="206">
                  <c:v>0.93100000000000005</c:v>
                </c:pt>
                <c:pt idx="207">
                  <c:v>0.9</c:v>
                </c:pt>
                <c:pt idx="208">
                  <c:v>0.98089999999999999</c:v>
                </c:pt>
                <c:pt idx="209">
                  <c:v>0.94399999999999995</c:v>
                </c:pt>
                <c:pt idx="210">
                  <c:v>0.92469999999999997</c:v>
                </c:pt>
                <c:pt idx="211">
                  <c:v>0.90990000000000004</c:v>
                </c:pt>
                <c:pt idx="212">
                  <c:v>0.88009999999999999</c:v>
                </c:pt>
                <c:pt idx="213">
                  <c:v>0.95440000000000003</c:v>
                </c:pt>
                <c:pt idx="214">
                  <c:v>0.93679999999999997</c:v>
                </c:pt>
                <c:pt idx="215">
                  <c:v>0.91539999999999999</c:v>
                </c:pt>
                <c:pt idx="216">
                  <c:v>0.88</c:v>
                </c:pt>
                <c:pt idx="217">
                  <c:v>0.91849999999999998</c:v>
                </c:pt>
                <c:pt idx="218">
                  <c:v>0.90049999999999997</c:v>
                </c:pt>
                <c:pt idx="219">
                  <c:v>0.92320000000000002</c:v>
                </c:pt>
                <c:pt idx="220">
                  <c:v>0.8921</c:v>
                </c:pt>
                <c:pt idx="221">
                  <c:v>0.91220000000000001</c:v>
                </c:pt>
                <c:pt idx="222">
                  <c:v>1.0016</c:v>
                </c:pt>
                <c:pt idx="223">
                  <c:v>0.84689999999999999</c:v>
                </c:pt>
                <c:pt idx="224">
                  <c:v>0.92800000000000005</c:v>
                </c:pt>
                <c:pt idx="225">
                  <c:v>0.92269999999999996</c:v>
                </c:pt>
                <c:pt idx="226">
                  <c:v>0.92810000000000004</c:v>
                </c:pt>
                <c:pt idx="227">
                  <c:v>0.96279999999999999</c:v>
                </c:pt>
                <c:pt idx="228">
                  <c:v>1.0084</c:v>
                </c:pt>
                <c:pt idx="229">
                  <c:v>0.93589999999999995</c:v>
                </c:pt>
                <c:pt idx="230">
                  <c:v>0.96279999999999999</c:v>
                </c:pt>
                <c:pt idx="231">
                  <c:v>0.94750000000000001</c:v>
                </c:pt>
                <c:pt idx="232">
                  <c:v>0.87909999999999999</c:v>
                </c:pt>
                <c:pt idx="233">
                  <c:v>0.87609999999999999</c:v>
                </c:pt>
                <c:pt idx="234">
                  <c:v>0.93969999999999998</c:v>
                </c:pt>
                <c:pt idx="235">
                  <c:v>0.98670000000000002</c:v>
                </c:pt>
                <c:pt idx="236">
                  <c:v>0.90500000000000003</c:v>
                </c:pt>
                <c:pt idx="237">
                  <c:v>0.89339999999999997</c:v>
                </c:pt>
                <c:pt idx="238">
                  <c:v>0.89259999999999995</c:v>
                </c:pt>
                <c:pt idx="239">
                  <c:v>0.94540000000000002</c:v>
                </c:pt>
                <c:pt idx="240">
                  <c:v>0.9718</c:v>
                </c:pt>
                <c:pt idx="241">
                  <c:v>0.96550000000000002</c:v>
                </c:pt>
                <c:pt idx="242">
                  <c:v>0.94230000000000003</c:v>
                </c:pt>
                <c:pt idx="243">
                  <c:v>0.9244</c:v>
                </c:pt>
                <c:pt idx="244">
                  <c:v>0.94</c:v>
                </c:pt>
                <c:pt idx="245">
                  <c:v>1.0047999999999999</c:v>
                </c:pt>
                <c:pt idx="246">
                  <c:v>0.99350000000000005</c:v>
                </c:pt>
                <c:pt idx="247">
                  <c:v>0.94920000000000004</c:v>
                </c:pt>
                <c:pt idx="248">
                  <c:v>0.93620000000000003</c:v>
                </c:pt>
                <c:pt idx="249">
                  <c:v>0.89439999999999997</c:v>
                </c:pt>
                <c:pt idx="250">
                  <c:v>0.8548</c:v>
                </c:pt>
                <c:pt idx="251">
                  <c:v>0.92610000000000003</c:v>
                </c:pt>
                <c:pt idx="252">
                  <c:v>0.88139999999999996</c:v>
                </c:pt>
                <c:pt idx="253">
                  <c:v>0.86770000000000003</c:v>
                </c:pt>
                <c:pt idx="254">
                  <c:v>0.88729999999999998</c:v>
                </c:pt>
                <c:pt idx="255">
                  <c:v>0.88639999999999997</c:v>
                </c:pt>
                <c:pt idx="256">
                  <c:v>0.93159999999999998</c:v>
                </c:pt>
                <c:pt idx="257">
                  <c:v>0.91290000000000004</c:v>
                </c:pt>
                <c:pt idx="258">
                  <c:v>0.90500000000000003</c:v>
                </c:pt>
                <c:pt idx="259">
                  <c:v>0.83760000000000001</c:v>
                </c:pt>
                <c:pt idx="260">
                  <c:v>0.95240000000000002</c:v>
                </c:pt>
                <c:pt idx="261">
                  <c:v>0.87219999999999998</c:v>
                </c:pt>
                <c:pt idx="262">
                  <c:v>0.90910000000000002</c:v>
                </c:pt>
                <c:pt idx="263">
                  <c:v>0.89100000000000001</c:v>
                </c:pt>
                <c:pt idx="264">
                  <c:v>0.91139999999999999</c:v>
                </c:pt>
                <c:pt idx="265">
                  <c:v>0.92789999999999995</c:v>
                </c:pt>
                <c:pt idx="266">
                  <c:v>0.86750000000000005</c:v>
                </c:pt>
                <c:pt idx="267">
                  <c:v>0.86839999999999995</c:v>
                </c:pt>
                <c:pt idx="268">
                  <c:v>0.93740000000000001</c:v>
                </c:pt>
                <c:pt idx="269">
                  <c:v>0.83289999999999997</c:v>
                </c:pt>
                <c:pt idx="270">
                  <c:v>0.92930000000000001</c:v>
                </c:pt>
                <c:pt idx="271">
                  <c:v>0.88290000000000002</c:v>
                </c:pt>
                <c:pt idx="272">
                  <c:v>0.89219999999999999</c:v>
                </c:pt>
                <c:pt idx="273">
                  <c:v>0.88880000000000003</c:v>
                </c:pt>
                <c:pt idx="274">
                  <c:v>0.9032</c:v>
                </c:pt>
                <c:pt idx="275">
                  <c:v>0.90810000000000002</c:v>
                </c:pt>
                <c:pt idx="276">
                  <c:v>0.93459999999999999</c:v>
                </c:pt>
                <c:pt idx="277">
                  <c:v>0.98819999999999997</c:v>
                </c:pt>
                <c:pt idx="278">
                  <c:v>0.90480000000000005</c:v>
                </c:pt>
                <c:pt idx="279">
                  <c:v>0.91069999999999995</c:v>
                </c:pt>
                <c:pt idx="280">
                  <c:v>0.91210000000000002</c:v>
                </c:pt>
                <c:pt idx="281">
                  <c:v>0.94430000000000003</c:v>
                </c:pt>
                <c:pt idx="282">
                  <c:v>0.93579999999999997</c:v>
                </c:pt>
                <c:pt idx="283">
                  <c:v>0.93279999999999996</c:v>
                </c:pt>
                <c:pt idx="284">
                  <c:v>0.97040000000000004</c:v>
                </c:pt>
                <c:pt idx="285">
                  <c:v>0.98640000000000005</c:v>
                </c:pt>
                <c:pt idx="286">
                  <c:v>1</c:v>
                </c:pt>
                <c:pt idx="287">
                  <c:v>1.0150999999999999</c:v>
                </c:pt>
                <c:pt idx="288">
                  <c:v>1.0238</c:v>
                </c:pt>
                <c:pt idx="289">
                  <c:v>1.0053000000000001</c:v>
                </c:pt>
                <c:pt idx="290">
                  <c:v>1.1102000000000001</c:v>
                </c:pt>
                <c:pt idx="291">
                  <c:v>1.1024</c:v>
                </c:pt>
                <c:pt idx="292">
                  <c:v>1.0567</c:v>
                </c:pt>
                <c:pt idx="293">
                  <c:v>0.95599999999999996</c:v>
                </c:pt>
                <c:pt idx="294">
                  <c:v>0.99760000000000004</c:v>
                </c:pt>
                <c:pt idx="295">
                  <c:v>0.99580000000000002</c:v>
                </c:pt>
                <c:pt idx="296">
                  <c:v>0.94599999999999995</c:v>
                </c:pt>
                <c:pt idx="297">
                  <c:v>0.97550000000000003</c:v>
                </c:pt>
                <c:pt idx="298">
                  <c:v>1.0302</c:v>
                </c:pt>
                <c:pt idx="299">
                  <c:v>1.0459000000000001</c:v>
                </c:pt>
                <c:pt idx="300">
                  <c:v>1.0324</c:v>
                </c:pt>
                <c:pt idx="301">
                  <c:v>0.97470000000000001</c:v>
                </c:pt>
                <c:pt idx="302">
                  <c:v>0.96950000000000003</c:v>
                </c:pt>
                <c:pt idx="303">
                  <c:v>0.995</c:v>
                </c:pt>
                <c:pt idx="304">
                  <c:v>0.98860000000000003</c:v>
                </c:pt>
                <c:pt idx="305">
                  <c:v>0.93669999999999998</c:v>
                </c:pt>
                <c:pt idx="306">
                  <c:v>0.98799999999999999</c:v>
                </c:pt>
                <c:pt idx="307">
                  <c:v>1.0012000000000001</c:v>
                </c:pt>
                <c:pt idx="308">
                  <c:v>0.99580000000000002</c:v>
                </c:pt>
                <c:pt idx="309">
                  <c:v>1.0146999999999999</c:v>
                </c:pt>
                <c:pt idx="310">
                  <c:v>1.0115000000000001</c:v>
                </c:pt>
                <c:pt idx="311">
                  <c:v>1.0062</c:v>
                </c:pt>
                <c:pt idx="312">
                  <c:v>0.97450000000000003</c:v>
                </c:pt>
                <c:pt idx="313">
                  <c:v>0.97950000000000004</c:v>
                </c:pt>
                <c:pt idx="314">
                  <c:v>1.0188999999999999</c:v>
                </c:pt>
                <c:pt idx="315">
                  <c:v>0.96789999999999998</c:v>
                </c:pt>
                <c:pt idx="316">
                  <c:v>0.89739999999999998</c:v>
                </c:pt>
                <c:pt idx="317">
                  <c:v>0.94179999999999997</c:v>
                </c:pt>
                <c:pt idx="318">
                  <c:v>0.9798</c:v>
                </c:pt>
                <c:pt idx="319">
                  <c:v>1.0021</c:v>
                </c:pt>
                <c:pt idx="320">
                  <c:v>0.94840000000000002</c:v>
                </c:pt>
                <c:pt idx="321">
                  <c:v>0.91739999999999999</c:v>
                </c:pt>
                <c:pt idx="322">
                  <c:v>0.99619999999999997</c:v>
                </c:pt>
                <c:pt idx="323">
                  <c:v>0.97570000000000001</c:v>
                </c:pt>
                <c:pt idx="324">
                  <c:v>0.96419999999999995</c:v>
                </c:pt>
                <c:pt idx="325">
                  <c:v>0.9284</c:v>
                </c:pt>
                <c:pt idx="326">
                  <c:v>0.93740000000000001</c:v>
                </c:pt>
                <c:pt idx="327">
                  <c:v>0.9859</c:v>
                </c:pt>
                <c:pt idx="328">
                  <c:v>1.0126999999999999</c:v>
                </c:pt>
                <c:pt idx="329">
                  <c:v>0.99980000000000002</c:v>
                </c:pt>
                <c:pt idx="330">
                  <c:v>0.93889999999999996</c:v>
                </c:pt>
                <c:pt idx="331">
                  <c:v>0.9405</c:v>
                </c:pt>
                <c:pt idx="332">
                  <c:v>1.0302</c:v>
                </c:pt>
                <c:pt idx="333">
                  <c:v>0.97709999999999997</c:v>
                </c:pt>
                <c:pt idx="334">
                  <c:v>0.96809999999999996</c:v>
                </c:pt>
                <c:pt idx="335">
                  <c:v>0.98750000000000004</c:v>
                </c:pt>
                <c:pt idx="336">
                  <c:v>0.98509999999999998</c:v>
                </c:pt>
                <c:pt idx="337">
                  <c:v>1.026</c:v>
                </c:pt>
                <c:pt idx="338">
                  <c:v>1.0298</c:v>
                </c:pt>
                <c:pt idx="339">
                  <c:v>1.0239</c:v>
                </c:pt>
                <c:pt idx="340">
                  <c:v>0.98540000000000005</c:v>
                </c:pt>
                <c:pt idx="341">
                  <c:v>0.94420000000000004</c:v>
                </c:pt>
                <c:pt idx="342">
                  <c:v>0.95220000000000005</c:v>
                </c:pt>
                <c:pt idx="343">
                  <c:v>0.91349999999999998</c:v>
                </c:pt>
                <c:pt idx="344">
                  <c:v>0.98929999999999996</c:v>
                </c:pt>
                <c:pt idx="345">
                  <c:v>0.97450000000000003</c:v>
                </c:pt>
                <c:pt idx="346">
                  <c:v>0.95569999999999999</c:v>
                </c:pt>
                <c:pt idx="347">
                  <c:v>0.95650000000000002</c:v>
                </c:pt>
                <c:pt idx="348">
                  <c:v>0.98939999999999995</c:v>
                </c:pt>
                <c:pt idx="349">
                  <c:v>0.93789999999999996</c:v>
                </c:pt>
                <c:pt idx="350">
                  <c:v>0.90959999999999996</c:v>
                </c:pt>
                <c:pt idx="351">
                  <c:v>0.89900000000000002</c:v>
                </c:pt>
                <c:pt idx="352">
                  <c:v>0.85940000000000005</c:v>
                </c:pt>
                <c:pt idx="353">
                  <c:v>0.8992</c:v>
                </c:pt>
                <c:pt idx="354">
                  <c:v>0.88570000000000004</c:v>
                </c:pt>
                <c:pt idx="355">
                  <c:v>0.90090000000000003</c:v>
                </c:pt>
                <c:pt idx="356">
                  <c:v>0.89890000000000003</c:v>
                </c:pt>
                <c:pt idx="357">
                  <c:v>0.9536</c:v>
                </c:pt>
                <c:pt idx="358">
                  <c:v>0.9244</c:v>
                </c:pt>
                <c:pt idx="359">
                  <c:v>0.93730000000000002</c:v>
                </c:pt>
                <c:pt idx="360">
                  <c:v>0.85040000000000004</c:v>
                </c:pt>
                <c:pt idx="361">
                  <c:v>0.88329999999999997</c:v>
                </c:pt>
                <c:pt idx="362">
                  <c:v>0.97729999999999995</c:v>
                </c:pt>
                <c:pt idx="363">
                  <c:v>0.86509999999999998</c:v>
                </c:pt>
                <c:pt idx="364">
                  <c:v>0.92420000000000002</c:v>
                </c:pt>
                <c:pt idx="365">
                  <c:v>0.93420000000000003</c:v>
                </c:pt>
                <c:pt idx="366">
                  <c:v>0.94650000000000001</c:v>
                </c:pt>
                <c:pt idx="367">
                  <c:v>0.9798</c:v>
                </c:pt>
                <c:pt idx="368">
                  <c:v>0.99509999999999998</c:v>
                </c:pt>
                <c:pt idx="369">
                  <c:v>0.96099999999999997</c:v>
                </c:pt>
                <c:pt idx="370">
                  <c:v>0.99299999999999999</c:v>
                </c:pt>
                <c:pt idx="371">
                  <c:v>0.95979999999999999</c:v>
                </c:pt>
                <c:pt idx="372">
                  <c:v>1.0075000000000001</c:v>
                </c:pt>
                <c:pt idx="373">
                  <c:v>0.98099999999999998</c:v>
                </c:pt>
                <c:pt idx="374">
                  <c:v>1.0132000000000001</c:v>
                </c:pt>
                <c:pt idx="375">
                  <c:v>0.93189999999999995</c:v>
                </c:pt>
                <c:pt idx="376">
                  <c:v>0.89219999999999999</c:v>
                </c:pt>
                <c:pt idx="377">
                  <c:v>0.94650000000000001</c:v>
                </c:pt>
                <c:pt idx="378">
                  <c:v>0.9</c:v>
                </c:pt>
                <c:pt idx="379">
                  <c:v>0.89990000000000003</c:v>
                </c:pt>
                <c:pt idx="380">
                  <c:v>0.94420000000000004</c:v>
                </c:pt>
                <c:pt idx="381">
                  <c:v>0.97099999999999997</c:v>
                </c:pt>
                <c:pt idx="382">
                  <c:v>1.0104</c:v>
                </c:pt>
                <c:pt idx="383">
                  <c:v>1.018</c:v>
                </c:pt>
                <c:pt idx="384">
                  <c:v>1.0177</c:v>
                </c:pt>
                <c:pt idx="385">
                  <c:v>1.0135000000000001</c:v>
                </c:pt>
                <c:pt idx="386">
                  <c:v>0.99990000000000001</c:v>
                </c:pt>
                <c:pt idx="387">
                  <c:v>0.98350000000000004</c:v>
                </c:pt>
                <c:pt idx="388">
                  <c:v>0.97489999999999999</c:v>
                </c:pt>
                <c:pt idx="389">
                  <c:v>0.9909</c:v>
                </c:pt>
                <c:pt idx="390">
                  <c:v>0.94940000000000002</c:v>
                </c:pt>
                <c:pt idx="391">
                  <c:v>0.96309999999999996</c:v>
                </c:pt>
                <c:pt idx="392">
                  <c:v>0.94640000000000002</c:v>
                </c:pt>
                <c:pt idx="393">
                  <c:v>0.92049999999999998</c:v>
                </c:pt>
                <c:pt idx="394">
                  <c:v>0.91900000000000004</c:v>
                </c:pt>
                <c:pt idx="395">
                  <c:v>0.93720000000000003</c:v>
                </c:pt>
                <c:pt idx="396">
                  <c:v>0.88470000000000004</c:v>
                </c:pt>
                <c:pt idx="397">
                  <c:v>0.91849999999999998</c:v>
                </c:pt>
                <c:pt idx="398">
                  <c:v>0.91359999999999997</c:v>
                </c:pt>
                <c:pt idx="399">
                  <c:v>0.95489999999999997</c:v>
                </c:pt>
                <c:pt idx="400">
                  <c:v>0.90559999999999996</c:v>
                </c:pt>
                <c:pt idx="401">
                  <c:v>0.9214</c:v>
                </c:pt>
                <c:pt idx="402">
                  <c:v>0.95520000000000005</c:v>
                </c:pt>
                <c:pt idx="403">
                  <c:v>0.92669999999999997</c:v>
                </c:pt>
                <c:pt idx="404">
                  <c:v>0.92720000000000002</c:v>
                </c:pt>
                <c:pt idx="405">
                  <c:v>0.88590000000000002</c:v>
                </c:pt>
                <c:pt idx="406">
                  <c:v>0.9153</c:v>
                </c:pt>
                <c:pt idx="407">
                  <c:v>0.98729999999999996</c:v>
                </c:pt>
                <c:pt idx="408">
                  <c:v>0.9788</c:v>
                </c:pt>
                <c:pt idx="409">
                  <c:v>0.9778</c:v>
                </c:pt>
                <c:pt idx="410">
                  <c:v>1.016</c:v>
                </c:pt>
                <c:pt idx="411">
                  <c:v>0.96909999999999996</c:v>
                </c:pt>
                <c:pt idx="412">
                  <c:v>0.93440000000000001</c:v>
                </c:pt>
                <c:pt idx="413">
                  <c:v>0.95860000000000001</c:v>
                </c:pt>
                <c:pt idx="414">
                  <c:v>0.96850000000000003</c:v>
                </c:pt>
                <c:pt idx="415">
                  <c:v>0.96809999999999996</c:v>
                </c:pt>
                <c:pt idx="416">
                  <c:v>0.93100000000000005</c:v>
                </c:pt>
                <c:pt idx="417">
                  <c:v>0.95240000000000002</c:v>
                </c:pt>
                <c:pt idx="418">
                  <c:v>0.91390000000000005</c:v>
                </c:pt>
                <c:pt idx="419">
                  <c:v>0.92100000000000004</c:v>
                </c:pt>
                <c:pt idx="420">
                  <c:v>0.97619999999999996</c:v>
                </c:pt>
                <c:pt idx="421">
                  <c:v>0.9647</c:v>
                </c:pt>
                <c:pt idx="422">
                  <c:v>0.91210000000000002</c:v>
                </c:pt>
                <c:pt idx="423">
                  <c:v>0.98140000000000005</c:v>
                </c:pt>
                <c:pt idx="424">
                  <c:v>0.98470000000000002</c:v>
                </c:pt>
                <c:pt idx="425">
                  <c:v>1.0406</c:v>
                </c:pt>
                <c:pt idx="426">
                  <c:v>1.0303</c:v>
                </c:pt>
                <c:pt idx="427">
                  <c:v>1.0099</c:v>
                </c:pt>
                <c:pt idx="428">
                  <c:v>0.95640000000000003</c:v>
                </c:pt>
                <c:pt idx="429">
                  <c:v>0.94630000000000003</c:v>
                </c:pt>
                <c:pt idx="430">
                  <c:v>0.95499999999999996</c:v>
                </c:pt>
                <c:pt idx="431">
                  <c:v>1.0398000000000001</c:v>
                </c:pt>
                <c:pt idx="432">
                  <c:v>0.97660000000000002</c:v>
                </c:pt>
                <c:pt idx="433">
                  <c:v>0.95540000000000003</c:v>
                </c:pt>
                <c:pt idx="434">
                  <c:v>1.0152000000000001</c:v>
                </c:pt>
                <c:pt idx="435">
                  <c:v>1.0253000000000001</c:v>
                </c:pt>
                <c:pt idx="436">
                  <c:v>1.0768</c:v>
                </c:pt>
                <c:pt idx="437">
                  <c:v>1.0595000000000001</c:v>
                </c:pt>
                <c:pt idx="438">
                  <c:v>1.0255000000000001</c:v>
                </c:pt>
                <c:pt idx="439">
                  <c:v>1.0354000000000001</c:v>
                </c:pt>
                <c:pt idx="440">
                  <c:v>1.0295000000000001</c:v>
                </c:pt>
                <c:pt idx="441">
                  <c:v>0.99570000000000003</c:v>
                </c:pt>
                <c:pt idx="442">
                  <c:v>0.99909999999999999</c:v>
                </c:pt>
                <c:pt idx="443">
                  <c:v>1.0242</c:v>
                </c:pt>
                <c:pt idx="444">
                  <c:v>1.0571999999999999</c:v>
                </c:pt>
                <c:pt idx="445">
                  <c:v>1.0704</c:v>
                </c:pt>
                <c:pt idx="446">
                  <c:v>1.0612999999999999</c:v>
                </c:pt>
                <c:pt idx="447">
                  <c:v>0.99980000000000002</c:v>
                </c:pt>
                <c:pt idx="448">
                  <c:v>1.0269999999999999</c:v>
                </c:pt>
                <c:pt idx="449">
                  <c:v>1.0546</c:v>
                </c:pt>
                <c:pt idx="450">
                  <c:v>1.0082</c:v>
                </c:pt>
                <c:pt idx="451">
                  <c:v>0.95140000000000002</c:v>
                </c:pt>
                <c:pt idx="452">
                  <c:v>1.0122</c:v>
                </c:pt>
                <c:pt idx="453">
                  <c:v>0.94279999999999997</c:v>
                </c:pt>
                <c:pt idx="454">
                  <c:v>0.94089999999999996</c:v>
                </c:pt>
                <c:pt idx="455">
                  <c:v>0.94399999999999995</c:v>
                </c:pt>
                <c:pt idx="456">
                  <c:v>0.94479999999999997</c:v>
                </c:pt>
                <c:pt idx="457">
                  <c:v>0.94920000000000004</c:v>
                </c:pt>
                <c:pt idx="458">
                  <c:v>0.96989999999999998</c:v>
                </c:pt>
                <c:pt idx="459">
                  <c:v>0.94210000000000005</c:v>
                </c:pt>
                <c:pt idx="460">
                  <c:v>0.96409999999999996</c:v>
                </c:pt>
                <c:pt idx="461">
                  <c:v>1.0172000000000001</c:v>
                </c:pt>
                <c:pt idx="462">
                  <c:v>0.99390000000000001</c:v>
                </c:pt>
                <c:pt idx="463">
                  <c:v>0.94769999999999999</c:v>
                </c:pt>
                <c:pt idx="464">
                  <c:v>0.99860000000000004</c:v>
                </c:pt>
                <c:pt idx="465">
                  <c:v>0.98809999999999998</c:v>
                </c:pt>
                <c:pt idx="466">
                  <c:v>0.95820000000000005</c:v>
                </c:pt>
                <c:pt idx="467">
                  <c:v>0.99250000000000005</c:v>
                </c:pt>
                <c:pt idx="468">
                  <c:v>0.99070000000000003</c:v>
                </c:pt>
                <c:pt idx="469">
                  <c:v>0.98170000000000002</c:v>
                </c:pt>
                <c:pt idx="470">
                  <c:v>1.0234000000000001</c:v>
                </c:pt>
                <c:pt idx="471">
                  <c:v>0.92520000000000002</c:v>
                </c:pt>
                <c:pt idx="472">
                  <c:v>0.95840000000000003</c:v>
                </c:pt>
                <c:pt idx="473">
                  <c:v>0.98699999999999999</c:v>
                </c:pt>
                <c:pt idx="474">
                  <c:v>0.99450000000000005</c:v>
                </c:pt>
                <c:pt idx="475">
                  <c:v>1.0002</c:v>
                </c:pt>
                <c:pt idx="476">
                  <c:v>1.0003</c:v>
                </c:pt>
                <c:pt idx="477">
                  <c:v>0.96609999999999996</c:v>
                </c:pt>
                <c:pt idx="478">
                  <c:v>0.95669999999999999</c:v>
                </c:pt>
                <c:pt idx="479">
                  <c:v>0.93369999999999997</c:v>
                </c:pt>
                <c:pt idx="480">
                  <c:v>0.91679999999999995</c:v>
                </c:pt>
                <c:pt idx="481">
                  <c:v>0.95709999999999995</c:v>
                </c:pt>
                <c:pt idx="482">
                  <c:v>0.91879999999999995</c:v>
                </c:pt>
                <c:pt idx="483">
                  <c:v>0.97540000000000004</c:v>
                </c:pt>
                <c:pt idx="484">
                  <c:v>0.93669999999999998</c:v>
                </c:pt>
                <c:pt idx="485">
                  <c:v>0.97219999999999995</c:v>
                </c:pt>
                <c:pt idx="486">
                  <c:v>0.9577</c:v>
                </c:pt>
                <c:pt idx="487">
                  <c:v>0.97160000000000002</c:v>
                </c:pt>
                <c:pt idx="488">
                  <c:v>0.93069999999999997</c:v>
                </c:pt>
                <c:pt idx="489">
                  <c:v>0.95069999999999999</c:v>
                </c:pt>
                <c:pt idx="490">
                  <c:v>0.97060000000000002</c:v>
                </c:pt>
                <c:pt idx="491">
                  <c:v>0.96330000000000005</c:v>
                </c:pt>
                <c:pt idx="492">
                  <c:v>0.93200000000000005</c:v>
                </c:pt>
                <c:pt idx="493">
                  <c:v>0.91259999999999997</c:v>
                </c:pt>
                <c:pt idx="494">
                  <c:v>0.98799999999999999</c:v>
                </c:pt>
                <c:pt idx="495">
                  <c:v>0.97389999999999999</c:v>
                </c:pt>
                <c:pt idx="496">
                  <c:v>0.96740000000000004</c:v>
                </c:pt>
                <c:pt idx="497">
                  <c:v>0.9597</c:v>
                </c:pt>
                <c:pt idx="498">
                  <c:v>0.94030000000000002</c:v>
                </c:pt>
                <c:pt idx="499">
                  <c:v>0.96640000000000004</c:v>
                </c:pt>
                <c:pt idx="500">
                  <c:v>0.96240000000000003</c:v>
                </c:pt>
                <c:pt idx="501">
                  <c:v>0.97470000000000001</c:v>
                </c:pt>
                <c:pt idx="502">
                  <c:v>0.99929999999999997</c:v>
                </c:pt>
                <c:pt idx="503">
                  <c:v>1.0369999999999999</c:v>
                </c:pt>
                <c:pt idx="504">
                  <c:v>1.0004</c:v>
                </c:pt>
                <c:pt idx="505">
                  <c:v>0.97650000000000003</c:v>
                </c:pt>
                <c:pt idx="506">
                  <c:v>0.98850000000000005</c:v>
                </c:pt>
                <c:pt idx="507">
                  <c:v>0.95850000000000002</c:v>
                </c:pt>
                <c:pt idx="508">
                  <c:v>0.9637</c:v>
                </c:pt>
                <c:pt idx="509">
                  <c:v>1.0091000000000001</c:v>
                </c:pt>
                <c:pt idx="510">
                  <c:v>1.0765</c:v>
                </c:pt>
                <c:pt idx="511">
                  <c:v>1.0429999999999999</c:v>
                </c:pt>
                <c:pt idx="512">
                  <c:v>1.0165</c:v>
                </c:pt>
                <c:pt idx="513">
                  <c:v>1.0511999999999999</c:v>
                </c:pt>
                <c:pt idx="514">
                  <c:v>1.0448999999999999</c:v>
                </c:pt>
                <c:pt idx="515">
                  <c:v>1.0575000000000001</c:v>
                </c:pt>
                <c:pt idx="516">
                  <c:v>1.0389999999999999</c:v>
                </c:pt>
                <c:pt idx="517">
                  <c:v>1.0172000000000001</c:v>
                </c:pt>
                <c:pt idx="518">
                  <c:v>1.0642</c:v>
                </c:pt>
                <c:pt idx="519">
                  <c:v>1.1269</c:v>
                </c:pt>
                <c:pt idx="520">
                  <c:v>1.0888</c:v>
                </c:pt>
                <c:pt idx="521">
                  <c:v>1.1035999999999999</c:v>
                </c:pt>
                <c:pt idx="522">
                  <c:v>1.0182</c:v>
                </c:pt>
                <c:pt idx="523">
                  <c:v>1.0898000000000001</c:v>
                </c:pt>
                <c:pt idx="524">
                  <c:v>1.0710999999999999</c:v>
                </c:pt>
                <c:pt idx="525">
                  <c:v>1.0627</c:v>
                </c:pt>
                <c:pt idx="526">
                  <c:v>1.0657000000000001</c:v>
                </c:pt>
                <c:pt idx="527">
                  <c:v>1.0198</c:v>
                </c:pt>
                <c:pt idx="528">
                  <c:v>1.0961000000000001</c:v>
                </c:pt>
                <c:pt idx="529">
                  <c:v>1.1343000000000001</c:v>
                </c:pt>
                <c:pt idx="530">
                  <c:v>1.0085</c:v>
                </c:pt>
                <c:pt idx="531">
                  <c:v>1.0754999999999999</c:v>
                </c:pt>
                <c:pt idx="532">
                  <c:v>1.0565</c:v>
                </c:pt>
                <c:pt idx="533">
                  <c:v>1.0577000000000001</c:v>
                </c:pt>
                <c:pt idx="534">
                  <c:v>1.0572999999999999</c:v>
                </c:pt>
                <c:pt idx="535">
                  <c:v>1.0508</c:v>
                </c:pt>
                <c:pt idx="536">
                  <c:v>0.99219999999999997</c:v>
                </c:pt>
                <c:pt idx="537">
                  <c:v>1.0555000000000001</c:v>
                </c:pt>
                <c:pt idx="538">
                  <c:v>1.0491999999999999</c:v>
                </c:pt>
                <c:pt idx="539">
                  <c:v>1.0259</c:v>
                </c:pt>
                <c:pt idx="540">
                  <c:v>1.0023</c:v>
                </c:pt>
                <c:pt idx="541">
                  <c:v>1.0720000000000001</c:v>
                </c:pt>
                <c:pt idx="542">
                  <c:v>0.98580000000000001</c:v>
                </c:pt>
                <c:pt idx="543">
                  <c:v>1</c:v>
                </c:pt>
                <c:pt idx="544">
                  <c:v>1.0548</c:v>
                </c:pt>
                <c:pt idx="545">
                  <c:v>1.0206999999999999</c:v>
                </c:pt>
                <c:pt idx="546">
                  <c:v>0.98799999999999999</c:v>
                </c:pt>
                <c:pt idx="547">
                  <c:v>0.99939999999999996</c:v>
                </c:pt>
                <c:pt idx="548">
                  <c:v>0.99119999999999997</c:v>
                </c:pt>
                <c:pt idx="549">
                  <c:v>1.0562</c:v>
                </c:pt>
                <c:pt idx="550">
                  <c:v>1.0133000000000001</c:v>
                </c:pt>
                <c:pt idx="551">
                  <c:v>1.0266999999999999</c:v>
                </c:pt>
                <c:pt idx="552">
                  <c:v>0.9698</c:v>
                </c:pt>
                <c:pt idx="553">
                  <c:v>1.0389999999999999</c:v>
                </c:pt>
                <c:pt idx="554">
                  <c:v>0.98880000000000001</c:v>
                </c:pt>
                <c:pt idx="555">
                  <c:v>1.0145</c:v>
                </c:pt>
                <c:pt idx="556">
                  <c:v>1.0396000000000001</c:v>
                </c:pt>
                <c:pt idx="557">
                  <c:v>1.0342</c:v>
                </c:pt>
                <c:pt idx="558">
                  <c:v>1.0279</c:v>
                </c:pt>
                <c:pt idx="559">
                  <c:v>1.0279</c:v>
                </c:pt>
                <c:pt idx="560">
                  <c:v>0.93220000000000003</c:v>
                </c:pt>
                <c:pt idx="561">
                  <c:v>0.9446</c:v>
                </c:pt>
                <c:pt idx="562">
                  <c:v>0.9617</c:v>
                </c:pt>
                <c:pt idx="563">
                  <c:v>0.9849</c:v>
                </c:pt>
                <c:pt idx="564">
                  <c:v>0.99099999999999999</c:v>
                </c:pt>
                <c:pt idx="565">
                  <c:v>0.92569999999999997</c:v>
                </c:pt>
                <c:pt idx="566">
                  <c:v>0.98129999999999995</c:v>
                </c:pt>
                <c:pt idx="567">
                  <c:v>0.9798</c:v>
                </c:pt>
                <c:pt idx="568">
                  <c:v>0.94720000000000004</c:v>
                </c:pt>
                <c:pt idx="569">
                  <c:v>0.95020000000000004</c:v>
                </c:pt>
                <c:pt idx="570">
                  <c:v>0.93640000000000001</c:v>
                </c:pt>
                <c:pt idx="571">
                  <c:v>0.92390000000000005</c:v>
                </c:pt>
                <c:pt idx="572">
                  <c:v>0.89780000000000004</c:v>
                </c:pt>
                <c:pt idx="573">
                  <c:v>0.95609999999999995</c:v>
                </c:pt>
                <c:pt idx="574">
                  <c:v>0.89959999999999996</c:v>
                </c:pt>
                <c:pt idx="575">
                  <c:v>0.96020000000000005</c:v>
                </c:pt>
                <c:pt idx="576">
                  <c:v>0.9204</c:v>
                </c:pt>
                <c:pt idx="577">
                  <c:v>0.92200000000000004</c:v>
                </c:pt>
                <c:pt idx="578">
                  <c:v>0.92490000000000006</c:v>
                </c:pt>
                <c:pt idx="579">
                  <c:v>0.92800000000000005</c:v>
                </c:pt>
                <c:pt idx="580">
                  <c:v>0.96850000000000003</c:v>
                </c:pt>
                <c:pt idx="581">
                  <c:v>0.93179999999999996</c:v>
                </c:pt>
                <c:pt idx="582">
                  <c:v>0.9758</c:v>
                </c:pt>
                <c:pt idx="583">
                  <c:v>0.95879999999999999</c:v>
                </c:pt>
                <c:pt idx="584">
                  <c:v>0.92120000000000002</c:v>
                </c:pt>
                <c:pt idx="585">
                  <c:v>0.93479999999999996</c:v>
                </c:pt>
                <c:pt idx="586">
                  <c:v>0.90110000000000001</c:v>
                </c:pt>
                <c:pt idx="587">
                  <c:v>0.95940000000000003</c:v>
                </c:pt>
                <c:pt idx="588">
                  <c:v>0.95120000000000005</c:v>
                </c:pt>
                <c:pt idx="589">
                  <c:v>0.95930000000000004</c:v>
                </c:pt>
                <c:pt idx="590">
                  <c:v>0.91159999999999997</c:v>
                </c:pt>
                <c:pt idx="591">
                  <c:v>0.92620000000000002</c:v>
                </c:pt>
                <c:pt idx="592">
                  <c:v>0.93420000000000003</c:v>
                </c:pt>
                <c:pt idx="593">
                  <c:v>0.96499999999999997</c:v>
                </c:pt>
                <c:pt idx="594">
                  <c:v>0.98419999999999996</c:v>
                </c:pt>
                <c:pt idx="595">
                  <c:v>1.0123</c:v>
                </c:pt>
                <c:pt idx="596">
                  <c:v>0.99390000000000001</c:v>
                </c:pt>
                <c:pt idx="597">
                  <c:v>1.0803</c:v>
                </c:pt>
                <c:pt idx="598">
                  <c:v>1.0001</c:v>
                </c:pt>
                <c:pt idx="599">
                  <c:v>0.97370000000000001</c:v>
                </c:pt>
                <c:pt idx="600">
                  <c:v>1.0361</c:v>
                </c:pt>
                <c:pt idx="601">
                  <c:v>1.0015000000000001</c:v>
                </c:pt>
                <c:pt idx="602">
                  <c:v>1.0454000000000001</c:v>
                </c:pt>
                <c:pt idx="603">
                  <c:v>0.97199999999999998</c:v>
                </c:pt>
                <c:pt idx="604">
                  <c:v>1.0424</c:v>
                </c:pt>
                <c:pt idx="605">
                  <c:v>1.0502</c:v>
                </c:pt>
                <c:pt idx="606">
                  <c:v>1.0248999999999999</c:v>
                </c:pt>
                <c:pt idx="607">
                  <c:v>1.0168999999999999</c:v>
                </c:pt>
                <c:pt idx="608">
                  <c:v>0.98839999999999995</c:v>
                </c:pt>
                <c:pt idx="609">
                  <c:v>1.0452999999999999</c:v>
                </c:pt>
                <c:pt idx="610">
                  <c:v>0.92359999999999998</c:v>
                </c:pt>
                <c:pt idx="611">
                  <c:v>0.98319999999999996</c:v>
                </c:pt>
                <c:pt idx="612">
                  <c:v>0.96220000000000006</c:v>
                </c:pt>
                <c:pt idx="613">
                  <c:v>0.98919999999999997</c:v>
                </c:pt>
                <c:pt idx="614">
                  <c:v>0.99570000000000003</c:v>
                </c:pt>
                <c:pt idx="615">
                  <c:v>1.0291999999999999</c:v>
                </c:pt>
                <c:pt idx="616">
                  <c:v>0.99909999999999999</c:v>
                </c:pt>
                <c:pt idx="617">
                  <c:v>1.0130999999999999</c:v>
                </c:pt>
                <c:pt idx="618">
                  <c:v>0.99770000000000003</c:v>
                </c:pt>
                <c:pt idx="619">
                  <c:v>1.0398000000000001</c:v>
                </c:pt>
                <c:pt idx="620">
                  <c:v>1.0679000000000001</c:v>
                </c:pt>
                <c:pt idx="621">
                  <c:v>1.0319</c:v>
                </c:pt>
                <c:pt idx="622">
                  <c:v>1.0179</c:v>
                </c:pt>
                <c:pt idx="623">
                  <c:v>0.99639999999999995</c:v>
                </c:pt>
                <c:pt idx="624">
                  <c:v>1.0351999999999999</c:v>
                </c:pt>
                <c:pt idx="625">
                  <c:v>1.0249999999999999</c:v>
                </c:pt>
                <c:pt idx="626">
                  <c:v>0.98409999999999997</c:v>
                </c:pt>
                <c:pt idx="627">
                  <c:v>1.0341</c:v>
                </c:pt>
                <c:pt idx="628">
                  <c:v>0.94710000000000005</c:v>
                </c:pt>
                <c:pt idx="629">
                  <c:v>1.0093000000000001</c:v>
                </c:pt>
                <c:pt idx="630">
                  <c:v>0.98499999999999999</c:v>
                </c:pt>
                <c:pt idx="631">
                  <c:v>1.0508999999999999</c:v>
                </c:pt>
                <c:pt idx="632">
                  <c:v>1.0278</c:v>
                </c:pt>
                <c:pt idx="633">
                  <c:v>1.0045999999999999</c:v>
                </c:pt>
                <c:pt idx="634">
                  <c:v>1.0245</c:v>
                </c:pt>
                <c:pt idx="635">
                  <c:v>0.997</c:v>
                </c:pt>
                <c:pt idx="636">
                  <c:v>0.99139999999999995</c:v>
                </c:pt>
                <c:pt idx="637">
                  <c:v>0.97789999999999999</c:v>
                </c:pt>
                <c:pt idx="638">
                  <c:v>0.99229999999999996</c:v>
                </c:pt>
                <c:pt idx="639">
                  <c:v>0.98499999999999999</c:v>
                </c:pt>
                <c:pt idx="640">
                  <c:v>1.0398000000000001</c:v>
                </c:pt>
                <c:pt idx="641">
                  <c:v>1.0326</c:v>
                </c:pt>
                <c:pt idx="642">
                  <c:v>1.0374000000000001</c:v>
                </c:pt>
                <c:pt idx="643">
                  <c:v>1.0346</c:v>
                </c:pt>
                <c:pt idx="644">
                  <c:v>1.0143</c:v>
                </c:pt>
                <c:pt idx="645">
                  <c:v>1.0654999999999999</c:v>
                </c:pt>
                <c:pt idx="646">
                  <c:v>1.0697000000000001</c:v>
                </c:pt>
                <c:pt idx="647">
                  <c:v>1.026</c:v>
                </c:pt>
                <c:pt idx="648">
                  <c:v>0.99590000000000001</c:v>
                </c:pt>
                <c:pt idx="649">
                  <c:v>1.0603</c:v>
                </c:pt>
                <c:pt idx="650">
                  <c:v>1.0297000000000001</c:v>
                </c:pt>
                <c:pt idx="651">
                  <c:v>1.0114000000000001</c:v>
                </c:pt>
                <c:pt idx="652">
                  <c:v>1.0190999999999999</c:v>
                </c:pt>
                <c:pt idx="653">
                  <c:v>0.99960000000000004</c:v>
                </c:pt>
                <c:pt idx="654">
                  <c:v>1.0406</c:v>
                </c:pt>
                <c:pt idx="655">
                  <c:v>0.94589999999999996</c:v>
                </c:pt>
                <c:pt idx="656">
                  <c:v>1.0054000000000001</c:v>
                </c:pt>
                <c:pt idx="657">
                  <c:v>1.0273000000000001</c:v>
                </c:pt>
                <c:pt idx="658">
                  <c:v>1.0444</c:v>
                </c:pt>
                <c:pt idx="659">
                  <c:v>1.0670999999999999</c:v>
                </c:pt>
                <c:pt idx="660">
                  <c:v>1.073</c:v>
                </c:pt>
                <c:pt idx="661">
                  <c:v>1.1017999999999999</c:v>
                </c:pt>
                <c:pt idx="662">
                  <c:v>1.0797000000000001</c:v>
                </c:pt>
                <c:pt idx="663">
                  <c:v>1.0553999999999999</c:v>
                </c:pt>
                <c:pt idx="664">
                  <c:v>1.0116000000000001</c:v>
                </c:pt>
                <c:pt idx="665">
                  <c:v>1.0737000000000001</c:v>
                </c:pt>
                <c:pt idx="666">
                  <c:v>1.0843</c:v>
                </c:pt>
                <c:pt idx="667">
                  <c:v>1.0438000000000001</c:v>
                </c:pt>
                <c:pt idx="668">
                  <c:v>1.0494000000000001</c:v>
                </c:pt>
                <c:pt idx="669">
                  <c:v>1.0276000000000001</c:v>
                </c:pt>
                <c:pt idx="670">
                  <c:v>1.1238999999999999</c:v>
                </c:pt>
                <c:pt idx="671">
                  <c:v>1.1504000000000001</c:v>
                </c:pt>
                <c:pt idx="672">
                  <c:v>1.1571</c:v>
                </c:pt>
                <c:pt idx="673">
                  <c:v>1.127</c:v>
                </c:pt>
                <c:pt idx="674">
                  <c:v>1.0575000000000001</c:v>
                </c:pt>
                <c:pt idx="675">
                  <c:v>1.0670999999999999</c:v>
                </c:pt>
                <c:pt idx="676">
                  <c:v>1.0770999999999999</c:v>
                </c:pt>
                <c:pt idx="677">
                  <c:v>1.0956999999999999</c:v>
                </c:pt>
                <c:pt idx="678">
                  <c:v>1.0349999999999999</c:v>
                </c:pt>
                <c:pt idx="679">
                  <c:v>1.0591999999999999</c:v>
                </c:pt>
                <c:pt idx="680">
                  <c:v>1.0579000000000001</c:v>
                </c:pt>
                <c:pt idx="681">
                  <c:v>0.99450000000000005</c:v>
                </c:pt>
                <c:pt idx="682">
                  <c:v>1.0026999999999999</c:v>
                </c:pt>
                <c:pt idx="683">
                  <c:v>0.99099999999999999</c:v>
                </c:pt>
                <c:pt idx="684">
                  <c:v>1.0219</c:v>
                </c:pt>
                <c:pt idx="685">
                  <c:v>1.0230999999999999</c:v>
                </c:pt>
                <c:pt idx="686">
                  <c:v>0.9859</c:v>
                </c:pt>
                <c:pt idx="687">
                  <c:v>1.0066999999999999</c:v>
                </c:pt>
                <c:pt idx="688">
                  <c:v>1.0778000000000001</c:v>
                </c:pt>
                <c:pt idx="689">
                  <c:v>1.0416000000000001</c:v>
                </c:pt>
                <c:pt idx="690">
                  <c:v>0.99219999999999997</c:v>
                </c:pt>
                <c:pt idx="691">
                  <c:v>0.96189999999999998</c:v>
                </c:pt>
                <c:pt idx="692">
                  <c:v>0.99319999999999997</c:v>
                </c:pt>
                <c:pt idx="693">
                  <c:v>1.0230999999999999</c:v>
                </c:pt>
                <c:pt idx="694">
                  <c:v>1.0766</c:v>
                </c:pt>
                <c:pt idx="695">
                  <c:v>1.091</c:v>
                </c:pt>
                <c:pt idx="696">
                  <c:v>1.0508999999999999</c:v>
                </c:pt>
                <c:pt idx="697">
                  <c:v>1.0468</c:v>
                </c:pt>
                <c:pt idx="698">
                  <c:v>1.0175000000000001</c:v>
                </c:pt>
                <c:pt idx="699">
                  <c:v>1.0012000000000001</c:v>
                </c:pt>
                <c:pt idx="700">
                  <c:v>1.093</c:v>
                </c:pt>
                <c:pt idx="701">
                  <c:v>1.0622</c:v>
                </c:pt>
                <c:pt idx="702">
                  <c:v>1.0606</c:v>
                </c:pt>
                <c:pt idx="703">
                  <c:v>1.0042</c:v>
                </c:pt>
                <c:pt idx="704">
                  <c:v>1.0276000000000001</c:v>
                </c:pt>
                <c:pt idx="705">
                  <c:v>1.0281</c:v>
                </c:pt>
                <c:pt idx="706">
                  <c:v>1.0731999999999999</c:v>
                </c:pt>
                <c:pt idx="707">
                  <c:v>1.0361</c:v>
                </c:pt>
                <c:pt idx="708">
                  <c:v>1.0421</c:v>
                </c:pt>
                <c:pt idx="709">
                  <c:v>1.0951</c:v>
                </c:pt>
                <c:pt idx="710">
                  <c:v>1.0886</c:v>
                </c:pt>
                <c:pt idx="711">
                  <c:v>1.1347</c:v>
                </c:pt>
                <c:pt idx="712">
                  <c:v>1.1132</c:v>
                </c:pt>
                <c:pt idx="713">
                  <c:v>1.079</c:v>
                </c:pt>
                <c:pt idx="714">
                  <c:v>1.0743</c:v>
                </c:pt>
                <c:pt idx="715">
                  <c:v>1.1284000000000001</c:v>
                </c:pt>
                <c:pt idx="716">
                  <c:v>1.0685</c:v>
                </c:pt>
                <c:pt idx="717">
                  <c:v>1.0369999999999999</c:v>
                </c:pt>
                <c:pt idx="718">
                  <c:v>1.0351999999999999</c:v>
                </c:pt>
                <c:pt idx="719">
                  <c:v>1.0294000000000001</c:v>
                </c:pt>
                <c:pt idx="720">
                  <c:v>1.0848</c:v>
                </c:pt>
                <c:pt idx="721">
                  <c:v>1.0684</c:v>
                </c:pt>
                <c:pt idx="722">
                  <c:v>1.0119</c:v>
                </c:pt>
                <c:pt idx="723">
                  <c:v>0.96709999999999996</c:v>
                </c:pt>
                <c:pt idx="724">
                  <c:v>0.98640000000000005</c:v>
                </c:pt>
                <c:pt idx="725">
                  <c:v>0.97899999999999998</c:v>
                </c:pt>
                <c:pt idx="726">
                  <c:v>1.0242</c:v>
                </c:pt>
                <c:pt idx="727">
                  <c:v>1.0085</c:v>
                </c:pt>
                <c:pt idx="728">
                  <c:v>1.0088999999999999</c:v>
                </c:pt>
                <c:pt idx="729">
                  <c:v>1.0926</c:v>
                </c:pt>
                <c:pt idx="730">
                  <c:v>1.0579000000000001</c:v>
                </c:pt>
                <c:pt idx="731">
                  <c:v>1.1068</c:v>
                </c:pt>
                <c:pt idx="732">
                  <c:v>1.1163000000000001</c:v>
                </c:pt>
                <c:pt idx="733">
                  <c:v>1.034</c:v>
                </c:pt>
                <c:pt idx="734">
                  <c:v>1.0504</c:v>
                </c:pt>
                <c:pt idx="735">
                  <c:v>1.0659000000000001</c:v>
                </c:pt>
                <c:pt idx="736">
                  <c:v>1.0591999999999999</c:v>
                </c:pt>
                <c:pt idx="737">
                  <c:v>1.0568</c:v>
                </c:pt>
                <c:pt idx="738">
                  <c:v>1.0487</c:v>
                </c:pt>
                <c:pt idx="739">
                  <c:v>1.0384</c:v>
                </c:pt>
                <c:pt idx="740">
                  <c:v>1.147</c:v>
                </c:pt>
                <c:pt idx="741">
                  <c:v>1.1153999999999999</c:v>
                </c:pt>
                <c:pt idx="742">
                  <c:v>1.109</c:v>
                </c:pt>
                <c:pt idx="743">
                  <c:v>1.1384000000000001</c:v>
                </c:pt>
                <c:pt idx="744">
                  <c:v>1.1133</c:v>
                </c:pt>
                <c:pt idx="745">
                  <c:v>1.1247</c:v>
                </c:pt>
                <c:pt idx="746">
                  <c:v>1.0881000000000001</c:v>
                </c:pt>
                <c:pt idx="747">
                  <c:v>1.0598000000000001</c:v>
                </c:pt>
                <c:pt idx="748">
                  <c:v>1.0888</c:v>
                </c:pt>
                <c:pt idx="749">
                  <c:v>1.0495000000000001</c:v>
                </c:pt>
                <c:pt idx="750">
                  <c:v>1.091</c:v>
                </c:pt>
                <c:pt idx="751">
                  <c:v>1.0758000000000001</c:v>
                </c:pt>
                <c:pt idx="752">
                  <c:v>1.0549999999999999</c:v>
                </c:pt>
                <c:pt idx="753">
                  <c:v>1.0045999999999999</c:v>
                </c:pt>
                <c:pt idx="754">
                  <c:v>1.0217000000000001</c:v>
                </c:pt>
                <c:pt idx="755">
                  <c:v>0.98899999999999999</c:v>
                </c:pt>
                <c:pt idx="756">
                  <c:v>1.0704</c:v>
                </c:pt>
                <c:pt idx="757">
                  <c:v>1.026</c:v>
                </c:pt>
                <c:pt idx="758">
                  <c:v>0.98580000000000001</c:v>
                </c:pt>
                <c:pt idx="759">
                  <c:v>1.0427</c:v>
                </c:pt>
                <c:pt idx="760">
                  <c:v>0.95309999999999995</c:v>
                </c:pt>
                <c:pt idx="761">
                  <c:v>1.0041</c:v>
                </c:pt>
                <c:pt idx="762">
                  <c:v>1.0513999999999999</c:v>
                </c:pt>
                <c:pt idx="763">
                  <c:v>1.0465</c:v>
                </c:pt>
                <c:pt idx="764">
                  <c:v>1.0576000000000001</c:v>
                </c:pt>
                <c:pt idx="765">
                  <c:v>1.0900000000000001</c:v>
                </c:pt>
                <c:pt idx="766">
                  <c:v>1.1612</c:v>
                </c:pt>
                <c:pt idx="767">
                  <c:v>1.1305000000000001</c:v>
                </c:pt>
                <c:pt idx="768">
                  <c:v>1.1516999999999999</c:v>
                </c:pt>
                <c:pt idx="769">
                  <c:v>1.1413</c:v>
                </c:pt>
                <c:pt idx="770">
                  <c:v>1.0942000000000001</c:v>
                </c:pt>
                <c:pt idx="771">
                  <c:v>1.1201000000000001</c:v>
                </c:pt>
                <c:pt idx="772">
                  <c:v>1.0814999999999999</c:v>
                </c:pt>
                <c:pt idx="773">
                  <c:v>1.1225000000000001</c:v>
                </c:pt>
                <c:pt idx="774">
                  <c:v>1.0670999999999999</c:v>
                </c:pt>
                <c:pt idx="775">
                  <c:v>1.1384000000000001</c:v>
                </c:pt>
                <c:pt idx="776">
                  <c:v>1.1333</c:v>
                </c:pt>
                <c:pt idx="777">
                  <c:v>1.0129999999999999</c:v>
                </c:pt>
                <c:pt idx="778">
                  <c:v>0.99239999999999995</c:v>
                </c:pt>
                <c:pt idx="779">
                  <c:v>1.0235000000000001</c:v>
                </c:pt>
                <c:pt idx="780">
                  <c:v>1.0428999999999999</c:v>
                </c:pt>
                <c:pt idx="781">
                  <c:v>1.0318000000000001</c:v>
                </c:pt>
                <c:pt idx="782">
                  <c:v>1.0548</c:v>
                </c:pt>
                <c:pt idx="783">
                  <c:v>1.1009</c:v>
                </c:pt>
                <c:pt idx="784">
                  <c:v>1.1041000000000001</c:v>
                </c:pt>
                <c:pt idx="785">
                  <c:v>1.0396000000000001</c:v>
                </c:pt>
                <c:pt idx="786">
                  <c:v>1.0354000000000001</c:v>
                </c:pt>
                <c:pt idx="787">
                  <c:v>1.0339</c:v>
                </c:pt>
                <c:pt idx="788">
                  <c:v>1.0362</c:v>
                </c:pt>
                <c:pt idx="789">
                  <c:v>1.0349999999999999</c:v>
                </c:pt>
                <c:pt idx="790">
                  <c:v>1.0235000000000001</c:v>
                </c:pt>
                <c:pt idx="791">
                  <c:v>1.0253000000000001</c:v>
                </c:pt>
                <c:pt idx="792">
                  <c:v>0.97189999999999999</c:v>
                </c:pt>
                <c:pt idx="793">
                  <c:v>1.0470999999999999</c:v>
                </c:pt>
                <c:pt idx="794">
                  <c:v>0.99280000000000002</c:v>
                </c:pt>
                <c:pt idx="795">
                  <c:v>1.0063</c:v>
                </c:pt>
                <c:pt idx="796">
                  <c:v>1.0754999999999999</c:v>
                </c:pt>
                <c:pt idx="797">
                  <c:v>1.0881000000000001</c:v>
                </c:pt>
                <c:pt idx="798">
                  <c:v>1.0593999999999999</c:v>
                </c:pt>
                <c:pt idx="799">
                  <c:v>1.0946</c:v>
                </c:pt>
                <c:pt idx="800">
                  <c:v>1.0294000000000001</c:v>
                </c:pt>
                <c:pt idx="801">
                  <c:v>1.0304</c:v>
                </c:pt>
                <c:pt idx="802">
                  <c:v>1.1153999999999999</c:v>
                </c:pt>
                <c:pt idx="803">
                  <c:v>1.1025</c:v>
                </c:pt>
                <c:pt idx="804">
                  <c:v>1.0855999999999999</c:v>
                </c:pt>
                <c:pt idx="805">
                  <c:v>1.0408999999999999</c:v>
                </c:pt>
                <c:pt idx="806">
                  <c:v>1.0670999999999999</c:v>
                </c:pt>
                <c:pt idx="807">
                  <c:v>1.0969</c:v>
                </c:pt>
                <c:pt idx="808">
                  <c:v>1.0528999999999999</c:v>
                </c:pt>
                <c:pt idx="809">
                  <c:v>1.0165</c:v>
                </c:pt>
                <c:pt idx="810">
                  <c:v>1.0212000000000001</c:v>
                </c:pt>
                <c:pt idx="811">
                  <c:v>1.0361</c:v>
                </c:pt>
                <c:pt idx="812">
                  <c:v>0.98640000000000005</c:v>
                </c:pt>
                <c:pt idx="813">
                  <c:v>1.0369999999999999</c:v>
                </c:pt>
                <c:pt idx="814">
                  <c:v>0.98609999999999998</c:v>
                </c:pt>
                <c:pt idx="815">
                  <c:v>0.99809999999999999</c:v>
                </c:pt>
                <c:pt idx="816">
                  <c:v>1.0341</c:v>
                </c:pt>
                <c:pt idx="817">
                  <c:v>1.0656000000000001</c:v>
                </c:pt>
                <c:pt idx="818">
                  <c:v>1.0304</c:v>
                </c:pt>
                <c:pt idx="819">
                  <c:v>0.9677</c:v>
                </c:pt>
                <c:pt idx="820">
                  <c:v>0.98580000000000001</c:v>
                </c:pt>
                <c:pt idx="821">
                  <c:v>0.95699999999999996</c:v>
                </c:pt>
                <c:pt idx="822">
                  <c:v>0.97850000000000004</c:v>
                </c:pt>
                <c:pt idx="823">
                  <c:v>0.94269999999999998</c:v>
                </c:pt>
                <c:pt idx="824">
                  <c:v>0.93359999999999999</c:v>
                </c:pt>
                <c:pt idx="825">
                  <c:v>0.92300000000000004</c:v>
                </c:pt>
                <c:pt idx="826">
                  <c:v>0.97070000000000001</c:v>
                </c:pt>
                <c:pt idx="827">
                  <c:v>0.92500000000000004</c:v>
                </c:pt>
                <c:pt idx="828">
                  <c:v>0.92779999999999996</c:v>
                </c:pt>
                <c:pt idx="829">
                  <c:v>0.94340000000000002</c:v>
                </c:pt>
                <c:pt idx="830">
                  <c:v>0.89090000000000003</c:v>
                </c:pt>
                <c:pt idx="831">
                  <c:v>0.95099999999999996</c:v>
                </c:pt>
                <c:pt idx="832">
                  <c:v>0.90590000000000004</c:v>
                </c:pt>
                <c:pt idx="833">
                  <c:v>0.92779999999999996</c:v>
                </c:pt>
                <c:pt idx="834">
                  <c:v>0.92320000000000002</c:v>
                </c:pt>
                <c:pt idx="835">
                  <c:v>0.94789999999999996</c:v>
                </c:pt>
                <c:pt idx="836">
                  <c:v>0.95369999999999999</c:v>
                </c:pt>
                <c:pt idx="837">
                  <c:v>0.98909999999999998</c:v>
                </c:pt>
                <c:pt idx="838">
                  <c:v>0.97399999999999998</c:v>
                </c:pt>
                <c:pt idx="839">
                  <c:v>0.94730000000000003</c:v>
                </c:pt>
                <c:pt idx="840">
                  <c:v>0.98560000000000003</c:v>
                </c:pt>
                <c:pt idx="841">
                  <c:v>0.94799999999999995</c:v>
                </c:pt>
                <c:pt idx="842">
                  <c:v>1.0063</c:v>
                </c:pt>
                <c:pt idx="843">
                  <c:v>0.98</c:v>
                </c:pt>
                <c:pt idx="844">
                  <c:v>0.97619999999999996</c:v>
                </c:pt>
                <c:pt idx="845">
                  <c:v>0.99950000000000006</c:v>
                </c:pt>
                <c:pt idx="846">
                  <c:v>1.0121</c:v>
                </c:pt>
                <c:pt idx="847">
                  <c:v>1.0128999999999999</c:v>
                </c:pt>
                <c:pt idx="848">
                  <c:v>1.0408999999999999</c:v>
                </c:pt>
                <c:pt idx="849">
                  <c:v>1.0389999999999999</c:v>
                </c:pt>
                <c:pt idx="850">
                  <c:v>1.0872999999999999</c:v>
                </c:pt>
                <c:pt idx="851">
                  <c:v>1.0402</c:v>
                </c:pt>
                <c:pt idx="852">
                  <c:v>1.0547</c:v>
                </c:pt>
                <c:pt idx="853">
                  <c:v>1.0224</c:v>
                </c:pt>
                <c:pt idx="854">
                  <c:v>1.0098</c:v>
                </c:pt>
                <c:pt idx="855">
                  <c:v>1.0022</c:v>
                </c:pt>
                <c:pt idx="856">
                  <c:v>1.0466</c:v>
                </c:pt>
                <c:pt idx="857">
                  <c:v>1.0382</c:v>
                </c:pt>
                <c:pt idx="858">
                  <c:v>1.04</c:v>
                </c:pt>
                <c:pt idx="859">
                  <c:v>1.0373000000000001</c:v>
                </c:pt>
                <c:pt idx="860">
                  <c:v>1.0746</c:v>
                </c:pt>
                <c:pt idx="861">
                  <c:v>1.0619000000000001</c:v>
                </c:pt>
                <c:pt idx="862">
                  <c:v>1.0879000000000001</c:v>
                </c:pt>
                <c:pt idx="863">
                  <c:v>1.1646000000000001</c:v>
                </c:pt>
                <c:pt idx="864">
                  <c:v>1.1774</c:v>
                </c:pt>
                <c:pt idx="865">
                  <c:v>1.1467000000000001</c:v>
                </c:pt>
                <c:pt idx="866">
                  <c:v>1.0711999999999999</c:v>
                </c:pt>
                <c:pt idx="867">
                  <c:v>1.0158</c:v>
                </c:pt>
                <c:pt idx="868">
                  <c:v>1.1041000000000001</c:v>
                </c:pt>
                <c:pt idx="869">
                  <c:v>1.0938000000000001</c:v>
                </c:pt>
                <c:pt idx="870">
                  <c:v>1.0858000000000001</c:v>
                </c:pt>
                <c:pt idx="871">
                  <c:v>1.0582</c:v>
                </c:pt>
                <c:pt idx="872">
                  <c:v>1.1079000000000001</c:v>
                </c:pt>
                <c:pt idx="873">
                  <c:v>1.0680000000000001</c:v>
                </c:pt>
                <c:pt idx="874">
                  <c:v>1.1241000000000001</c:v>
                </c:pt>
                <c:pt idx="875">
                  <c:v>1.1153999999999999</c:v>
                </c:pt>
                <c:pt idx="876">
                  <c:v>1.0927</c:v>
                </c:pt>
                <c:pt idx="877">
                  <c:v>1.0869</c:v>
                </c:pt>
                <c:pt idx="878">
                  <c:v>1.1125</c:v>
                </c:pt>
                <c:pt idx="879">
                  <c:v>1.105</c:v>
                </c:pt>
                <c:pt idx="880">
                  <c:v>1.1191</c:v>
                </c:pt>
                <c:pt idx="881">
                  <c:v>1.0869</c:v>
                </c:pt>
                <c:pt idx="882">
                  <c:v>1.1005</c:v>
                </c:pt>
                <c:pt idx="883">
                  <c:v>1.131</c:v>
                </c:pt>
                <c:pt idx="884">
                  <c:v>1.1188</c:v>
                </c:pt>
                <c:pt idx="885">
                  <c:v>1.1107</c:v>
                </c:pt>
                <c:pt idx="886">
                  <c:v>1.0976999999999999</c:v>
                </c:pt>
                <c:pt idx="887">
                  <c:v>1.1238999999999999</c:v>
                </c:pt>
                <c:pt idx="888">
                  <c:v>1.1318999999999999</c:v>
                </c:pt>
                <c:pt idx="889">
                  <c:v>1.0566</c:v>
                </c:pt>
                <c:pt idx="890">
                  <c:v>1.0544</c:v>
                </c:pt>
                <c:pt idx="891">
                  <c:v>1.0587</c:v>
                </c:pt>
                <c:pt idx="892">
                  <c:v>1.0225</c:v>
                </c:pt>
                <c:pt idx="893">
                  <c:v>1.0334000000000001</c:v>
                </c:pt>
                <c:pt idx="894">
                  <c:v>1.0316000000000001</c:v>
                </c:pt>
                <c:pt idx="895">
                  <c:v>1.1067</c:v>
                </c:pt>
                <c:pt idx="896">
                  <c:v>1.0323</c:v>
                </c:pt>
                <c:pt idx="897">
                  <c:v>1.0291999999999999</c:v>
                </c:pt>
                <c:pt idx="898">
                  <c:v>1.0115000000000001</c:v>
                </c:pt>
                <c:pt idx="899">
                  <c:v>1.0264</c:v>
                </c:pt>
                <c:pt idx="900">
                  <c:v>1.0839000000000001</c:v>
                </c:pt>
                <c:pt idx="901">
                  <c:v>1.0565</c:v>
                </c:pt>
                <c:pt idx="902">
                  <c:v>1.0203</c:v>
                </c:pt>
                <c:pt idx="903">
                  <c:v>1.0006999999999999</c:v>
                </c:pt>
                <c:pt idx="904">
                  <c:v>1.022</c:v>
                </c:pt>
                <c:pt idx="905">
                  <c:v>1.0458000000000001</c:v>
                </c:pt>
                <c:pt idx="906">
                  <c:v>1.0599000000000001</c:v>
                </c:pt>
                <c:pt idx="907">
                  <c:v>1.0293000000000001</c:v>
                </c:pt>
                <c:pt idx="908">
                  <c:v>1.0436000000000001</c:v>
                </c:pt>
                <c:pt idx="909">
                  <c:v>1.0266999999999999</c:v>
                </c:pt>
                <c:pt idx="910">
                  <c:v>1.0044</c:v>
                </c:pt>
                <c:pt idx="911">
                  <c:v>1.0366</c:v>
                </c:pt>
                <c:pt idx="912">
                  <c:v>1.0449999999999999</c:v>
                </c:pt>
                <c:pt idx="913">
                  <c:v>1.0293000000000001</c:v>
                </c:pt>
                <c:pt idx="914">
                  <c:v>1.0742</c:v>
                </c:pt>
                <c:pt idx="915">
                  <c:v>1.073</c:v>
                </c:pt>
                <c:pt idx="916">
                  <c:v>1.0703</c:v>
                </c:pt>
                <c:pt idx="917">
                  <c:v>1.0684</c:v>
                </c:pt>
                <c:pt idx="918">
                  <c:v>1.0565</c:v>
                </c:pt>
                <c:pt idx="919">
                  <c:v>1.1408</c:v>
                </c:pt>
                <c:pt idx="920">
                  <c:v>1.1096999999999999</c:v>
                </c:pt>
                <c:pt idx="921">
                  <c:v>1.0922000000000001</c:v>
                </c:pt>
                <c:pt idx="922">
                  <c:v>1.1579999999999999</c:v>
                </c:pt>
                <c:pt idx="923">
                  <c:v>1.1286</c:v>
                </c:pt>
                <c:pt idx="924">
                  <c:v>1.0803</c:v>
                </c:pt>
                <c:pt idx="925">
                  <c:v>1.0768</c:v>
                </c:pt>
                <c:pt idx="926">
                  <c:v>1.0262</c:v>
                </c:pt>
                <c:pt idx="927">
                  <c:v>1.0488999999999999</c:v>
                </c:pt>
                <c:pt idx="928">
                  <c:v>1.0071000000000001</c:v>
                </c:pt>
                <c:pt idx="929">
                  <c:v>1.0374000000000001</c:v>
                </c:pt>
                <c:pt idx="930">
                  <c:v>1.0065</c:v>
                </c:pt>
                <c:pt idx="931">
                  <c:v>1.0344</c:v>
                </c:pt>
                <c:pt idx="932">
                  <c:v>0.97040000000000004</c:v>
                </c:pt>
                <c:pt idx="933">
                  <c:v>0.96209999999999996</c:v>
                </c:pt>
                <c:pt idx="934">
                  <c:v>1.0006999999999999</c:v>
                </c:pt>
                <c:pt idx="935">
                  <c:v>1.0124</c:v>
                </c:pt>
                <c:pt idx="936">
                  <c:v>1.0133000000000001</c:v>
                </c:pt>
                <c:pt idx="937">
                  <c:v>0.98899999999999999</c:v>
                </c:pt>
                <c:pt idx="938">
                  <c:v>0.94979999999999998</c:v>
                </c:pt>
                <c:pt idx="939">
                  <c:v>0.95420000000000005</c:v>
                </c:pt>
                <c:pt idx="940">
                  <c:v>0.99419999999999997</c:v>
                </c:pt>
                <c:pt idx="941">
                  <c:v>1.0308999999999999</c:v>
                </c:pt>
                <c:pt idx="942">
                  <c:v>1.0512999999999999</c:v>
                </c:pt>
                <c:pt idx="943">
                  <c:v>0.99570000000000003</c:v>
                </c:pt>
                <c:pt idx="944">
                  <c:v>1.0279</c:v>
                </c:pt>
                <c:pt idx="945">
                  <c:v>0.97750000000000004</c:v>
                </c:pt>
                <c:pt idx="946">
                  <c:v>0.99819999999999998</c:v>
                </c:pt>
                <c:pt idx="947">
                  <c:v>0.99850000000000005</c:v>
                </c:pt>
                <c:pt idx="948">
                  <c:v>0.9929</c:v>
                </c:pt>
                <c:pt idx="949">
                  <c:v>0.98160000000000003</c:v>
                </c:pt>
                <c:pt idx="950">
                  <c:v>1.0016</c:v>
                </c:pt>
                <c:pt idx="951">
                  <c:v>0.97519999999999996</c:v>
                </c:pt>
                <c:pt idx="952">
                  <c:v>0.96509999999999996</c:v>
                </c:pt>
                <c:pt idx="953">
                  <c:v>0.93889999999999996</c:v>
                </c:pt>
                <c:pt idx="954">
                  <c:v>0.93300000000000005</c:v>
                </c:pt>
                <c:pt idx="955">
                  <c:v>0.92700000000000005</c:v>
                </c:pt>
                <c:pt idx="956">
                  <c:v>0.95279999999999998</c:v>
                </c:pt>
                <c:pt idx="957">
                  <c:v>1.0156000000000001</c:v>
                </c:pt>
                <c:pt idx="958">
                  <c:v>1.0187999999999999</c:v>
                </c:pt>
                <c:pt idx="959">
                  <c:v>1.0124</c:v>
                </c:pt>
                <c:pt idx="960">
                  <c:v>1.0221</c:v>
                </c:pt>
                <c:pt idx="961">
                  <c:v>0.98950000000000005</c:v>
                </c:pt>
                <c:pt idx="962">
                  <c:v>1.0027999999999999</c:v>
                </c:pt>
                <c:pt idx="963">
                  <c:v>0.94530000000000003</c:v>
                </c:pt>
                <c:pt idx="964">
                  <c:v>0.98340000000000005</c:v>
                </c:pt>
                <c:pt idx="965">
                  <c:v>0.93600000000000005</c:v>
                </c:pt>
                <c:pt idx="966">
                  <c:v>0.91800000000000004</c:v>
                </c:pt>
                <c:pt idx="967">
                  <c:v>0.92549999999999999</c:v>
                </c:pt>
                <c:pt idx="968">
                  <c:v>0.94389999999999996</c:v>
                </c:pt>
                <c:pt idx="969">
                  <c:v>0.92810000000000004</c:v>
                </c:pt>
                <c:pt idx="970">
                  <c:v>0.85850000000000004</c:v>
                </c:pt>
                <c:pt idx="971">
                  <c:v>0.9516</c:v>
                </c:pt>
                <c:pt idx="972">
                  <c:v>0.94369999999999998</c:v>
                </c:pt>
                <c:pt idx="973">
                  <c:v>0.96299999999999997</c:v>
                </c:pt>
                <c:pt idx="974">
                  <c:v>0.95440000000000003</c:v>
                </c:pt>
                <c:pt idx="975">
                  <c:v>0.97350000000000003</c:v>
                </c:pt>
                <c:pt idx="976">
                  <c:v>1.0115000000000001</c:v>
                </c:pt>
                <c:pt idx="977">
                  <c:v>1.0329999999999999</c:v>
                </c:pt>
                <c:pt idx="978">
                  <c:v>0.95220000000000005</c:v>
                </c:pt>
                <c:pt idx="979">
                  <c:v>1.0206</c:v>
                </c:pt>
                <c:pt idx="980">
                  <c:v>0.91210000000000002</c:v>
                </c:pt>
                <c:pt idx="981">
                  <c:v>0.92979999999999996</c:v>
                </c:pt>
                <c:pt idx="982">
                  <c:v>0.96199999999999997</c:v>
                </c:pt>
                <c:pt idx="983">
                  <c:v>0.92420000000000002</c:v>
                </c:pt>
                <c:pt idx="984">
                  <c:v>0.97489999999999999</c:v>
                </c:pt>
                <c:pt idx="985">
                  <c:v>1.0098</c:v>
                </c:pt>
                <c:pt idx="986">
                  <c:v>1.0096000000000001</c:v>
                </c:pt>
                <c:pt idx="987">
                  <c:v>1.1025</c:v>
                </c:pt>
                <c:pt idx="988">
                  <c:v>1.0617000000000001</c:v>
                </c:pt>
                <c:pt idx="989">
                  <c:v>0.97950000000000004</c:v>
                </c:pt>
                <c:pt idx="990">
                  <c:v>1.0058</c:v>
                </c:pt>
                <c:pt idx="991">
                  <c:v>1.0354000000000001</c:v>
                </c:pt>
                <c:pt idx="992">
                  <c:v>1.0448</c:v>
                </c:pt>
                <c:pt idx="993">
                  <c:v>0.97560000000000002</c:v>
                </c:pt>
                <c:pt idx="994">
                  <c:v>0.92069999999999996</c:v>
                </c:pt>
                <c:pt idx="995">
                  <c:v>0.95040000000000002</c:v>
                </c:pt>
                <c:pt idx="996">
                  <c:v>0.9355</c:v>
                </c:pt>
                <c:pt idx="997">
                  <c:v>0.93759999999999999</c:v>
                </c:pt>
                <c:pt idx="998">
                  <c:v>0.9899</c:v>
                </c:pt>
                <c:pt idx="999">
                  <c:v>1.0046999999999999</c:v>
                </c:pt>
                <c:pt idx="1000">
                  <c:v>1.0041</c:v>
                </c:pt>
                <c:pt idx="1001">
                  <c:v>0.99590000000000001</c:v>
                </c:pt>
                <c:pt idx="1002">
                  <c:v>0.92779999999999996</c:v>
                </c:pt>
                <c:pt idx="1003">
                  <c:v>0.92879999999999996</c:v>
                </c:pt>
                <c:pt idx="1004">
                  <c:v>0.8831</c:v>
                </c:pt>
                <c:pt idx="1005">
                  <c:v>0.94679999999999997</c:v>
                </c:pt>
                <c:pt idx="1006">
                  <c:v>0.96140000000000003</c:v>
                </c:pt>
                <c:pt idx="1007">
                  <c:v>0.98209999999999997</c:v>
                </c:pt>
                <c:pt idx="1008">
                  <c:v>0.95660000000000001</c:v>
                </c:pt>
                <c:pt idx="1009">
                  <c:v>0.9234</c:v>
                </c:pt>
                <c:pt idx="1010">
                  <c:v>0.95220000000000005</c:v>
                </c:pt>
                <c:pt idx="1011">
                  <c:v>0.92320000000000002</c:v>
                </c:pt>
                <c:pt idx="1012">
                  <c:v>0.91200000000000003</c:v>
                </c:pt>
                <c:pt idx="1013">
                  <c:v>0.98560000000000003</c:v>
                </c:pt>
                <c:pt idx="1014">
                  <c:v>0.94940000000000002</c:v>
                </c:pt>
                <c:pt idx="1015">
                  <c:v>0.95820000000000005</c:v>
                </c:pt>
                <c:pt idx="1016">
                  <c:v>0.95789999999999997</c:v>
                </c:pt>
                <c:pt idx="1017">
                  <c:v>0.9042</c:v>
                </c:pt>
                <c:pt idx="1018">
                  <c:v>0.91339999999999999</c:v>
                </c:pt>
                <c:pt idx="1019">
                  <c:v>0.9526</c:v>
                </c:pt>
                <c:pt idx="1020">
                  <c:v>1.0044</c:v>
                </c:pt>
                <c:pt idx="1021">
                  <c:v>0.92330000000000001</c:v>
                </c:pt>
                <c:pt idx="1022">
                  <c:v>0.98929999999999996</c:v>
                </c:pt>
                <c:pt idx="1023">
                  <c:v>0.98919999999999997</c:v>
                </c:pt>
                <c:pt idx="1024">
                  <c:v>0.93369999999999997</c:v>
                </c:pt>
                <c:pt idx="1025">
                  <c:v>0.89959999999999996</c:v>
                </c:pt>
                <c:pt idx="1026">
                  <c:v>0.90359999999999996</c:v>
                </c:pt>
                <c:pt idx="1027">
                  <c:v>0.93359999999999999</c:v>
                </c:pt>
                <c:pt idx="1028">
                  <c:v>0.96640000000000004</c:v>
                </c:pt>
                <c:pt idx="1029">
                  <c:v>0.94750000000000001</c:v>
                </c:pt>
                <c:pt idx="1030">
                  <c:v>0.97489999999999999</c:v>
                </c:pt>
                <c:pt idx="1031">
                  <c:v>0.92230000000000001</c:v>
                </c:pt>
                <c:pt idx="1032">
                  <c:v>0.9536</c:v>
                </c:pt>
                <c:pt idx="1033">
                  <c:v>0.97650000000000003</c:v>
                </c:pt>
                <c:pt idx="1034">
                  <c:v>0.99980000000000002</c:v>
                </c:pt>
                <c:pt idx="1035">
                  <c:v>0.94620000000000004</c:v>
                </c:pt>
                <c:pt idx="1036">
                  <c:v>0.98080000000000001</c:v>
                </c:pt>
                <c:pt idx="1037">
                  <c:v>0.96399999999999997</c:v>
                </c:pt>
                <c:pt idx="1038">
                  <c:v>0.95499999999999996</c:v>
                </c:pt>
                <c:pt idx="1039">
                  <c:v>0.99170000000000003</c:v>
                </c:pt>
                <c:pt idx="1040">
                  <c:v>0.98180000000000001</c:v>
                </c:pt>
                <c:pt idx="1041">
                  <c:v>0.97240000000000004</c:v>
                </c:pt>
                <c:pt idx="1042">
                  <c:v>1.0014000000000001</c:v>
                </c:pt>
                <c:pt idx="1043">
                  <c:v>0.99619999999999997</c:v>
                </c:pt>
                <c:pt idx="1044">
                  <c:v>0.97340000000000004</c:v>
                </c:pt>
                <c:pt idx="1045">
                  <c:v>0.94889999999999997</c:v>
                </c:pt>
                <c:pt idx="1046">
                  <c:v>0.98609999999999998</c:v>
                </c:pt>
                <c:pt idx="1047">
                  <c:v>0.92879999999999996</c:v>
                </c:pt>
                <c:pt idx="1048">
                  <c:v>0.94020000000000004</c:v>
                </c:pt>
                <c:pt idx="1049">
                  <c:v>0.92310000000000003</c:v>
                </c:pt>
                <c:pt idx="1050">
                  <c:v>0.95499999999999996</c:v>
                </c:pt>
                <c:pt idx="1051">
                  <c:v>0.94550000000000001</c:v>
                </c:pt>
                <c:pt idx="1052">
                  <c:v>0.94799999999999995</c:v>
                </c:pt>
                <c:pt idx="1053">
                  <c:v>0.92420000000000002</c:v>
                </c:pt>
                <c:pt idx="1054">
                  <c:v>0.89700000000000002</c:v>
                </c:pt>
                <c:pt idx="1055">
                  <c:v>0.93710000000000004</c:v>
                </c:pt>
                <c:pt idx="1056">
                  <c:v>0.90480000000000005</c:v>
                </c:pt>
                <c:pt idx="1057">
                  <c:v>0.97629999999999995</c:v>
                </c:pt>
                <c:pt idx="1058">
                  <c:v>1.0103</c:v>
                </c:pt>
                <c:pt idx="1059">
                  <c:v>0.9728</c:v>
                </c:pt>
                <c:pt idx="1060">
                  <c:v>0.9718</c:v>
                </c:pt>
                <c:pt idx="1061">
                  <c:v>0.95760000000000001</c:v>
                </c:pt>
                <c:pt idx="1062">
                  <c:v>1.0407</c:v>
                </c:pt>
                <c:pt idx="1063">
                  <c:v>0.9748</c:v>
                </c:pt>
                <c:pt idx="1064">
                  <c:v>0.95920000000000005</c:v>
                </c:pt>
                <c:pt idx="1065">
                  <c:v>0.96350000000000002</c:v>
                </c:pt>
                <c:pt idx="1066">
                  <c:v>0.99470000000000003</c:v>
                </c:pt>
                <c:pt idx="1067">
                  <c:v>0.98629999999999995</c:v>
                </c:pt>
                <c:pt idx="1068">
                  <c:v>0.95050000000000001</c:v>
                </c:pt>
                <c:pt idx="1069">
                  <c:v>0.97170000000000001</c:v>
                </c:pt>
                <c:pt idx="1070">
                  <c:v>0.92689999999999995</c:v>
                </c:pt>
                <c:pt idx="1071">
                  <c:v>0.99619999999999997</c:v>
                </c:pt>
                <c:pt idx="1072">
                  <c:v>0.97519999999999996</c:v>
                </c:pt>
                <c:pt idx="1073">
                  <c:v>1.0052000000000001</c:v>
                </c:pt>
                <c:pt idx="1074">
                  <c:v>0.99150000000000005</c:v>
                </c:pt>
                <c:pt idx="1075">
                  <c:v>1.0239</c:v>
                </c:pt>
                <c:pt idx="1076">
                  <c:v>0.98970000000000002</c:v>
                </c:pt>
                <c:pt idx="1077">
                  <c:v>1.0047999999999999</c:v>
                </c:pt>
                <c:pt idx="1078">
                  <c:v>0.93220000000000003</c:v>
                </c:pt>
                <c:pt idx="1079">
                  <c:v>0.93730000000000002</c:v>
                </c:pt>
                <c:pt idx="1080">
                  <c:v>0.96460000000000001</c:v>
                </c:pt>
                <c:pt idx="1081">
                  <c:v>0.90849999999999997</c:v>
                </c:pt>
                <c:pt idx="1082">
                  <c:v>0.90090000000000003</c:v>
                </c:pt>
                <c:pt idx="1083">
                  <c:v>0.93720000000000003</c:v>
                </c:pt>
                <c:pt idx="1084">
                  <c:v>0.98880000000000001</c:v>
                </c:pt>
                <c:pt idx="1085">
                  <c:v>0.93110000000000004</c:v>
                </c:pt>
                <c:pt idx="1086">
                  <c:v>1.0019</c:v>
                </c:pt>
                <c:pt idx="1087">
                  <c:v>0.97929999999999995</c:v>
                </c:pt>
                <c:pt idx="1088">
                  <c:v>0.99690000000000001</c:v>
                </c:pt>
                <c:pt idx="1089">
                  <c:v>0.97550000000000003</c:v>
                </c:pt>
                <c:pt idx="1090">
                  <c:v>0.98699999999999999</c:v>
                </c:pt>
                <c:pt idx="1091">
                  <c:v>0.92749999999999999</c:v>
                </c:pt>
                <c:pt idx="1092">
                  <c:v>0.89739999999999998</c:v>
                </c:pt>
                <c:pt idx="1093">
                  <c:v>1.0255000000000001</c:v>
                </c:pt>
                <c:pt idx="1094">
                  <c:v>0.89870000000000005</c:v>
                </c:pt>
                <c:pt idx="1095">
                  <c:v>0.93810000000000004</c:v>
                </c:pt>
                <c:pt idx="1096">
                  <c:v>0.91339999999999999</c:v>
                </c:pt>
                <c:pt idx="1097">
                  <c:v>0.90839999999999999</c:v>
                </c:pt>
                <c:pt idx="1098">
                  <c:v>0.90200000000000002</c:v>
                </c:pt>
                <c:pt idx="1099">
                  <c:v>0.93440000000000001</c:v>
                </c:pt>
                <c:pt idx="1100">
                  <c:v>0.94769999999999999</c:v>
                </c:pt>
                <c:pt idx="1101">
                  <c:v>0.96140000000000003</c:v>
                </c:pt>
                <c:pt idx="1102">
                  <c:v>0.95350000000000001</c:v>
                </c:pt>
                <c:pt idx="1103">
                  <c:v>0.97109999999999996</c:v>
                </c:pt>
                <c:pt idx="1104">
                  <c:v>0.9607</c:v>
                </c:pt>
                <c:pt idx="1105">
                  <c:v>0.93720000000000003</c:v>
                </c:pt>
                <c:pt idx="1106">
                  <c:v>1.0139</c:v>
                </c:pt>
                <c:pt idx="1107">
                  <c:v>1.0101</c:v>
                </c:pt>
                <c:pt idx="1108">
                  <c:v>0.98170000000000002</c:v>
                </c:pt>
                <c:pt idx="1109">
                  <c:v>0.9597</c:v>
                </c:pt>
                <c:pt idx="1110">
                  <c:v>0.99109999999999998</c:v>
                </c:pt>
                <c:pt idx="1111">
                  <c:v>0.95820000000000005</c:v>
                </c:pt>
                <c:pt idx="1112">
                  <c:v>0.9819</c:v>
                </c:pt>
                <c:pt idx="1113">
                  <c:v>1.0442</c:v>
                </c:pt>
                <c:pt idx="1114">
                  <c:v>0.99019999999999997</c:v>
                </c:pt>
                <c:pt idx="1115">
                  <c:v>0.96719999999999995</c:v>
                </c:pt>
                <c:pt idx="1116">
                  <c:v>0.98450000000000004</c:v>
                </c:pt>
                <c:pt idx="1117">
                  <c:v>1.0407999999999999</c:v>
                </c:pt>
                <c:pt idx="1118">
                  <c:v>1.0102</c:v>
                </c:pt>
                <c:pt idx="1119">
                  <c:v>0.99960000000000004</c:v>
                </c:pt>
                <c:pt idx="1120">
                  <c:v>1.0851999999999999</c:v>
                </c:pt>
                <c:pt idx="1121">
                  <c:v>1.0156000000000001</c:v>
                </c:pt>
                <c:pt idx="1122">
                  <c:v>0.96930000000000005</c:v>
                </c:pt>
                <c:pt idx="1123">
                  <c:v>0.89080000000000004</c:v>
                </c:pt>
                <c:pt idx="1124">
                  <c:v>0.96619999999999995</c:v>
                </c:pt>
                <c:pt idx="1125">
                  <c:v>1.0255000000000001</c:v>
                </c:pt>
                <c:pt idx="1126">
                  <c:v>0.97330000000000005</c:v>
                </c:pt>
                <c:pt idx="1127">
                  <c:v>0.96860000000000002</c:v>
                </c:pt>
                <c:pt idx="1128">
                  <c:v>0.98460000000000003</c:v>
                </c:pt>
                <c:pt idx="1129">
                  <c:v>0.9446</c:v>
                </c:pt>
                <c:pt idx="1130">
                  <c:v>0.94179999999999997</c:v>
                </c:pt>
                <c:pt idx="1131">
                  <c:v>0.93640000000000001</c:v>
                </c:pt>
                <c:pt idx="1132">
                  <c:v>0.95120000000000005</c:v>
                </c:pt>
                <c:pt idx="1133">
                  <c:v>0.96230000000000004</c:v>
                </c:pt>
                <c:pt idx="1134">
                  <c:v>0.96360000000000001</c:v>
                </c:pt>
                <c:pt idx="1135">
                  <c:v>0.95499999999999996</c:v>
                </c:pt>
                <c:pt idx="1136">
                  <c:v>0.89549999999999996</c:v>
                </c:pt>
                <c:pt idx="1137">
                  <c:v>0.95879999999999999</c:v>
                </c:pt>
                <c:pt idx="1138">
                  <c:v>0.99270000000000003</c:v>
                </c:pt>
                <c:pt idx="1139">
                  <c:v>0.96930000000000005</c:v>
                </c:pt>
                <c:pt idx="1140">
                  <c:v>0.97330000000000005</c:v>
                </c:pt>
                <c:pt idx="1141">
                  <c:v>0.89449999999999996</c:v>
                </c:pt>
                <c:pt idx="1142">
                  <c:v>0.98770000000000002</c:v>
                </c:pt>
                <c:pt idx="1143">
                  <c:v>0.9486</c:v>
                </c:pt>
                <c:pt idx="1144">
                  <c:v>0.98460000000000003</c:v>
                </c:pt>
                <c:pt idx="1145">
                  <c:v>1.0206</c:v>
                </c:pt>
                <c:pt idx="1146">
                  <c:v>0.97350000000000003</c:v>
                </c:pt>
                <c:pt idx="1147">
                  <c:v>0.98440000000000005</c:v>
                </c:pt>
                <c:pt idx="1148">
                  <c:v>0.97199999999999998</c:v>
                </c:pt>
                <c:pt idx="1149">
                  <c:v>0.96250000000000002</c:v>
                </c:pt>
                <c:pt idx="1150">
                  <c:v>1.0065</c:v>
                </c:pt>
                <c:pt idx="1151">
                  <c:v>0.96099999999999997</c:v>
                </c:pt>
                <c:pt idx="1152">
                  <c:v>1.0287999999999999</c:v>
                </c:pt>
                <c:pt idx="1153">
                  <c:v>0.98860000000000003</c:v>
                </c:pt>
                <c:pt idx="1154">
                  <c:v>0.99760000000000004</c:v>
                </c:pt>
                <c:pt idx="1155">
                  <c:v>0.98580000000000001</c:v>
                </c:pt>
                <c:pt idx="1156">
                  <c:v>1.0251999999999999</c:v>
                </c:pt>
                <c:pt idx="1157">
                  <c:v>0.99319999999999997</c:v>
                </c:pt>
                <c:pt idx="1158">
                  <c:v>0.95199999999999996</c:v>
                </c:pt>
                <c:pt idx="1159">
                  <c:v>0.89029999999999998</c:v>
                </c:pt>
                <c:pt idx="1160">
                  <c:v>0.9647</c:v>
                </c:pt>
                <c:pt idx="1161">
                  <c:v>0.93100000000000005</c:v>
                </c:pt>
                <c:pt idx="1162">
                  <c:v>0.99680000000000002</c:v>
                </c:pt>
                <c:pt idx="1163">
                  <c:v>1.0362</c:v>
                </c:pt>
                <c:pt idx="1164">
                  <c:v>0.95020000000000004</c:v>
                </c:pt>
                <c:pt idx="1165">
                  <c:v>1.0028999999999999</c:v>
                </c:pt>
                <c:pt idx="1166">
                  <c:v>1.0002</c:v>
                </c:pt>
                <c:pt idx="1167">
                  <c:v>0.93659999999999999</c:v>
                </c:pt>
                <c:pt idx="1168">
                  <c:v>1.0183</c:v>
                </c:pt>
                <c:pt idx="1169">
                  <c:v>1.0013000000000001</c:v>
                </c:pt>
                <c:pt idx="1170">
                  <c:v>1.1158999999999999</c:v>
                </c:pt>
                <c:pt idx="1171">
                  <c:v>1.0658000000000001</c:v>
                </c:pt>
                <c:pt idx="1172">
                  <c:v>1.0603</c:v>
                </c:pt>
                <c:pt idx="1173">
                  <c:v>1.02</c:v>
                </c:pt>
                <c:pt idx="1174">
                  <c:v>1.0021</c:v>
                </c:pt>
                <c:pt idx="1175">
                  <c:v>1.0075000000000001</c:v>
                </c:pt>
                <c:pt idx="1176">
                  <c:v>0.98160000000000003</c:v>
                </c:pt>
                <c:pt idx="1177">
                  <c:v>1.0712999999999999</c:v>
                </c:pt>
                <c:pt idx="1178">
                  <c:v>1.0266</c:v>
                </c:pt>
                <c:pt idx="1179">
                  <c:v>1.0709</c:v>
                </c:pt>
                <c:pt idx="1180">
                  <c:v>1.0224</c:v>
                </c:pt>
                <c:pt idx="1181">
                  <c:v>1.0053000000000001</c:v>
                </c:pt>
                <c:pt idx="1182">
                  <c:v>0.99850000000000005</c:v>
                </c:pt>
                <c:pt idx="1183">
                  <c:v>1.0693999999999999</c:v>
                </c:pt>
                <c:pt idx="1184">
                  <c:v>1.0669999999999999</c:v>
                </c:pt>
                <c:pt idx="1185">
                  <c:v>1.0649999999999999</c:v>
                </c:pt>
                <c:pt idx="1186">
                  <c:v>1.0135000000000001</c:v>
                </c:pt>
                <c:pt idx="1187">
                  <c:v>1.0084</c:v>
                </c:pt>
                <c:pt idx="1188">
                  <c:v>1.0063</c:v>
                </c:pt>
                <c:pt idx="1189">
                  <c:v>1.0402</c:v>
                </c:pt>
                <c:pt idx="1190">
                  <c:v>1.0832999999999999</c:v>
                </c:pt>
                <c:pt idx="1191">
                  <c:v>1.0261</c:v>
                </c:pt>
                <c:pt idx="1192">
                  <c:v>1.0644</c:v>
                </c:pt>
                <c:pt idx="1193">
                  <c:v>1.0846</c:v>
                </c:pt>
                <c:pt idx="1194">
                  <c:v>1.0482</c:v>
                </c:pt>
                <c:pt idx="1195">
                  <c:v>1.1234</c:v>
                </c:pt>
                <c:pt idx="1196">
                  <c:v>1.0244</c:v>
                </c:pt>
                <c:pt idx="1197">
                  <c:v>1.0201</c:v>
                </c:pt>
                <c:pt idx="1198">
                  <c:v>1.0148999999999999</c:v>
                </c:pt>
                <c:pt idx="1199">
                  <c:v>1.0544</c:v>
                </c:pt>
                <c:pt idx="1200">
                  <c:v>1.0355000000000001</c:v>
                </c:pt>
                <c:pt idx="1201">
                  <c:v>1.0463</c:v>
                </c:pt>
                <c:pt idx="1202">
                  <c:v>1.0736000000000001</c:v>
                </c:pt>
                <c:pt idx="1203">
                  <c:v>1.0611999999999999</c:v>
                </c:pt>
                <c:pt idx="1204">
                  <c:v>1.0669999999999999</c:v>
                </c:pt>
                <c:pt idx="1205">
                  <c:v>1.0727</c:v>
                </c:pt>
                <c:pt idx="1206">
                  <c:v>1.0804</c:v>
                </c:pt>
                <c:pt idx="1207">
                  <c:v>1.0318000000000001</c:v>
                </c:pt>
                <c:pt idx="1208">
                  <c:v>1.0677000000000001</c:v>
                </c:pt>
                <c:pt idx="1209">
                  <c:v>1.1046</c:v>
                </c:pt>
                <c:pt idx="1210">
                  <c:v>1.0738000000000001</c:v>
                </c:pt>
                <c:pt idx="1211">
                  <c:v>1.0831</c:v>
                </c:pt>
                <c:pt idx="1212">
                  <c:v>1.0338000000000001</c:v>
                </c:pt>
                <c:pt idx="1213">
                  <c:v>0.96189999999999998</c:v>
                </c:pt>
                <c:pt idx="1214">
                  <c:v>1.0556000000000001</c:v>
                </c:pt>
                <c:pt idx="1215">
                  <c:v>1.0810999999999999</c:v>
                </c:pt>
                <c:pt idx="1216">
                  <c:v>1.0629999999999999</c:v>
                </c:pt>
                <c:pt idx="1217">
                  <c:v>1.0645</c:v>
                </c:pt>
                <c:pt idx="1218">
                  <c:v>1.0609</c:v>
                </c:pt>
                <c:pt idx="1219">
                  <c:v>1.0448999999999999</c:v>
                </c:pt>
                <c:pt idx="1220">
                  <c:v>1.095</c:v>
                </c:pt>
                <c:pt idx="1221">
                  <c:v>1.0438000000000001</c:v>
                </c:pt>
                <c:pt idx="1222">
                  <c:v>1.0570999999999999</c:v>
                </c:pt>
                <c:pt idx="1223">
                  <c:v>1.0670999999999999</c:v>
                </c:pt>
                <c:pt idx="1224">
                  <c:v>1.0027999999999999</c:v>
                </c:pt>
                <c:pt idx="1225">
                  <c:v>1.0443</c:v>
                </c:pt>
                <c:pt idx="1226">
                  <c:v>1.0152000000000001</c:v>
                </c:pt>
                <c:pt idx="1227">
                  <c:v>1.0117</c:v>
                </c:pt>
                <c:pt idx="1228">
                  <c:v>1.0143</c:v>
                </c:pt>
                <c:pt idx="1229">
                  <c:v>1.0738000000000001</c:v>
                </c:pt>
                <c:pt idx="1230">
                  <c:v>1.0474000000000001</c:v>
                </c:pt>
                <c:pt idx="1231">
                  <c:v>1.0763</c:v>
                </c:pt>
                <c:pt idx="1232">
                  <c:v>1.0071000000000001</c:v>
                </c:pt>
                <c:pt idx="1233">
                  <c:v>1.0277000000000001</c:v>
                </c:pt>
                <c:pt idx="1234">
                  <c:v>1.0401</c:v>
                </c:pt>
                <c:pt idx="1235">
                  <c:v>1.0494000000000001</c:v>
                </c:pt>
                <c:pt idx="1236">
                  <c:v>1.0555000000000001</c:v>
                </c:pt>
                <c:pt idx="1237">
                  <c:v>0.98140000000000005</c:v>
                </c:pt>
                <c:pt idx="1238">
                  <c:v>1.0580000000000001</c:v>
                </c:pt>
                <c:pt idx="1239">
                  <c:v>1.0278</c:v>
                </c:pt>
                <c:pt idx="1240">
                  <c:v>1.0723</c:v>
                </c:pt>
                <c:pt idx="1241">
                  <c:v>1.0479000000000001</c:v>
                </c:pt>
                <c:pt idx="1242">
                  <c:v>1.0558000000000001</c:v>
                </c:pt>
                <c:pt idx="1243">
                  <c:v>1.0391999999999999</c:v>
                </c:pt>
                <c:pt idx="1244">
                  <c:v>1.0274000000000001</c:v>
                </c:pt>
                <c:pt idx="1245">
                  <c:v>0.97289999999999999</c:v>
                </c:pt>
                <c:pt idx="1246">
                  <c:v>1.0042</c:v>
                </c:pt>
                <c:pt idx="1247">
                  <c:v>1.0401</c:v>
                </c:pt>
                <c:pt idx="1248">
                  <c:v>0.98719999999999997</c:v>
                </c:pt>
                <c:pt idx="1249">
                  <c:v>1.0527</c:v>
                </c:pt>
                <c:pt idx="1250">
                  <c:v>1.0588</c:v>
                </c:pt>
                <c:pt idx="1251">
                  <c:v>1.0477000000000001</c:v>
                </c:pt>
                <c:pt idx="1252">
                  <c:v>0.98939999999999995</c:v>
                </c:pt>
                <c:pt idx="1253">
                  <c:v>0.97799999999999998</c:v>
                </c:pt>
                <c:pt idx="1254">
                  <c:v>1.0097</c:v>
                </c:pt>
                <c:pt idx="1255">
                  <c:v>1.0780000000000001</c:v>
                </c:pt>
                <c:pt idx="1256">
                  <c:v>1.038</c:v>
                </c:pt>
                <c:pt idx="1257">
                  <c:v>1.016</c:v>
                </c:pt>
                <c:pt idx="1258">
                  <c:v>1.0543</c:v>
                </c:pt>
                <c:pt idx="1259">
                  <c:v>1.0482</c:v>
                </c:pt>
                <c:pt idx="1260">
                  <c:v>1.077</c:v>
                </c:pt>
                <c:pt idx="1261">
                  <c:v>1.0677000000000001</c:v>
                </c:pt>
                <c:pt idx="1262">
                  <c:v>1.0356000000000001</c:v>
                </c:pt>
                <c:pt idx="1263">
                  <c:v>1.0825</c:v>
                </c:pt>
                <c:pt idx="1264">
                  <c:v>1.1549</c:v>
                </c:pt>
                <c:pt idx="1265">
                  <c:v>1.1612</c:v>
                </c:pt>
                <c:pt idx="1266">
                  <c:v>1.1765000000000001</c:v>
                </c:pt>
                <c:pt idx="1267">
                  <c:v>1.1171</c:v>
                </c:pt>
                <c:pt idx="1268">
                  <c:v>1.1194999999999999</c:v>
                </c:pt>
                <c:pt idx="1269">
                  <c:v>1.1594</c:v>
                </c:pt>
                <c:pt idx="1270">
                  <c:v>1.1612</c:v>
                </c:pt>
                <c:pt idx="1271">
                  <c:v>1.1975</c:v>
                </c:pt>
                <c:pt idx="1272">
                  <c:v>1.1930000000000001</c:v>
                </c:pt>
                <c:pt idx="1273">
                  <c:v>1.2077</c:v>
                </c:pt>
                <c:pt idx="1274">
                  <c:v>1.1242000000000001</c:v>
                </c:pt>
                <c:pt idx="1275">
                  <c:v>1.1166</c:v>
                </c:pt>
                <c:pt idx="1276">
                  <c:v>1.1194</c:v>
                </c:pt>
                <c:pt idx="1277">
                  <c:v>1.1527000000000001</c:v>
                </c:pt>
                <c:pt idx="1278">
                  <c:v>1.1457999999999999</c:v>
                </c:pt>
                <c:pt idx="1279">
                  <c:v>1.0881000000000001</c:v>
                </c:pt>
                <c:pt idx="1280">
                  <c:v>1.0609</c:v>
                </c:pt>
                <c:pt idx="1281">
                  <c:v>1.1082000000000001</c:v>
                </c:pt>
                <c:pt idx="1282">
                  <c:v>1.1466000000000001</c:v>
                </c:pt>
                <c:pt idx="1283">
                  <c:v>1.1735</c:v>
                </c:pt>
                <c:pt idx="1284">
                  <c:v>1.1178999999999999</c:v>
                </c:pt>
                <c:pt idx="1285">
                  <c:v>1.1433</c:v>
                </c:pt>
                <c:pt idx="1286">
                  <c:v>1.171</c:v>
                </c:pt>
                <c:pt idx="1287">
                  <c:v>1.1045</c:v>
                </c:pt>
                <c:pt idx="1288">
                  <c:v>1.1294999999999999</c:v>
                </c:pt>
                <c:pt idx="1289">
                  <c:v>1.1646000000000001</c:v>
                </c:pt>
                <c:pt idx="1290">
                  <c:v>1.1436999999999999</c:v>
                </c:pt>
                <c:pt idx="1291">
                  <c:v>1.2744</c:v>
                </c:pt>
                <c:pt idx="1292">
                  <c:v>1.2125999999999999</c:v>
                </c:pt>
                <c:pt idx="1293">
                  <c:v>1.1758999999999999</c:v>
                </c:pt>
                <c:pt idx="1294">
                  <c:v>1.1994</c:v>
                </c:pt>
                <c:pt idx="1295">
                  <c:v>1.1469</c:v>
                </c:pt>
                <c:pt idx="1296">
                  <c:v>1.1575</c:v>
                </c:pt>
                <c:pt idx="1297">
                  <c:v>1.0814999999999999</c:v>
                </c:pt>
                <c:pt idx="1298">
                  <c:v>1.1194999999999999</c:v>
                </c:pt>
                <c:pt idx="1299">
                  <c:v>1.1592</c:v>
                </c:pt>
                <c:pt idx="1300">
                  <c:v>1.1094999999999999</c:v>
                </c:pt>
                <c:pt idx="1301">
                  <c:v>1.0837000000000001</c:v>
                </c:pt>
                <c:pt idx="1302">
                  <c:v>1.1325000000000001</c:v>
                </c:pt>
                <c:pt idx="1303">
                  <c:v>1.0770999999999999</c:v>
                </c:pt>
                <c:pt idx="1304">
                  <c:v>1.1076999999999999</c:v>
                </c:pt>
                <c:pt idx="1305">
                  <c:v>1.1121000000000001</c:v>
                </c:pt>
                <c:pt idx="1306">
                  <c:v>1.0740000000000001</c:v>
                </c:pt>
                <c:pt idx="1307">
                  <c:v>1.1513</c:v>
                </c:pt>
                <c:pt idx="1308">
                  <c:v>1.1455</c:v>
                </c:pt>
                <c:pt idx="1309">
                  <c:v>1.1724000000000001</c:v>
                </c:pt>
                <c:pt idx="1310">
                  <c:v>1.1919999999999999</c:v>
                </c:pt>
                <c:pt idx="1311">
                  <c:v>1.1691</c:v>
                </c:pt>
                <c:pt idx="1312">
                  <c:v>1.1106</c:v>
                </c:pt>
                <c:pt idx="1313">
                  <c:v>1.0694999999999999</c:v>
                </c:pt>
                <c:pt idx="1314">
                  <c:v>1.044</c:v>
                </c:pt>
                <c:pt idx="1315">
                  <c:v>1.0481</c:v>
                </c:pt>
                <c:pt idx="1316">
                  <c:v>1.0448999999999999</c:v>
                </c:pt>
                <c:pt idx="1317">
                  <c:v>1.0464</c:v>
                </c:pt>
                <c:pt idx="1318">
                  <c:v>1.0248999999999999</c:v>
                </c:pt>
                <c:pt idx="1319">
                  <c:v>1.1125</c:v>
                </c:pt>
                <c:pt idx="1320">
                  <c:v>1.1285000000000001</c:v>
                </c:pt>
                <c:pt idx="1321">
                  <c:v>1.0567</c:v>
                </c:pt>
                <c:pt idx="1322">
                  <c:v>1.1262000000000001</c:v>
                </c:pt>
                <c:pt idx="1323">
                  <c:v>1.099</c:v>
                </c:pt>
                <c:pt idx="1324">
                  <c:v>1.0912999999999999</c:v>
                </c:pt>
                <c:pt idx="1325">
                  <c:v>1.0632999999999999</c:v>
                </c:pt>
                <c:pt idx="1326">
                  <c:v>1.0774999999999999</c:v>
                </c:pt>
                <c:pt idx="1327">
                  <c:v>1.0631999999999999</c:v>
                </c:pt>
                <c:pt idx="1328">
                  <c:v>1.1368</c:v>
                </c:pt>
                <c:pt idx="1329">
                  <c:v>1.1396999999999999</c:v>
                </c:pt>
                <c:pt idx="1330">
                  <c:v>1.1318999999999999</c:v>
                </c:pt>
                <c:pt idx="1331">
                  <c:v>1.1075999999999999</c:v>
                </c:pt>
                <c:pt idx="1332">
                  <c:v>1.1333</c:v>
                </c:pt>
                <c:pt idx="1333">
                  <c:v>1.0854999999999999</c:v>
                </c:pt>
                <c:pt idx="1334">
                  <c:v>1.0959000000000001</c:v>
                </c:pt>
                <c:pt idx="1335">
                  <c:v>1.0924</c:v>
                </c:pt>
                <c:pt idx="1336">
                  <c:v>1.0637000000000001</c:v>
                </c:pt>
                <c:pt idx="1337">
                  <c:v>1.0764</c:v>
                </c:pt>
                <c:pt idx="1338">
                  <c:v>1.0908</c:v>
                </c:pt>
                <c:pt idx="1339">
                  <c:v>1.0335000000000001</c:v>
                </c:pt>
                <c:pt idx="1340">
                  <c:v>1.0387</c:v>
                </c:pt>
                <c:pt idx="1341">
                  <c:v>1.0795999999999999</c:v>
                </c:pt>
                <c:pt idx="1342">
                  <c:v>1.1225000000000001</c:v>
                </c:pt>
                <c:pt idx="1343">
                  <c:v>1.1252</c:v>
                </c:pt>
                <c:pt idx="1344">
                  <c:v>1.1263000000000001</c:v>
                </c:pt>
                <c:pt idx="1345">
                  <c:v>1.1531</c:v>
                </c:pt>
                <c:pt idx="1346">
                  <c:v>1.0925</c:v>
                </c:pt>
                <c:pt idx="1347">
                  <c:v>1.0784</c:v>
                </c:pt>
                <c:pt idx="1348">
                  <c:v>1.0313000000000001</c:v>
                </c:pt>
                <c:pt idx="1349">
                  <c:v>1.0596000000000001</c:v>
                </c:pt>
                <c:pt idx="1350">
                  <c:v>1.0845</c:v>
                </c:pt>
                <c:pt idx="1351">
                  <c:v>1.0548</c:v>
                </c:pt>
                <c:pt idx="1352">
                  <c:v>1.03</c:v>
                </c:pt>
                <c:pt idx="1353">
                  <c:v>1.0298</c:v>
                </c:pt>
                <c:pt idx="1354">
                  <c:v>1.0217000000000001</c:v>
                </c:pt>
                <c:pt idx="1355">
                  <c:v>1.0456000000000001</c:v>
                </c:pt>
                <c:pt idx="1356">
                  <c:v>1.0374000000000001</c:v>
                </c:pt>
                <c:pt idx="1357">
                  <c:v>1.0278</c:v>
                </c:pt>
                <c:pt idx="1358">
                  <c:v>1.0388999999999999</c:v>
                </c:pt>
                <c:pt idx="1359">
                  <c:v>1.0583</c:v>
                </c:pt>
                <c:pt idx="1360">
                  <c:v>1.0669999999999999</c:v>
                </c:pt>
                <c:pt idx="1361">
                  <c:v>1.1526000000000001</c:v>
                </c:pt>
                <c:pt idx="1362">
                  <c:v>1.1728000000000001</c:v>
                </c:pt>
                <c:pt idx="1363">
                  <c:v>1.0820000000000001</c:v>
                </c:pt>
                <c:pt idx="1364">
                  <c:v>1.073</c:v>
                </c:pt>
                <c:pt idx="1365">
                  <c:v>1.119</c:v>
                </c:pt>
                <c:pt idx="1366">
                  <c:v>1.19</c:v>
                </c:pt>
                <c:pt idx="1367">
                  <c:v>1.1403000000000001</c:v>
                </c:pt>
                <c:pt idx="1368">
                  <c:v>1.0931999999999999</c:v>
                </c:pt>
                <c:pt idx="1369">
                  <c:v>1.1125</c:v>
                </c:pt>
                <c:pt idx="1370">
                  <c:v>1.0855999999999999</c:v>
                </c:pt>
                <c:pt idx="1371">
                  <c:v>1.1192</c:v>
                </c:pt>
                <c:pt idx="1372">
                  <c:v>1.1144000000000001</c:v>
                </c:pt>
                <c:pt idx="1373">
                  <c:v>1.1504000000000001</c:v>
                </c:pt>
                <c:pt idx="1374">
                  <c:v>1.0722</c:v>
                </c:pt>
                <c:pt idx="1375">
                  <c:v>1.1120000000000001</c:v>
                </c:pt>
                <c:pt idx="1376">
                  <c:v>1.1007</c:v>
                </c:pt>
                <c:pt idx="1377">
                  <c:v>1.0379</c:v>
                </c:pt>
                <c:pt idx="1378">
                  <c:v>1.0664</c:v>
                </c:pt>
                <c:pt idx="1379">
                  <c:v>1.0624</c:v>
                </c:pt>
                <c:pt idx="1380">
                  <c:v>1.0702</c:v>
                </c:pt>
                <c:pt idx="1381">
                  <c:v>1.0311999999999999</c:v>
                </c:pt>
                <c:pt idx="1382">
                  <c:v>1.0651999999999999</c:v>
                </c:pt>
                <c:pt idx="1383">
                  <c:v>1.0611999999999999</c:v>
                </c:pt>
                <c:pt idx="1384">
                  <c:v>1.0024</c:v>
                </c:pt>
                <c:pt idx="1385">
                  <c:v>1.0704</c:v>
                </c:pt>
                <c:pt idx="1386">
                  <c:v>1.093</c:v>
                </c:pt>
                <c:pt idx="1387">
                  <c:v>1.079</c:v>
                </c:pt>
                <c:pt idx="1388">
                  <c:v>1.0942000000000001</c:v>
                </c:pt>
                <c:pt idx="1389">
                  <c:v>1.0583</c:v>
                </c:pt>
                <c:pt idx="1390">
                  <c:v>1.0068999999999999</c:v>
                </c:pt>
                <c:pt idx="1391">
                  <c:v>1.0421</c:v>
                </c:pt>
                <c:pt idx="1392">
                  <c:v>1.0799000000000001</c:v>
                </c:pt>
                <c:pt idx="1393">
                  <c:v>1.0606</c:v>
                </c:pt>
                <c:pt idx="1394">
                  <c:v>1.0915999999999999</c:v>
                </c:pt>
                <c:pt idx="1395">
                  <c:v>1.1158999999999999</c:v>
                </c:pt>
                <c:pt idx="1396">
                  <c:v>1.0733999999999999</c:v>
                </c:pt>
                <c:pt idx="1397">
                  <c:v>1.0904</c:v>
                </c:pt>
                <c:pt idx="1398">
                  <c:v>1.0402</c:v>
                </c:pt>
                <c:pt idx="1399">
                  <c:v>1.0423</c:v>
                </c:pt>
                <c:pt idx="1400">
                  <c:v>1.0765</c:v>
                </c:pt>
                <c:pt idx="1401">
                  <c:v>1.0398000000000001</c:v>
                </c:pt>
                <c:pt idx="1402">
                  <c:v>1.0418000000000001</c:v>
                </c:pt>
                <c:pt idx="1403">
                  <c:v>0.99719999999999998</c:v>
                </c:pt>
                <c:pt idx="1404">
                  <c:v>1.0218</c:v>
                </c:pt>
                <c:pt idx="1405">
                  <c:v>1.0198</c:v>
                </c:pt>
                <c:pt idx="1406">
                  <c:v>1.0410999999999999</c:v>
                </c:pt>
                <c:pt idx="1407">
                  <c:v>1.0510999999999999</c:v>
                </c:pt>
                <c:pt idx="1408">
                  <c:v>1.0076000000000001</c:v>
                </c:pt>
                <c:pt idx="1409">
                  <c:v>1.0864</c:v>
                </c:pt>
                <c:pt idx="1410">
                  <c:v>1.0860000000000001</c:v>
                </c:pt>
                <c:pt idx="1411">
                  <c:v>1.0995999999999999</c:v>
                </c:pt>
                <c:pt idx="1412">
                  <c:v>1.0789</c:v>
                </c:pt>
                <c:pt idx="1413">
                  <c:v>1.0775999999999999</c:v>
                </c:pt>
                <c:pt idx="1414">
                  <c:v>1.0823</c:v>
                </c:pt>
                <c:pt idx="1415">
                  <c:v>1.0949</c:v>
                </c:pt>
                <c:pt idx="1416">
                  <c:v>1.0831</c:v>
                </c:pt>
                <c:pt idx="1417">
                  <c:v>1.0960000000000001</c:v>
                </c:pt>
                <c:pt idx="1418">
                  <c:v>1.0895999999999999</c:v>
                </c:pt>
                <c:pt idx="1419">
                  <c:v>1.0629999999999999</c:v>
                </c:pt>
                <c:pt idx="1420">
                  <c:v>1.0597000000000001</c:v>
                </c:pt>
                <c:pt idx="1421">
                  <c:v>1.03</c:v>
                </c:pt>
                <c:pt idx="1422">
                  <c:v>1.0829</c:v>
                </c:pt>
                <c:pt idx="1423">
                  <c:v>1.0761000000000001</c:v>
                </c:pt>
                <c:pt idx="1424">
                  <c:v>1.0181</c:v>
                </c:pt>
                <c:pt idx="1425">
                  <c:v>0.97430000000000005</c:v>
                </c:pt>
                <c:pt idx="1426">
                  <c:v>1.0487</c:v>
                </c:pt>
                <c:pt idx="1427">
                  <c:v>0.98809999999999998</c:v>
                </c:pt>
                <c:pt idx="1428">
                  <c:v>1.0804</c:v>
                </c:pt>
                <c:pt idx="1429">
                  <c:v>1.0604</c:v>
                </c:pt>
                <c:pt idx="1430">
                  <c:v>0.99070000000000003</c:v>
                </c:pt>
                <c:pt idx="1431">
                  <c:v>0.99909999999999999</c:v>
                </c:pt>
                <c:pt idx="1432">
                  <c:v>0.96919999999999995</c:v>
                </c:pt>
                <c:pt idx="1433">
                  <c:v>1.0222</c:v>
                </c:pt>
                <c:pt idx="1434">
                  <c:v>1.0423</c:v>
                </c:pt>
                <c:pt idx="1435">
                  <c:v>0.98850000000000005</c:v>
                </c:pt>
                <c:pt idx="1436">
                  <c:v>1.0478000000000001</c:v>
                </c:pt>
                <c:pt idx="1437">
                  <c:v>1.0766</c:v>
                </c:pt>
                <c:pt idx="1438">
                  <c:v>1.0497000000000001</c:v>
                </c:pt>
                <c:pt idx="1439">
                  <c:v>1.0653999999999999</c:v>
                </c:pt>
                <c:pt idx="1440">
                  <c:v>1.0566</c:v>
                </c:pt>
                <c:pt idx="1441">
                  <c:v>0.9788</c:v>
                </c:pt>
                <c:pt idx="1442">
                  <c:v>0.97499999999999998</c:v>
                </c:pt>
                <c:pt idx="1443">
                  <c:v>0.99219999999999997</c:v>
                </c:pt>
                <c:pt idx="1444">
                  <c:v>1.0051000000000001</c:v>
                </c:pt>
                <c:pt idx="1445">
                  <c:v>0.99619999999999997</c:v>
                </c:pt>
                <c:pt idx="1446">
                  <c:v>1.0581</c:v>
                </c:pt>
                <c:pt idx="1447">
                  <c:v>1.1516</c:v>
                </c:pt>
                <c:pt idx="1448">
                  <c:v>1.1132</c:v>
                </c:pt>
                <c:pt idx="1449">
                  <c:v>1.0646</c:v>
                </c:pt>
                <c:pt idx="1450">
                  <c:v>1.0531999999999999</c:v>
                </c:pt>
                <c:pt idx="1451">
                  <c:v>0.98119999999999996</c:v>
                </c:pt>
                <c:pt idx="1452">
                  <c:v>1.0269999999999999</c:v>
                </c:pt>
                <c:pt idx="1453">
                  <c:v>1.0065999999999999</c:v>
                </c:pt>
                <c:pt idx="1454">
                  <c:v>1.0512999999999999</c:v>
                </c:pt>
                <c:pt idx="1455">
                  <c:v>1.0648</c:v>
                </c:pt>
                <c:pt idx="1456">
                  <c:v>1.0108999999999999</c:v>
                </c:pt>
                <c:pt idx="1457">
                  <c:v>1.0439000000000001</c:v>
                </c:pt>
                <c:pt idx="1458">
                  <c:v>1.079</c:v>
                </c:pt>
                <c:pt idx="1459">
                  <c:v>1.1140000000000001</c:v>
                </c:pt>
                <c:pt idx="1460">
                  <c:v>1.0095000000000001</c:v>
                </c:pt>
                <c:pt idx="1461">
                  <c:v>1.0348999999999999</c:v>
                </c:pt>
                <c:pt idx="1462">
                  <c:v>1.1176999999999999</c:v>
                </c:pt>
                <c:pt idx="1463">
                  <c:v>1.0588</c:v>
                </c:pt>
                <c:pt idx="1464">
                  <c:v>0.93559999999999999</c:v>
                </c:pt>
                <c:pt idx="1465">
                  <c:v>0.85589999999999999</c:v>
                </c:pt>
                <c:pt idx="1466">
                  <c:v>0.89319999999999999</c:v>
                </c:pt>
                <c:pt idx="1467">
                  <c:v>0.95760000000000001</c:v>
                </c:pt>
                <c:pt idx="1468">
                  <c:v>0.98770000000000002</c:v>
                </c:pt>
                <c:pt idx="1469">
                  <c:v>1.0051000000000001</c:v>
                </c:pt>
                <c:pt idx="1470">
                  <c:v>0.98509999999999998</c:v>
                </c:pt>
                <c:pt idx="1471">
                  <c:v>1.0096000000000001</c:v>
                </c:pt>
                <c:pt idx="1472">
                  <c:v>1.0051000000000001</c:v>
                </c:pt>
                <c:pt idx="1473">
                  <c:v>0.99660000000000004</c:v>
                </c:pt>
                <c:pt idx="1474">
                  <c:v>1.0465</c:v>
                </c:pt>
                <c:pt idx="1475">
                  <c:v>0.96040000000000003</c:v>
                </c:pt>
                <c:pt idx="1476">
                  <c:v>1.0590999999999999</c:v>
                </c:pt>
                <c:pt idx="1477">
                  <c:v>1.0024999999999999</c:v>
                </c:pt>
                <c:pt idx="1478">
                  <c:v>0.99650000000000005</c:v>
                </c:pt>
                <c:pt idx="1479">
                  <c:v>1.0253000000000001</c:v>
                </c:pt>
                <c:pt idx="1480">
                  <c:v>1.0377000000000001</c:v>
                </c:pt>
                <c:pt idx="1481">
                  <c:v>1.0404</c:v>
                </c:pt>
                <c:pt idx="1482">
                  <c:v>1.0341</c:v>
                </c:pt>
                <c:pt idx="1483">
                  <c:v>1.0458000000000001</c:v>
                </c:pt>
                <c:pt idx="1484">
                  <c:v>1.0450999999999999</c:v>
                </c:pt>
                <c:pt idx="1485">
                  <c:v>1.0295000000000001</c:v>
                </c:pt>
                <c:pt idx="1486">
                  <c:v>0.98109999999999997</c:v>
                </c:pt>
                <c:pt idx="1487">
                  <c:v>1.0006999999999999</c:v>
                </c:pt>
                <c:pt idx="1488">
                  <c:v>1.0173000000000001</c:v>
                </c:pt>
                <c:pt idx="1489">
                  <c:v>0.9738</c:v>
                </c:pt>
                <c:pt idx="1490">
                  <c:v>1.0055000000000001</c:v>
                </c:pt>
                <c:pt idx="1491">
                  <c:v>1.0006999999999999</c:v>
                </c:pt>
                <c:pt idx="1492">
                  <c:v>1.0713999999999999</c:v>
                </c:pt>
                <c:pt idx="1493">
                  <c:v>1.0629</c:v>
                </c:pt>
                <c:pt idx="1494">
                  <c:v>1.0854999999999999</c:v>
                </c:pt>
                <c:pt idx="1495">
                  <c:v>1.099</c:v>
                </c:pt>
                <c:pt idx="1496">
                  <c:v>1.0508</c:v>
                </c:pt>
                <c:pt idx="1497">
                  <c:v>1.0619000000000001</c:v>
                </c:pt>
                <c:pt idx="1498">
                  <c:v>0.97270000000000001</c:v>
                </c:pt>
                <c:pt idx="1499">
                  <c:v>1.0189999999999999</c:v>
                </c:pt>
                <c:pt idx="1500">
                  <c:v>1.0817000000000001</c:v>
                </c:pt>
                <c:pt idx="1501">
                  <c:v>1.0541</c:v>
                </c:pt>
                <c:pt idx="1502">
                  <c:v>1.1278999999999999</c:v>
                </c:pt>
                <c:pt idx="1503">
                  <c:v>1.0593999999999999</c:v>
                </c:pt>
                <c:pt idx="1504">
                  <c:v>1.1040000000000001</c:v>
                </c:pt>
                <c:pt idx="1505">
                  <c:v>0.9909</c:v>
                </c:pt>
                <c:pt idx="1506">
                  <c:v>0.995</c:v>
                </c:pt>
                <c:pt idx="1507">
                  <c:v>1.0114000000000001</c:v>
                </c:pt>
                <c:pt idx="1508">
                  <c:v>1.0055000000000001</c:v>
                </c:pt>
                <c:pt idx="1509">
                  <c:v>0.98099999999999998</c:v>
                </c:pt>
                <c:pt idx="1510">
                  <c:v>1.006</c:v>
                </c:pt>
                <c:pt idx="1511">
                  <c:v>0.96089999999999998</c:v>
                </c:pt>
                <c:pt idx="1512">
                  <c:v>1.0270999999999999</c:v>
                </c:pt>
                <c:pt idx="1513">
                  <c:v>1.0394000000000001</c:v>
                </c:pt>
                <c:pt idx="1514">
                  <c:v>1.0672999999999999</c:v>
                </c:pt>
                <c:pt idx="1515">
                  <c:v>1.0172000000000001</c:v>
                </c:pt>
                <c:pt idx="1516">
                  <c:v>1.0565</c:v>
                </c:pt>
                <c:pt idx="1517">
                  <c:v>1.0099</c:v>
                </c:pt>
                <c:pt idx="1518">
                  <c:v>1.0276000000000001</c:v>
                </c:pt>
                <c:pt idx="1519">
                  <c:v>1.0407</c:v>
                </c:pt>
                <c:pt idx="1520">
                  <c:v>1.0350999999999999</c:v>
                </c:pt>
                <c:pt idx="1521">
                  <c:v>0.99399999999999999</c:v>
                </c:pt>
                <c:pt idx="1522">
                  <c:v>1.0551999999999999</c:v>
                </c:pt>
                <c:pt idx="1523">
                  <c:v>1.0517000000000001</c:v>
                </c:pt>
                <c:pt idx="1524">
                  <c:v>1.1069</c:v>
                </c:pt>
                <c:pt idx="1525">
                  <c:v>1.1166</c:v>
                </c:pt>
                <c:pt idx="1526">
                  <c:v>1.0546</c:v>
                </c:pt>
                <c:pt idx="1527">
                  <c:v>1.0146999999999999</c:v>
                </c:pt>
                <c:pt idx="1528">
                  <c:v>1.0308999999999999</c:v>
                </c:pt>
                <c:pt idx="1529">
                  <c:v>1.0307999999999999</c:v>
                </c:pt>
                <c:pt idx="1530">
                  <c:v>1.0527</c:v>
                </c:pt>
                <c:pt idx="1531">
                  <c:v>0.98319999999999996</c:v>
                </c:pt>
                <c:pt idx="1532">
                  <c:v>0.95330000000000004</c:v>
                </c:pt>
                <c:pt idx="1533">
                  <c:v>1.0123</c:v>
                </c:pt>
                <c:pt idx="1534">
                  <c:v>1.0094000000000001</c:v>
                </c:pt>
                <c:pt idx="1535">
                  <c:v>0.98870000000000002</c:v>
                </c:pt>
                <c:pt idx="1536">
                  <c:v>0.95930000000000004</c:v>
                </c:pt>
                <c:pt idx="1537">
                  <c:v>1.0113000000000001</c:v>
                </c:pt>
                <c:pt idx="1538">
                  <c:v>1.0228999999999999</c:v>
                </c:pt>
                <c:pt idx="1539">
                  <c:v>0.96889999999999998</c:v>
                </c:pt>
                <c:pt idx="1540">
                  <c:v>1.0186999999999999</c:v>
                </c:pt>
                <c:pt idx="1541">
                  <c:v>1.0109999999999999</c:v>
                </c:pt>
                <c:pt idx="1542">
                  <c:v>1.0123</c:v>
                </c:pt>
                <c:pt idx="1543">
                  <c:v>0.96919999999999995</c:v>
                </c:pt>
                <c:pt idx="1544">
                  <c:v>1.0066999999999999</c:v>
                </c:pt>
                <c:pt idx="1545">
                  <c:v>1.028</c:v>
                </c:pt>
                <c:pt idx="1546">
                  <c:v>1.0201</c:v>
                </c:pt>
                <c:pt idx="1547">
                  <c:v>1.016</c:v>
                </c:pt>
                <c:pt idx="1548">
                  <c:v>1.0458000000000001</c:v>
                </c:pt>
                <c:pt idx="1549">
                  <c:v>0.98250000000000004</c:v>
                </c:pt>
                <c:pt idx="1550">
                  <c:v>1.0071000000000001</c:v>
                </c:pt>
                <c:pt idx="1551">
                  <c:v>0.9879</c:v>
                </c:pt>
                <c:pt idx="1552">
                  <c:v>1.0014000000000001</c:v>
                </c:pt>
                <c:pt idx="1553">
                  <c:v>1.0195000000000001</c:v>
                </c:pt>
                <c:pt idx="1554">
                  <c:v>1.0339</c:v>
                </c:pt>
                <c:pt idx="1555">
                  <c:v>1.0114000000000001</c:v>
                </c:pt>
                <c:pt idx="1556">
                  <c:v>1.0668</c:v>
                </c:pt>
                <c:pt idx="1557">
                  <c:v>1.0748</c:v>
                </c:pt>
                <c:pt idx="1558">
                  <c:v>1.1178999999999999</c:v>
                </c:pt>
                <c:pt idx="1559">
                  <c:v>1.1022000000000001</c:v>
                </c:pt>
                <c:pt idx="1560">
                  <c:v>1.0395000000000001</c:v>
                </c:pt>
                <c:pt idx="1561">
                  <c:v>1.01</c:v>
                </c:pt>
                <c:pt idx="1562">
                  <c:v>1.0790999999999999</c:v>
                </c:pt>
                <c:pt idx="1563">
                  <c:v>1.0567</c:v>
                </c:pt>
                <c:pt idx="1564">
                  <c:v>1.0707</c:v>
                </c:pt>
                <c:pt idx="1565">
                  <c:v>1.0315000000000001</c:v>
                </c:pt>
                <c:pt idx="1566">
                  <c:v>1.1068</c:v>
                </c:pt>
                <c:pt idx="1567">
                  <c:v>1.0759000000000001</c:v>
                </c:pt>
                <c:pt idx="1568">
                  <c:v>1.0858000000000001</c:v>
                </c:pt>
                <c:pt idx="1569">
                  <c:v>1.0684</c:v>
                </c:pt>
                <c:pt idx="1570">
                  <c:v>1.0630999999999999</c:v>
                </c:pt>
                <c:pt idx="1571">
                  <c:v>1.0851</c:v>
                </c:pt>
                <c:pt idx="1572">
                  <c:v>1.0633999999999999</c:v>
                </c:pt>
                <c:pt idx="1573">
                  <c:v>1.0878000000000001</c:v>
                </c:pt>
                <c:pt idx="1574">
                  <c:v>1.1153999999999999</c:v>
                </c:pt>
                <c:pt idx="1575">
                  <c:v>1.0595000000000001</c:v>
                </c:pt>
                <c:pt idx="1576">
                  <c:v>1.0765</c:v>
                </c:pt>
                <c:pt idx="1577">
                  <c:v>1.0429999999999999</c:v>
                </c:pt>
                <c:pt idx="1578">
                  <c:v>1.0003</c:v>
                </c:pt>
                <c:pt idx="1579">
                  <c:v>1.0404</c:v>
                </c:pt>
                <c:pt idx="1580">
                  <c:v>1.0321</c:v>
                </c:pt>
                <c:pt idx="1581">
                  <c:v>1.0901000000000001</c:v>
                </c:pt>
                <c:pt idx="1582">
                  <c:v>1.0328999999999999</c:v>
                </c:pt>
                <c:pt idx="1583">
                  <c:v>1.0028999999999999</c:v>
                </c:pt>
                <c:pt idx="1584">
                  <c:v>1.0224</c:v>
                </c:pt>
                <c:pt idx="1585">
                  <c:v>1.0027999999999999</c:v>
                </c:pt>
                <c:pt idx="1586">
                  <c:v>0.96989999999999998</c:v>
                </c:pt>
                <c:pt idx="1587">
                  <c:v>1.0039</c:v>
                </c:pt>
                <c:pt idx="1588">
                  <c:v>0.96919999999999995</c:v>
                </c:pt>
                <c:pt idx="1589">
                  <c:v>1.0233000000000001</c:v>
                </c:pt>
                <c:pt idx="1590">
                  <c:v>1.0111000000000001</c:v>
                </c:pt>
                <c:pt idx="1591">
                  <c:v>1.0207999999999999</c:v>
                </c:pt>
                <c:pt idx="1592">
                  <c:v>1.0487</c:v>
                </c:pt>
                <c:pt idx="1593">
                  <c:v>1.089</c:v>
                </c:pt>
                <c:pt idx="1594">
                  <c:v>1.0854999999999999</c:v>
                </c:pt>
                <c:pt idx="1595">
                  <c:v>1.0507</c:v>
                </c:pt>
                <c:pt idx="1596">
                  <c:v>0.97829999999999995</c:v>
                </c:pt>
                <c:pt idx="1597">
                  <c:v>1.0439000000000001</c:v>
                </c:pt>
                <c:pt idx="1598">
                  <c:v>1.1003000000000001</c:v>
                </c:pt>
                <c:pt idx="1599">
                  <c:v>1.0746</c:v>
                </c:pt>
                <c:pt idx="1600">
                  <c:v>1.0664</c:v>
                </c:pt>
                <c:pt idx="1601">
                  <c:v>1.0263</c:v>
                </c:pt>
                <c:pt idx="1602">
                  <c:v>1.0509999999999999</c:v>
                </c:pt>
                <c:pt idx="1603">
                  <c:v>1.0593999999999999</c:v>
                </c:pt>
                <c:pt idx="1604">
                  <c:v>1.0225</c:v>
                </c:pt>
                <c:pt idx="1605">
                  <c:v>1.0327</c:v>
                </c:pt>
                <c:pt idx="1606">
                  <c:v>1.0667</c:v>
                </c:pt>
                <c:pt idx="1607">
                  <c:v>1.0419</c:v>
                </c:pt>
                <c:pt idx="1608">
                  <c:v>0.98109999999999997</c:v>
                </c:pt>
                <c:pt idx="1609">
                  <c:v>1.0125999999999999</c:v>
                </c:pt>
                <c:pt idx="1610">
                  <c:v>1.0123</c:v>
                </c:pt>
                <c:pt idx="1611">
                  <c:v>1.0569999999999999</c:v>
                </c:pt>
                <c:pt idx="1612">
                  <c:v>1.0306999999999999</c:v>
                </c:pt>
                <c:pt idx="1613">
                  <c:v>1.0265</c:v>
                </c:pt>
                <c:pt idx="1614">
                  <c:v>1.0197000000000001</c:v>
                </c:pt>
                <c:pt idx="1615">
                  <c:v>1.0375000000000001</c:v>
                </c:pt>
                <c:pt idx="1616">
                  <c:v>1.0145</c:v>
                </c:pt>
                <c:pt idx="1617">
                  <c:v>1.1041000000000001</c:v>
                </c:pt>
                <c:pt idx="1618">
                  <c:v>1.1228</c:v>
                </c:pt>
                <c:pt idx="1619">
                  <c:v>1.1323000000000001</c:v>
                </c:pt>
                <c:pt idx="1620">
                  <c:v>1.1428</c:v>
                </c:pt>
                <c:pt idx="1621">
                  <c:v>1.0465</c:v>
                </c:pt>
                <c:pt idx="1622">
                  <c:v>1.0780000000000001</c:v>
                </c:pt>
                <c:pt idx="1623">
                  <c:v>1.0677000000000001</c:v>
                </c:pt>
                <c:pt idx="1624">
                  <c:v>1.012</c:v>
                </c:pt>
                <c:pt idx="1625">
                  <c:v>1.0616000000000001</c:v>
                </c:pt>
                <c:pt idx="1626">
                  <c:v>1.0714999999999999</c:v>
                </c:pt>
                <c:pt idx="1627">
                  <c:v>1.0603</c:v>
                </c:pt>
                <c:pt idx="1628">
                  <c:v>1.0479000000000001</c:v>
                </c:pt>
                <c:pt idx="1629">
                  <c:v>1.046</c:v>
                </c:pt>
                <c:pt idx="1630">
                  <c:v>1.0396000000000001</c:v>
                </c:pt>
                <c:pt idx="1631">
                  <c:v>1.0780000000000001</c:v>
                </c:pt>
                <c:pt idx="1632">
                  <c:v>1.0247999999999999</c:v>
                </c:pt>
                <c:pt idx="1633">
                  <c:v>1.0066999999999999</c:v>
                </c:pt>
                <c:pt idx="1634">
                  <c:v>0.9718</c:v>
                </c:pt>
                <c:pt idx="1635">
                  <c:v>1.0624</c:v>
                </c:pt>
                <c:pt idx="1636">
                  <c:v>1.0901000000000001</c:v>
                </c:pt>
                <c:pt idx="1637">
                  <c:v>1.0125999999999999</c:v>
                </c:pt>
                <c:pt idx="1638">
                  <c:v>1.0431999999999999</c:v>
                </c:pt>
                <c:pt idx="1639">
                  <c:v>1.077</c:v>
                </c:pt>
                <c:pt idx="1640">
                  <c:v>1.0677000000000001</c:v>
                </c:pt>
                <c:pt idx="1641">
                  <c:v>1.0286</c:v>
                </c:pt>
                <c:pt idx="1642">
                  <c:v>1.0192000000000001</c:v>
                </c:pt>
                <c:pt idx="1643">
                  <c:v>1.0529999999999999</c:v>
                </c:pt>
                <c:pt idx="1644">
                  <c:v>1.0553999999999999</c:v>
                </c:pt>
                <c:pt idx="1645">
                  <c:v>1.1052999999999999</c:v>
                </c:pt>
                <c:pt idx="1646">
                  <c:v>1.0389999999999999</c:v>
                </c:pt>
                <c:pt idx="1647">
                  <c:v>0.995</c:v>
                </c:pt>
                <c:pt idx="1648">
                  <c:v>0.98340000000000005</c:v>
                </c:pt>
                <c:pt idx="1649">
                  <c:v>1.0069999999999999</c:v>
                </c:pt>
                <c:pt idx="1650">
                  <c:v>1.0055000000000001</c:v>
                </c:pt>
                <c:pt idx="1651">
                  <c:v>1.0007999999999999</c:v>
                </c:pt>
                <c:pt idx="1652">
                  <c:v>1.0237000000000001</c:v>
                </c:pt>
                <c:pt idx="1653">
                  <c:v>1.1006</c:v>
                </c:pt>
                <c:pt idx="1654">
                  <c:v>1.1428</c:v>
                </c:pt>
                <c:pt idx="1655">
                  <c:v>1.1298999999999999</c:v>
                </c:pt>
                <c:pt idx="1656">
                  <c:v>1.1950000000000001</c:v>
                </c:pt>
                <c:pt idx="1657">
                  <c:v>1.1053999999999999</c:v>
                </c:pt>
                <c:pt idx="1658">
                  <c:v>1.0938000000000001</c:v>
                </c:pt>
                <c:pt idx="1659">
                  <c:v>1.0071000000000001</c:v>
                </c:pt>
                <c:pt idx="1660">
                  <c:v>1.0762</c:v>
                </c:pt>
                <c:pt idx="1661">
                  <c:v>1.0991</c:v>
                </c:pt>
                <c:pt idx="1662">
                  <c:v>1.0911999999999999</c:v>
                </c:pt>
                <c:pt idx="1663">
                  <c:v>1.1626000000000001</c:v>
                </c:pt>
                <c:pt idx="1664">
                  <c:v>1.036</c:v>
                </c:pt>
                <c:pt idx="1665">
                  <c:v>1.0488</c:v>
                </c:pt>
                <c:pt idx="1666">
                  <c:v>1.1404000000000001</c:v>
                </c:pt>
                <c:pt idx="1667">
                  <c:v>1.1629</c:v>
                </c:pt>
                <c:pt idx="1668">
                  <c:v>1.0593999999999999</c:v>
                </c:pt>
                <c:pt idx="1669">
                  <c:v>1.1382000000000001</c:v>
                </c:pt>
                <c:pt idx="1670">
                  <c:v>1.0710999999999999</c:v>
                </c:pt>
                <c:pt idx="1671">
                  <c:v>1.1305000000000001</c:v>
                </c:pt>
                <c:pt idx="1672">
                  <c:v>1.2030000000000001</c:v>
                </c:pt>
                <c:pt idx="1673">
                  <c:v>1.1823999999999999</c:v>
                </c:pt>
                <c:pt idx="1674">
                  <c:v>1.1215999999999999</c:v>
                </c:pt>
                <c:pt idx="1675">
                  <c:v>1.1295999999999999</c:v>
                </c:pt>
                <c:pt idx="1676">
                  <c:v>1.1431</c:v>
                </c:pt>
                <c:pt idx="1677">
                  <c:v>1.0692999999999999</c:v>
                </c:pt>
                <c:pt idx="1678">
                  <c:v>1.0792999999999999</c:v>
                </c:pt>
                <c:pt idx="1679">
                  <c:v>1.155</c:v>
                </c:pt>
                <c:pt idx="1680">
                  <c:v>1.1538999999999999</c:v>
                </c:pt>
                <c:pt idx="1681">
                  <c:v>1.0809</c:v>
                </c:pt>
                <c:pt idx="1682">
                  <c:v>1.0941000000000001</c:v>
                </c:pt>
                <c:pt idx="1683">
                  <c:v>1.1839999999999999</c:v>
                </c:pt>
                <c:pt idx="1684">
                  <c:v>1.1678999999999999</c:v>
                </c:pt>
                <c:pt idx="1685">
                  <c:v>1.2005999999999999</c:v>
                </c:pt>
                <c:pt idx="1686">
                  <c:v>1.1942999999999999</c:v>
                </c:pt>
                <c:pt idx="1687">
                  <c:v>1.1940999999999999</c:v>
                </c:pt>
                <c:pt idx="1688">
                  <c:v>1.1660999999999999</c:v>
                </c:pt>
                <c:pt idx="1689">
                  <c:v>1.1724000000000001</c:v>
                </c:pt>
                <c:pt idx="1690">
                  <c:v>1.1817</c:v>
                </c:pt>
                <c:pt idx="1691">
                  <c:v>1.1508</c:v>
                </c:pt>
                <c:pt idx="1692">
                  <c:v>1.1809000000000001</c:v>
                </c:pt>
                <c:pt idx="1693">
                  <c:v>1.2271000000000001</c:v>
                </c:pt>
                <c:pt idx="1694">
                  <c:v>1.1028</c:v>
                </c:pt>
                <c:pt idx="1695">
                  <c:v>1.105</c:v>
                </c:pt>
                <c:pt idx="1696">
                  <c:v>1.1073999999999999</c:v>
                </c:pt>
                <c:pt idx="1697">
                  <c:v>1.0921000000000001</c:v>
                </c:pt>
                <c:pt idx="1698">
                  <c:v>1.1126</c:v>
                </c:pt>
                <c:pt idx="1699">
                  <c:v>1.0563</c:v>
                </c:pt>
                <c:pt idx="1700">
                  <c:v>1.0596000000000001</c:v>
                </c:pt>
                <c:pt idx="1701">
                  <c:v>1.0721000000000001</c:v>
                </c:pt>
                <c:pt idx="1702">
                  <c:v>1.1133999999999999</c:v>
                </c:pt>
                <c:pt idx="1703">
                  <c:v>1.0521</c:v>
                </c:pt>
                <c:pt idx="1704">
                  <c:v>1.0731999999999999</c:v>
                </c:pt>
                <c:pt idx="1705">
                  <c:v>1.1154999999999999</c:v>
                </c:pt>
                <c:pt idx="1706">
                  <c:v>1.121</c:v>
                </c:pt>
                <c:pt idx="1707">
                  <c:v>1.1032999999999999</c:v>
                </c:pt>
                <c:pt idx="1708">
                  <c:v>1.1027</c:v>
                </c:pt>
                <c:pt idx="1709">
                  <c:v>1.1713</c:v>
                </c:pt>
                <c:pt idx="1710">
                  <c:v>1.2021999999999999</c:v>
                </c:pt>
                <c:pt idx="1711">
                  <c:v>1.214</c:v>
                </c:pt>
                <c:pt idx="1712">
                  <c:v>1.1646000000000001</c:v>
                </c:pt>
                <c:pt idx="1713">
                  <c:v>1.2153</c:v>
                </c:pt>
                <c:pt idx="1714">
                  <c:v>1.2506999999999999</c:v>
                </c:pt>
                <c:pt idx="1715">
                  <c:v>1.3019000000000001</c:v>
                </c:pt>
                <c:pt idx="1716">
                  <c:v>1.2892999999999999</c:v>
                </c:pt>
                <c:pt idx="1717">
                  <c:v>1.2373000000000001</c:v>
                </c:pt>
                <c:pt idx="1718">
                  <c:v>1.1814</c:v>
                </c:pt>
                <c:pt idx="1719">
                  <c:v>1.159</c:v>
                </c:pt>
                <c:pt idx="1720">
                  <c:v>1.1065</c:v>
                </c:pt>
                <c:pt idx="1721">
                  <c:v>1.1395999999999999</c:v>
                </c:pt>
                <c:pt idx="1722">
                  <c:v>1.1708000000000001</c:v>
                </c:pt>
                <c:pt idx="1723">
                  <c:v>1.2009000000000001</c:v>
                </c:pt>
                <c:pt idx="1724">
                  <c:v>1.2453000000000001</c:v>
                </c:pt>
                <c:pt idx="1725">
                  <c:v>1.3182</c:v>
                </c:pt>
                <c:pt idx="1726">
                  <c:v>1.3226</c:v>
                </c:pt>
                <c:pt idx="1727">
                  <c:v>1.2555000000000001</c:v>
                </c:pt>
                <c:pt idx="1728">
                  <c:v>1.1865000000000001</c:v>
                </c:pt>
                <c:pt idx="1729">
                  <c:v>1.1806000000000001</c:v>
                </c:pt>
                <c:pt idx="1730">
                  <c:v>1.1920999999999999</c:v>
                </c:pt>
                <c:pt idx="1731">
                  <c:v>1.1255999999999999</c:v>
                </c:pt>
                <c:pt idx="1732">
                  <c:v>1.1363000000000001</c:v>
                </c:pt>
                <c:pt idx="1733">
                  <c:v>1.161</c:v>
                </c:pt>
                <c:pt idx="1734">
                  <c:v>1.1415</c:v>
                </c:pt>
                <c:pt idx="1735">
                  <c:v>1.1448</c:v>
                </c:pt>
                <c:pt idx="1736">
                  <c:v>1.1434</c:v>
                </c:pt>
                <c:pt idx="1737">
                  <c:v>1.1288</c:v>
                </c:pt>
                <c:pt idx="1738">
                  <c:v>1.0583</c:v>
                </c:pt>
                <c:pt idx="1739">
                  <c:v>1.1306</c:v>
                </c:pt>
                <c:pt idx="1740">
                  <c:v>1.1473</c:v>
                </c:pt>
                <c:pt idx="1741">
                  <c:v>1.1382000000000001</c:v>
                </c:pt>
                <c:pt idx="1742">
                  <c:v>1.0818000000000001</c:v>
                </c:pt>
                <c:pt idx="1743">
                  <c:v>1.0801000000000001</c:v>
                </c:pt>
                <c:pt idx="1744">
                  <c:v>1.0656000000000001</c:v>
                </c:pt>
                <c:pt idx="1745">
                  <c:v>1.0875999999999999</c:v>
                </c:pt>
                <c:pt idx="1746">
                  <c:v>1.0438000000000001</c:v>
                </c:pt>
                <c:pt idx="1747">
                  <c:v>1.0419</c:v>
                </c:pt>
                <c:pt idx="1748">
                  <c:v>1.1176999999999999</c:v>
                </c:pt>
                <c:pt idx="1749">
                  <c:v>1.1077999999999999</c:v>
                </c:pt>
                <c:pt idx="1750">
                  <c:v>1.1043000000000001</c:v>
                </c:pt>
                <c:pt idx="1751">
                  <c:v>1.0928</c:v>
                </c:pt>
                <c:pt idx="1752">
                  <c:v>1.1034999999999999</c:v>
                </c:pt>
                <c:pt idx="1753">
                  <c:v>1.0895999999999999</c:v>
                </c:pt>
                <c:pt idx="1754">
                  <c:v>1.0427</c:v>
                </c:pt>
                <c:pt idx="1755">
                  <c:v>1.0512999999999999</c:v>
                </c:pt>
                <c:pt idx="1756">
                  <c:v>1.052</c:v>
                </c:pt>
                <c:pt idx="1757">
                  <c:v>1.0339</c:v>
                </c:pt>
                <c:pt idx="1758">
                  <c:v>1.0361</c:v>
                </c:pt>
                <c:pt idx="1759">
                  <c:v>1.0748</c:v>
                </c:pt>
                <c:pt idx="1760">
                  <c:v>1.0724</c:v>
                </c:pt>
                <c:pt idx="1761">
                  <c:v>1.1519999999999999</c:v>
                </c:pt>
                <c:pt idx="1762">
                  <c:v>1.1108</c:v>
                </c:pt>
                <c:pt idx="1763">
                  <c:v>1.1419999999999999</c:v>
                </c:pt>
                <c:pt idx="1764">
                  <c:v>1.1176999999999999</c:v>
                </c:pt>
                <c:pt idx="1765">
                  <c:v>1.0979000000000001</c:v>
                </c:pt>
                <c:pt idx="1766">
                  <c:v>1.1081000000000001</c:v>
                </c:pt>
                <c:pt idx="1767">
                  <c:v>1.1273</c:v>
                </c:pt>
                <c:pt idx="1768">
                  <c:v>1.1312</c:v>
                </c:pt>
                <c:pt idx="1769">
                  <c:v>1.1133</c:v>
                </c:pt>
                <c:pt idx="1770">
                  <c:v>1.083</c:v>
                </c:pt>
                <c:pt idx="1771">
                  <c:v>1.1176999999999999</c:v>
                </c:pt>
                <c:pt idx="1772">
                  <c:v>1.101</c:v>
                </c:pt>
                <c:pt idx="1773">
                  <c:v>1.109</c:v>
                </c:pt>
                <c:pt idx="1774">
                  <c:v>1.1317999999999999</c:v>
                </c:pt>
                <c:pt idx="1775">
                  <c:v>1.0996999999999999</c:v>
                </c:pt>
                <c:pt idx="1776">
                  <c:v>1.0593999999999999</c:v>
                </c:pt>
                <c:pt idx="1777">
                  <c:v>1.0907</c:v>
                </c:pt>
                <c:pt idx="1778">
                  <c:v>1.1191</c:v>
                </c:pt>
                <c:pt idx="1779">
                  <c:v>1.2081999999999999</c:v>
                </c:pt>
                <c:pt idx="1780">
                  <c:v>1.1623000000000001</c:v>
                </c:pt>
                <c:pt idx="1781">
                  <c:v>1.1125</c:v>
                </c:pt>
                <c:pt idx="1782">
                  <c:v>1.1048</c:v>
                </c:pt>
                <c:pt idx="1783">
                  <c:v>1.0642</c:v>
                </c:pt>
                <c:pt idx="1784">
                  <c:v>1.0740000000000001</c:v>
                </c:pt>
                <c:pt idx="1785">
                  <c:v>1.0954999999999999</c:v>
                </c:pt>
                <c:pt idx="1786">
                  <c:v>1.0925</c:v>
                </c:pt>
                <c:pt idx="1787">
                  <c:v>1.1422000000000001</c:v>
                </c:pt>
                <c:pt idx="1788">
                  <c:v>1.1106</c:v>
                </c:pt>
                <c:pt idx="1789">
                  <c:v>1.0687</c:v>
                </c:pt>
                <c:pt idx="1790">
                  <c:v>1.0696000000000001</c:v>
                </c:pt>
                <c:pt idx="1791">
                  <c:v>1.0337000000000001</c:v>
                </c:pt>
                <c:pt idx="1792">
                  <c:v>1.0835999999999999</c:v>
                </c:pt>
                <c:pt idx="1793">
                  <c:v>1.125</c:v>
                </c:pt>
                <c:pt idx="1794">
                  <c:v>1.1121000000000001</c:v>
                </c:pt>
                <c:pt idx="1795">
                  <c:v>1.0702</c:v>
                </c:pt>
                <c:pt idx="1796">
                  <c:v>1.0185</c:v>
                </c:pt>
                <c:pt idx="1797">
                  <c:v>1.0572999999999999</c:v>
                </c:pt>
                <c:pt idx="1798">
                  <c:v>1.0732999999999999</c:v>
                </c:pt>
                <c:pt idx="1799">
                  <c:v>1.1477999999999999</c:v>
                </c:pt>
                <c:pt idx="1800">
                  <c:v>1.1203000000000001</c:v>
                </c:pt>
                <c:pt idx="1801">
                  <c:v>1.1037999999999999</c:v>
                </c:pt>
                <c:pt idx="1802">
                  <c:v>1.1081000000000001</c:v>
                </c:pt>
                <c:pt idx="1803">
                  <c:v>1.0767</c:v>
                </c:pt>
                <c:pt idx="1804">
                  <c:v>1.0444</c:v>
                </c:pt>
                <c:pt idx="1805">
                  <c:v>1.0765</c:v>
                </c:pt>
                <c:pt idx="1806">
                  <c:v>1.0907</c:v>
                </c:pt>
                <c:pt idx="1807">
                  <c:v>1.0953999999999999</c:v>
                </c:pt>
                <c:pt idx="1808">
                  <c:v>1.0841000000000001</c:v>
                </c:pt>
                <c:pt idx="1809">
                  <c:v>1.1453</c:v>
                </c:pt>
                <c:pt idx="1810">
                  <c:v>1.0678000000000001</c:v>
                </c:pt>
                <c:pt idx="1811">
                  <c:v>1.1273</c:v>
                </c:pt>
                <c:pt idx="1812">
                  <c:v>1.1656</c:v>
                </c:pt>
                <c:pt idx="1813">
                  <c:v>1.157</c:v>
                </c:pt>
                <c:pt idx="1814">
                  <c:v>1.1477999999999999</c:v>
                </c:pt>
                <c:pt idx="1815">
                  <c:v>1.1248</c:v>
                </c:pt>
                <c:pt idx="1816">
                  <c:v>1.1895</c:v>
                </c:pt>
                <c:pt idx="1817">
                  <c:v>1.2181999999999999</c:v>
                </c:pt>
                <c:pt idx="1818">
                  <c:v>1.1497999999999999</c:v>
                </c:pt>
                <c:pt idx="1819">
                  <c:v>1.111</c:v>
                </c:pt>
                <c:pt idx="1820">
                  <c:v>1.1572</c:v>
                </c:pt>
                <c:pt idx="1821">
                  <c:v>1.1283000000000001</c:v>
                </c:pt>
                <c:pt idx="1822">
                  <c:v>1.1532</c:v>
                </c:pt>
                <c:pt idx="1823">
                  <c:v>1.1203000000000001</c:v>
                </c:pt>
                <c:pt idx="1824">
                  <c:v>1.1080000000000001</c:v>
                </c:pt>
                <c:pt idx="1825">
                  <c:v>1.1418999999999999</c:v>
                </c:pt>
                <c:pt idx="1826">
                  <c:v>1.1323000000000001</c:v>
                </c:pt>
                <c:pt idx="1827">
                  <c:v>1.1111</c:v>
                </c:pt>
                <c:pt idx="1828">
                  <c:v>1.1772</c:v>
                </c:pt>
                <c:pt idx="1829">
                  <c:v>1.1211</c:v>
                </c:pt>
                <c:pt idx="1830">
                  <c:v>1.0687</c:v>
                </c:pt>
                <c:pt idx="1831">
                  <c:v>1.0643</c:v>
                </c:pt>
                <c:pt idx="1832">
                  <c:v>1.0908</c:v>
                </c:pt>
                <c:pt idx="1833">
                  <c:v>1.0716000000000001</c:v>
                </c:pt>
                <c:pt idx="1834">
                  <c:v>1.0483</c:v>
                </c:pt>
                <c:pt idx="1835">
                  <c:v>0.99339999999999995</c:v>
                </c:pt>
                <c:pt idx="1836">
                  <c:v>1.0743</c:v>
                </c:pt>
                <c:pt idx="1837">
                  <c:v>0.99570000000000003</c:v>
                </c:pt>
                <c:pt idx="1838">
                  <c:v>0.97819999999999996</c:v>
                </c:pt>
                <c:pt idx="1839">
                  <c:v>1.0223</c:v>
                </c:pt>
                <c:pt idx="1840">
                  <c:v>1.0712999999999999</c:v>
                </c:pt>
                <c:pt idx="1841">
                  <c:v>1.1354</c:v>
                </c:pt>
                <c:pt idx="1842">
                  <c:v>1.0533999999999999</c:v>
                </c:pt>
                <c:pt idx="1843">
                  <c:v>1.0202</c:v>
                </c:pt>
                <c:pt idx="1844">
                  <c:v>1.0531999999999999</c:v>
                </c:pt>
                <c:pt idx="1845">
                  <c:v>1.0455000000000001</c:v>
                </c:pt>
                <c:pt idx="1846">
                  <c:v>1.0047999999999999</c:v>
                </c:pt>
                <c:pt idx="1847">
                  <c:v>1.0107999999999999</c:v>
                </c:pt>
                <c:pt idx="1848">
                  <c:v>1.0132000000000001</c:v>
                </c:pt>
                <c:pt idx="1849">
                  <c:v>1.0470999999999999</c:v>
                </c:pt>
                <c:pt idx="1850">
                  <c:v>0.997</c:v>
                </c:pt>
                <c:pt idx="1851">
                  <c:v>0.9929</c:v>
                </c:pt>
                <c:pt idx="1852">
                  <c:v>0.96709999999999996</c:v>
                </c:pt>
                <c:pt idx="1853">
                  <c:v>0.99460000000000004</c:v>
                </c:pt>
                <c:pt idx="1854">
                  <c:v>0.98699999999999999</c:v>
                </c:pt>
                <c:pt idx="1855">
                  <c:v>0.97299999999999998</c:v>
                </c:pt>
                <c:pt idx="1856">
                  <c:v>1.0007999999999999</c:v>
                </c:pt>
                <c:pt idx="1857">
                  <c:v>0.97199999999999998</c:v>
                </c:pt>
                <c:pt idx="1858">
                  <c:v>1.0143</c:v>
                </c:pt>
                <c:pt idx="1859">
                  <c:v>0.98019999999999996</c:v>
                </c:pt>
                <c:pt idx="1860">
                  <c:v>1.0275000000000001</c:v>
                </c:pt>
                <c:pt idx="1861">
                  <c:v>1.0491999999999999</c:v>
                </c:pt>
                <c:pt idx="1862">
                  <c:v>1.0339</c:v>
                </c:pt>
                <c:pt idx="1863">
                  <c:v>1.0929</c:v>
                </c:pt>
                <c:pt idx="1864">
                  <c:v>1.0584</c:v>
                </c:pt>
                <c:pt idx="1865">
                  <c:v>1.0730999999999999</c:v>
                </c:pt>
                <c:pt idx="1866">
                  <c:v>1.0295000000000001</c:v>
                </c:pt>
                <c:pt idx="1867">
                  <c:v>1.0223</c:v>
                </c:pt>
                <c:pt idx="1868">
                  <c:v>1.0585</c:v>
                </c:pt>
                <c:pt idx="1869">
                  <c:v>1.0730999999999999</c:v>
                </c:pt>
                <c:pt idx="1870">
                  <c:v>1.0236000000000001</c:v>
                </c:pt>
                <c:pt idx="1871">
                  <c:v>1.0014000000000001</c:v>
                </c:pt>
                <c:pt idx="1872">
                  <c:v>1.0173000000000001</c:v>
                </c:pt>
                <c:pt idx="1873">
                  <c:v>0.98760000000000003</c:v>
                </c:pt>
                <c:pt idx="1874">
                  <c:v>0.99650000000000005</c:v>
                </c:pt>
                <c:pt idx="1875">
                  <c:v>1.0333000000000001</c:v>
                </c:pt>
                <c:pt idx="1876">
                  <c:v>1.0469999999999999</c:v>
                </c:pt>
                <c:pt idx="1877">
                  <c:v>0.99619999999999997</c:v>
                </c:pt>
                <c:pt idx="1878">
                  <c:v>1.0584</c:v>
                </c:pt>
                <c:pt idx="1879">
                  <c:v>1.0198</c:v>
                </c:pt>
                <c:pt idx="1880">
                  <c:v>1.0388999999999999</c:v>
                </c:pt>
                <c:pt idx="1881">
                  <c:v>1.0995999999999999</c:v>
                </c:pt>
                <c:pt idx="1882">
                  <c:v>1.0972999999999999</c:v>
                </c:pt>
                <c:pt idx="1883">
                  <c:v>1.0285</c:v>
                </c:pt>
                <c:pt idx="1884">
                  <c:v>1.0097</c:v>
                </c:pt>
                <c:pt idx="1885">
                  <c:v>0.98499999999999999</c:v>
                </c:pt>
                <c:pt idx="1886">
                  <c:v>1.0327</c:v>
                </c:pt>
                <c:pt idx="1887">
                  <c:v>0.96930000000000005</c:v>
                </c:pt>
                <c:pt idx="1888">
                  <c:v>0.91239999999999999</c:v>
                </c:pt>
                <c:pt idx="1889">
                  <c:v>1.0009999999999999</c:v>
                </c:pt>
                <c:pt idx="1890">
                  <c:v>1.0167999999999999</c:v>
                </c:pt>
                <c:pt idx="1891">
                  <c:v>0.95109999999999995</c:v>
                </c:pt>
                <c:pt idx="1892">
                  <c:v>1.0150999999999999</c:v>
                </c:pt>
                <c:pt idx="1893">
                  <c:v>1.0167999999999999</c:v>
                </c:pt>
                <c:pt idx="1894">
                  <c:v>1.0048999999999999</c:v>
                </c:pt>
                <c:pt idx="1895">
                  <c:v>1.0663</c:v>
                </c:pt>
                <c:pt idx="1896">
                  <c:v>1.1113</c:v>
                </c:pt>
                <c:pt idx="1897">
                  <c:v>1.0422</c:v>
                </c:pt>
                <c:pt idx="1898">
                  <c:v>1.0629</c:v>
                </c:pt>
                <c:pt idx="1899">
                  <c:v>1.0730999999999999</c:v>
                </c:pt>
                <c:pt idx="1900">
                  <c:v>1.0157</c:v>
                </c:pt>
                <c:pt idx="1901">
                  <c:v>1.0202</c:v>
                </c:pt>
                <c:pt idx="1902">
                  <c:v>1.0188999999999999</c:v>
                </c:pt>
                <c:pt idx="1903">
                  <c:v>1.0424</c:v>
                </c:pt>
                <c:pt idx="1904">
                  <c:v>1.0129999999999999</c:v>
                </c:pt>
                <c:pt idx="1905">
                  <c:v>0.98089999999999999</c:v>
                </c:pt>
                <c:pt idx="1906">
                  <c:v>1.0749</c:v>
                </c:pt>
                <c:pt idx="1907">
                  <c:v>1.0285</c:v>
                </c:pt>
                <c:pt idx="1908">
                  <c:v>1.0036</c:v>
                </c:pt>
                <c:pt idx="1909">
                  <c:v>0.96689999999999998</c:v>
                </c:pt>
                <c:pt idx="1910">
                  <c:v>1.0239</c:v>
                </c:pt>
                <c:pt idx="1911">
                  <c:v>1.0288999999999999</c:v>
                </c:pt>
                <c:pt idx="1912">
                  <c:v>0.92920000000000003</c:v>
                </c:pt>
                <c:pt idx="1913">
                  <c:v>0.91779999999999995</c:v>
                </c:pt>
                <c:pt idx="1914">
                  <c:v>0.99760000000000004</c:v>
                </c:pt>
                <c:pt idx="1915">
                  <c:v>0.9778</c:v>
                </c:pt>
                <c:pt idx="1916">
                  <c:v>0.97240000000000004</c:v>
                </c:pt>
                <c:pt idx="1917">
                  <c:v>0.93689999999999996</c:v>
                </c:pt>
                <c:pt idx="1918">
                  <c:v>0.94440000000000002</c:v>
                </c:pt>
                <c:pt idx="1919">
                  <c:v>1.0288999999999999</c:v>
                </c:pt>
                <c:pt idx="1920">
                  <c:v>0.98040000000000005</c:v>
                </c:pt>
                <c:pt idx="1921">
                  <c:v>0.9657</c:v>
                </c:pt>
                <c:pt idx="1922">
                  <c:v>0.97030000000000005</c:v>
                </c:pt>
                <c:pt idx="1923">
                  <c:v>0.91210000000000002</c:v>
                </c:pt>
                <c:pt idx="1924">
                  <c:v>0.92930000000000001</c:v>
                </c:pt>
                <c:pt idx="1925">
                  <c:v>0.94669999999999999</c:v>
                </c:pt>
                <c:pt idx="1926">
                  <c:v>1.0751999999999999</c:v>
                </c:pt>
                <c:pt idx="1927">
                  <c:v>1.0274000000000001</c:v>
                </c:pt>
                <c:pt idx="1928">
                  <c:v>1.0275000000000001</c:v>
                </c:pt>
                <c:pt idx="1929">
                  <c:v>1.0414000000000001</c:v>
                </c:pt>
                <c:pt idx="1930">
                  <c:v>1.0608</c:v>
                </c:pt>
                <c:pt idx="1931">
                  <c:v>0.98309999999999997</c:v>
                </c:pt>
                <c:pt idx="1932">
                  <c:v>0.97850000000000004</c:v>
                </c:pt>
                <c:pt idx="1933">
                  <c:v>0.95979999999999999</c:v>
                </c:pt>
                <c:pt idx="1934">
                  <c:v>0.98519999999999996</c:v>
                </c:pt>
                <c:pt idx="1935">
                  <c:v>0.99929999999999997</c:v>
                </c:pt>
                <c:pt idx="1936">
                  <c:v>0.94630000000000003</c:v>
                </c:pt>
                <c:pt idx="1937">
                  <c:v>0.97840000000000005</c:v>
                </c:pt>
                <c:pt idx="1938">
                  <c:v>0.95389999999999997</c:v>
                </c:pt>
                <c:pt idx="1939">
                  <c:v>0.94389999999999996</c:v>
                </c:pt>
                <c:pt idx="1940">
                  <c:v>0.97070000000000001</c:v>
                </c:pt>
                <c:pt idx="1941">
                  <c:v>1.073</c:v>
                </c:pt>
                <c:pt idx="1942">
                  <c:v>0.97489999999999999</c:v>
                </c:pt>
                <c:pt idx="1943">
                  <c:v>0.9556</c:v>
                </c:pt>
                <c:pt idx="1944">
                  <c:v>0.97829999999999995</c:v>
                </c:pt>
                <c:pt idx="1945">
                  <c:v>0.91410000000000002</c:v>
                </c:pt>
                <c:pt idx="1946">
                  <c:v>0.9899</c:v>
                </c:pt>
                <c:pt idx="1947">
                  <c:v>0.95079999999999998</c:v>
                </c:pt>
                <c:pt idx="1948">
                  <c:v>0.93920000000000003</c:v>
                </c:pt>
                <c:pt idx="1949">
                  <c:v>0.9657</c:v>
                </c:pt>
                <c:pt idx="1950">
                  <c:v>1.01</c:v>
                </c:pt>
                <c:pt idx="1951">
                  <c:v>1.0467</c:v>
                </c:pt>
                <c:pt idx="1952">
                  <c:v>1.0189999999999999</c:v>
                </c:pt>
                <c:pt idx="1953">
                  <c:v>1.0448</c:v>
                </c:pt>
                <c:pt idx="1954">
                  <c:v>1.0537000000000001</c:v>
                </c:pt>
                <c:pt idx="1955">
                  <c:v>1.0583</c:v>
                </c:pt>
                <c:pt idx="1956">
                  <c:v>1.0302</c:v>
                </c:pt>
                <c:pt idx="1957">
                  <c:v>1.0396000000000001</c:v>
                </c:pt>
                <c:pt idx="1958">
                  <c:v>1.0916999999999999</c:v>
                </c:pt>
                <c:pt idx="1959">
                  <c:v>1.0677000000000001</c:v>
                </c:pt>
                <c:pt idx="1960">
                  <c:v>1.0782</c:v>
                </c:pt>
                <c:pt idx="1961">
                  <c:v>1.0634999999999999</c:v>
                </c:pt>
                <c:pt idx="1962">
                  <c:v>1.0602</c:v>
                </c:pt>
                <c:pt idx="1963">
                  <c:v>1.0187999999999999</c:v>
                </c:pt>
                <c:pt idx="1964">
                  <c:v>0.97940000000000005</c:v>
                </c:pt>
                <c:pt idx="1965">
                  <c:v>1.0226</c:v>
                </c:pt>
                <c:pt idx="1966">
                  <c:v>1.0288999999999999</c:v>
                </c:pt>
                <c:pt idx="1967">
                  <c:v>1.0405</c:v>
                </c:pt>
                <c:pt idx="1968">
                  <c:v>0.98440000000000005</c:v>
                </c:pt>
                <c:pt idx="1969">
                  <c:v>1.0219</c:v>
                </c:pt>
                <c:pt idx="1970">
                  <c:v>1.0112000000000001</c:v>
                </c:pt>
                <c:pt idx="1971">
                  <c:v>1.0798000000000001</c:v>
                </c:pt>
                <c:pt idx="1972">
                  <c:v>1.0528999999999999</c:v>
                </c:pt>
                <c:pt idx="1973">
                  <c:v>0.95099999999999996</c:v>
                </c:pt>
                <c:pt idx="1974">
                  <c:v>0.99609999999999999</c:v>
                </c:pt>
                <c:pt idx="1975">
                  <c:v>0.96709999999999996</c:v>
                </c:pt>
                <c:pt idx="1976">
                  <c:v>1.0091000000000001</c:v>
                </c:pt>
                <c:pt idx="1977">
                  <c:v>1.0344</c:v>
                </c:pt>
                <c:pt idx="1978">
                  <c:v>1.0083</c:v>
                </c:pt>
                <c:pt idx="1979">
                  <c:v>0.95979999999999999</c:v>
                </c:pt>
                <c:pt idx="1980">
                  <c:v>0.98229999999999995</c:v>
                </c:pt>
                <c:pt idx="1981">
                  <c:v>1.0279</c:v>
                </c:pt>
                <c:pt idx="1982">
                  <c:v>0.97219999999999995</c:v>
                </c:pt>
                <c:pt idx="1983">
                  <c:v>0.95620000000000005</c:v>
                </c:pt>
                <c:pt idx="1984">
                  <c:v>0.9395</c:v>
                </c:pt>
                <c:pt idx="1985">
                  <c:v>0.95320000000000005</c:v>
                </c:pt>
                <c:pt idx="1986">
                  <c:v>0.99529999999999996</c:v>
                </c:pt>
                <c:pt idx="1987">
                  <c:v>0.98880000000000001</c:v>
                </c:pt>
                <c:pt idx="1988">
                  <c:v>0.97470000000000001</c:v>
                </c:pt>
                <c:pt idx="1989">
                  <c:v>0.95979999999999999</c:v>
                </c:pt>
                <c:pt idx="1990">
                  <c:v>0.97450000000000003</c:v>
                </c:pt>
                <c:pt idx="1991">
                  <c:v>1.0168999999999999</c:v>
                </c:pt>
                <c:pt idx="1992">
                  <c:v>1.0038</c:v>
                </c:pt>
                <c:pt idx="1993">
                  <c:v>0.99129999999999996</c:v>
                </c:pt>
                <c:pt idx="1994">
                  <c:v>0.97470000000000001</c:v>
                </c:pt>
                <c:pt idx="1995">
                  <c:v>0.94010000000000005</c:v>
                </c:pt>
                <c:pt idx="1996">
                  <c:v>0.94020000000000004</c:v>
                </c:pt>
                <c:pt idx="1997">
                  <c:v>0.97629999999999995</c:v>
                </c:pt>
                <c:pt idx="1998">
                  <c:v>1.0126999999999999</c:v>
                </c:pt>
                <c:pt idx="1999">
                  <c:v>0.99370000000000003</c:v>
                </c:pt>
                <c:pt idx="2000">
                  <c:v>1.0104</c:v>
                </c:pt>
                <c:pt idx="2001">
                  <c:v>0.98160000000000003</c:v>
                </c:pt>
                <c:pt idx="2002">
                  <c:v>0.93240000000000001</c:v>
                </c:pt>
                <c:pt idx="2003">
                  <c:v>1.0206</c:v>
                </c:pt>
                <c:pt idx="2004">
                  <c:v>0.98150000000000004</c:v>
                </c:pt>
                <c:pt idx="2005">
                  <c:v>1.024</c:v>
                </c:pt>
                <c:pt idx="2006">
                  <c:v>1.0780000000000001</c:v>
                </c:pt>
                <c:pt idx="2007">
                  <c:v>1.0339</c:v>
                </c:pt>
                <c:pt idx="2008">
                  <c:v>1.0876999999999999</c:v>
                </c:pt>
                <c:pt idx="2009">
                  <c:v>1.0306</c:v>
                </c:pt>
                <c:pt idx="2010">
                  <c:v>0.98380000000000001</c:v>
                </c:pt>
                <c:pt idx="2011">
                  <c:v>1.0516000000000001</c:v>
                </c:pt>
                <c:pt idx="2012">
                  <c:v>1.0726</c:v>
                </c:pt>
                <c:pt idx="2013">
                  <c:v>1.0345</c:v>
                </c:pt>
                <c:pt idx="2014">
                  <c:v>1.0808</c:v>
                </c:pt>
                <c:pt idx="2015">
                  <c:v>1.0437000000000001</c:v>
                </c:pt>
                <c:pt idx="2016">
                  <c:v>1.0498000000000001</c:v>
                </c:pt>
                <c:pt idx="2017">
                  <c:v>1.0387999999999999</c:v>
                </c:pt>
                <c:pt idx="2018">
                  <c:v>1.0901000000000001</c:v>
                </c:pt>
                <c:pt idx="2019">
                  <c:v>1.0606</c:v>
                </c:pt>
                <c:pt idx="2020">
                  <c:v>1.0130999999999999</c:v>
                </c:pt>
                <c:pt idx="2021">
                  <c:v>0.96009999999999995</c:v>
                </c:pt>
                <c:pt idx="2022">
                  <c:v>1.0429999999999999</c:v>
                </c:pt>
                <c:pt idx="2023">
                  <c:v>1.0128999999999999</c:v>
                </c:pt>
                <c:pt idx="2024">
                  <c:v>0.98150000000000004</c:v>
                </c:pt>
                <c:pt idx="2025">
                  <c:v>0.97050000000000003</c:v>
                </c:pt>
                <c:pt idx="2026">
                  <c:v>0.94620000000000004</c:v>
                </c:pt>
                <c:pt idx="2027">
                  <c:v>1.0064</c:v>
                </c:pt>
                <c:pt idx="2028">
                  <c:v>1.0045999999999999</c:v>
                </c:pt>
                <c:pt idx="2029">
                  <c:v>1.0245</c:v>
                </c:pt>
                <c:pt idx="2030">
                  <c:v>0.98699999999999999</c:v>
                </c:pt>
                <c:pt idx="2031">
                  <c:v>0.9476</c:v>
                </c:pt>
                <c:pt idx="2032">
                  <c:v>0.96960000000000002</c:v>
                </c:pt>
                <c:pt idx="2033">
                  <c:v>0.95450000000000002</c:v>
                </c:pt>
                <c:pt idx="2034">
                  <c:v>0.94520000000000004</c:v>
                </c:pt>
                <c:pt idx="2035">
                  <c:v>0.9708</c:v>
                </c:pt>
                <c:pt idx="2036">
                  <c:v>1.0517000000000001</c:v>
                </c:pt>
                <c:pt idx="2037">
                  <c:v>1.0267999999999999</c:v>
                </c:pt>
                <c:pt idx="2038">
                  <c:v>1.0529999999999999</c:v>
                </c:pt>
                <c:pt idx="2039">
                  <c:v>1.0185999999999999</c:v>
                </c:pt>
                <c:pt idx="2040">
                  <c:v>1.04</c:v>
                </c:pt>
                <c:pt idx="2041">
                  <c:v>1.0279</c:v>
                </c:pt>
                <c:pt idx="2042">
                  <c:v>1.0632999999999999</c:v>
                </c:pt>
                <c:pt idx="2043">
                  <c:v>1.0530999999999999</c:v>
                </c:pt>
                <c:pt idx="2044">
                  <c:v>0.9849</c:v>
                </c:pt>
                <c:pt idx="2045">
                  <c:v>1.0124</c:v>
                </c:pt>
                <c:pt idx="2046">
                  <c:v>1.0298</c:v>
                </c:pt>
                <c:pt idx="2047">
                  <c:v>1.0134000000000001</c:v>
                </c:pt>
                <c:pt idx="2048">
                  <c:v>1.0549999999999999</c:v>
                </c:pt>
                <c:pt idx="2049">
                  <c:v>1.0248999999999999</c:v>
                </c:pt>
                <c:pt idx="2050">
                  <c:v>1.0846</c:v>
                </c:pt>
                <c:pt idx="2051">
                  <c:v>1.0515000000000001</c:v>
                </c:pt>
                <c:pt idx="2052">
                  <c:v>1.0386</c:v>
                </c:pt>
                <c:pt idx="2053">
                  <c:v>1.0463</c:v>
                </c:pt>
                <c:pt idx="2054">
                  <c:v>1.0185999999999999</c:v>
                </c:pt>
                <c:pt idx="2055">
                  <c:v>0.95609999999999995</c:v>
                </c:pt>
                <c:pt idx="2056">
                  <c:v>0.97289999999999999</c:v>
                </c:pt>
                <c:pt idx="2057">
                  <c:v>1.0463</c:v>
                </c:pt>
                <c:pt idx="2058">
                  <c:v>1.0387</c:v>
                </c:pt>
                <c:pt idx="2059">
                  <c:v>1.0236000000000001</c:v>
                </c:pt>
                <c:pt idx="2060">
                  <c:v>1.0658000000000001</c:v>
                </c:pt>
                <c:pt idx="2061">
                  <c:v>1.0208999999999999</c:v>
                </c:pt>
                <c:pt idx="2062">
                  <c:v>1.0235000000000001</c:v>
                </c:pt>
                <c:pt idx="2063">
                  <c:v>1.0122</c:v>
                </c:pt>
                <c:pt idx="2064">
                  <c:v>0.98809999999999998</c:v>
                </c:pt>
                <c:pt idx="2065">
                  <c:v>1.0208999999999999</c:v>
                </c:pt>
                <c:pt idx="2066">
                  <c:v>1.0521</c:v>
                </c:pt>
                <c:pt idx="2067">
                  <c:v>1.1135999999999999</c:v>
                </c:pt>
                <c:pt idx="2068">
                  <c:v>1.0464</c:v>
                </c:pt>
                <c:pt idx="2069">
                  <c:v>1.0447</c:v>
                </c:pt>
                <c:pt idx="2070">
                  <c:v>1.1020000000000001</c:v>
                </c:pt>
                <c:pt idx="2071">
                  <c:v>1.0639000000000001</c:v>
                </c:pt>
                <c:pt idx="2072">
                  <c:v>1.0330999999999999</c:v>
                </c:pt>
                <c:pt idx="2073">
                  <c:v>1.0169999999999999</c:v>
                </c:pt>
                <c:pt idx="2074">
                  <c:v>0.98250000000000004</c:v>
                </c:pt>
                <c:pt idx="2075">
                  <c:v>1.0198</c:v>
                </c:pt>
                <c:pt idx="2076">
                  <c:v>1.0261</c:v>
                </c:pt>
                <c:pt idx="2077">
                  <c:v>1.0590999999999999</c:v>
                </c:pt>
                <c:pt idx="2078">
                  <c:v>0.99550000000000005</c:v>
                </c:pt>
                <c:pt idx="2079">
                  <c:v>0.98560000000000003</c:v>
                </c:pt>
                <c:pt idx="2080">
                  <c:v>0.998</c:v>
                </c:pt>
                <c:pt idx="2081">
                  <c:v>1.0146999999999999</c:v>
                </c:pt>
                <c:pt idx="2082">
                  <c:v>0.92669999999999997</c:v>
                </c:pt>
                <c:pt idx="2083">
                  <c:v>0.91159999999999997</c:v>
                </c:pt>
                <c:pt idx="2084">
                  <c:v>0.9577</c:v>
                </c:pt>
                <c:pt idx="2085">
                  <c:v>0.98799999999999999</c:v>
                </c:pt>
                <c:pt idx="2086">
                  <c:v>0.94720000000000004</c:v>
                </c:pt>
                <c:pt idx="2087">
                  <c:v>0.92430000000000001</c:v>
                </c:pt>
                <c:pt idx="2088">
                  <c:v>0.99150000000000005</c:v>
                </c:pt>
                <c:pt idx="2089">
                  <c:v>0.92230000000000001</c:v>
                </c:pt>
                <c:pt idx="2090">
                  <c:v>0.98619999999999997</c:v>
                </c:pt>
                <c:pt idx="2091">
                  <c:v>0.98740000000000006</c:v>
                </c:pt>
                <c:pt idx="2092">
                  <c:v>0.99109999999999998</c:v>
                </c:pt>
                <c:pt idx="2093">
                  <c:v>1.0345</c:v>
                </c:pt>
                <c:pt idx="2094">
                  <c:v>1.0214000000000001</c:v>
                </c:pt>
                <c:pt idx="2095">
                  <c:v>0.95179999999999998</c:v>
                </c:pt>
                <c:pt idx="2096">
                  <c:v>0.97130000000000005</c:v>
                </c:pt>
                <c:pt idx="2097">
                  <c:v>0.996</c:v>
                </c:pt>
                <c:pt idx="2098">
                  <c:v>0.92090000000000005</c:v>
                </c:pt>
                <c:pt idx="2099">
                  <c:v>0.92979999999999996</c:v>
                </c:pt>
                <c:pt idx="2100">
                  <c:v>0.93210000000000004</c:v>
                </c:pt>
                <c:pt idx="2101">
                  <c:v>0.9294</c:v>
                </c:pt>
                <c:pt idx="2102">
                  <c:v>0.95269999999999999</c:v>
                </c:pt>
                <c:pt idx="2103">
                  <c:v>1.0128999999999999</c:v>
                </c:pt>
                <c:pt idx="2104">
                  <c:v>0.99860000000000004</c:v>
                </c:pt>
                <c:pt idx="2105">
                  <c:v>0.95420000000000005</c:v>
                </c:pt>
                <c:pt idx="2106">
                  <c:v>0.99409999999999998</c:v>
                </c:pt>
                <c:pt idx="2107">
                  <c:v>0.95520000000000005</c:v>
                </c:pt>
                <c:pt idx="2108">
                  <c:v>0.95830000000000004</c:v>
                </c:pt>
                <c:pt idx="2109">
                  <c:v>1.0113000000000001</c:v>
                </c:pt>
                <c:pt idx="2110">
                  <c:v>1.0694999999999999</c:v>
                </c:pt>
                <c:pt idx="2111">
                  <c:v>1.0494000000000001</c:v>
                </c:pt>
                <c:pt idx="2112">
                  <c:v>1.0164</c:v>
                </c:pt>
                <c:pt idx="2113">
                  <c:v>1.0257000000000001</c:v>
                </c:pt>
                <c:pt idx="2114">
                  <c:v>1.0125999999999999</c:v>
                </c:pt>
                <c:pt idx="2115">
                  <c:v>0.97619999999999996</c:v>
                </c:pt>
                <c:pt idx="2116">
                  <c:v>0.96870000000000001</c:v>
                </c:pt>
                <c:pt idx="2117">
                  <c:v>1.0303</c:v>
                </c:pt>
                <c:pt idx="2118">
                  <c:v>0.9909</c:v>
                </c:pt>
                <c:pt idx="2119">
                  <c:v>1.0086999999999999</c:v>
                </c:pt>
                <c:pt idx="2120">
                  <c:v>1.0676000000000001</c:v>
                </c:pt>
                <c:pt idx="2121">
                  <c:v>1.103</c:v>
                </c:pt>
                <c:pt idx="2122">
                  <c:v>1.0648</c:v>
                </c:pt>
                <c:pt idx="2123">
                  <c:v>1.0565</c:v>
                </c:pt>
                <c:pt idx="2124">
                  <c:v>1.0671999999999999</c:v>
                </c:pt>
                <c:pt idx="2125">
                  <c:v>1.0831999999999999</c:v>
                </c:pt>
                <c:pt idx="2126">
                  <c:v>1.1155999999999999</c:v>
                </c:pt>
                <c:pt idx="2127">
                  <c:v>1.1073</c:v>
                </c:pt>
                <c:pt idx="2128">
                  <c:v>1.1114999999999999</c:v>
                </c:pt>
                <c:pt idx="2129">
                  <c:v>1.1632</c:v>
                </c:pt>
                <c:pt idx="2130">
                  <c:v>1.1231</c:v>
                </c:pt>
                <c:pt idx="2131">
                  <c:v>1.0876999999999999</c:v>
                </c:pt>
                <c:pt idx="2132">
                  <c:v>1.1174999999999999</c:v>
                </c:pt>
                <c:pt idx="2133">
                  <c:v>1.1599999999999999</c:v>
                </c:pt>
                <c:pt idx="2134">
                  <c:v>1.0745</c:v>
                </c:pt>
                <c:pt idx="2135">
                  <c:v>1.0721000000000001</c:v>
                </c:pt>
                <c:pt idx="2136">
                  <c:v>1.0934999999999999</c:v>
                </c:pt>
                <c:pt idx="2137">
                  <c:v>1.0742</c:v>
                </c:pt>
                <c:pt idx="2138">
                  <c:v>1.0505</c:v>
                </c:pt>
                <c:pt idx="2139">
                  <c:v>1.0793999999999999</c:v>
                </c:pt>
                <c:pt idx="2140">
                  <c:v>1.0258</c:v>
                </c:pt>
                <c:pt idx="2141">
                  <c:v>1.0799000000000001</c:v>
                </c:pt>
                <c:pt idx="2142">
                  <c:v>1.054</c:v>
                </c:pt>
                <c:pt idx="2143">
                  <c:v>1.1194</c:v>
                </c:pt>
                <c:pt idx="2144">
                  <c:v>1.0736000000000001</c:v>
                </c:pt>
                <c:pt idx="2145">
                  <c:v>1.0439000000000001</c:v>
                </c:pt>
                <c:pt idx="2146">
                  <c:v>1.0358000000000001</c:v>
                </c:pt>
                <c:pt idx="2147">
                  <c:v>1.1156999999999999</c:v>
                </c:pt>
                <c:pt idx="2148">
                  <c:v>1.1014999999999999</c:v>
                </c:pt>
                <c:pt idx="2149">
                  <c:v>1.0944</c:v>
                </c:pt>
                <c:pt idx="2150">
                  <c:v>1.0584</c:v>
                </c:pt>
                <c:pt idx="2151">
                  <c:v>1.0689</c:v>
                </c:pt>
                <c:pt idx="2152">
                  <c:v>1.1121000000000001</c:v>
                </c:pt>
                <c:pt idx="2153">
                  <c:v>0.99490000000000001</c:v>
                </c:pt>
                <c:pt idx="2154">
                  <c:v>1.0038</c:v>
                </c:pt>
                <c:pt idx="2155">
                  <c:v>1.0583</c:v>
                </c:pt>
                <c:pt idx="2156">
                  <c:v>1.0416000000000001</c:v>
                </c:pt>
                <c:pt idx="2157">
                  <c:v>1.0375000000000001</c:v>
                </c:pt>
                <c:pt idx="2158">
                  <c:v>1.0603</c:v>
                </c:pt>
                <c:pt idx="2159">
                  <c:v>1.0676000000000001</c:v>
                </c:pt>
                <c:pt idx="2160">
                  <c:v>1.0570999999999999</c:v>
                </c:pt>
                <c:pt idx="2161">
                  <c:v>1.0455000000000001</c:v>
                </c:pt>
                <c:pt idx="2162">
                  <c:v>1.073</c:v>
                </c:pt>
                <c:pt idx="2163">
                  <c:v>1.0844</c:v>
                </c:pt>
                <c:pt idx="2164">
                  <c:v>1.0366</c:v>
                </c:pt>
                <c:pt idx="2165">
                  <c:v>1.0852999999999999</c:v>
                </c:pt>
                <c:pt idx="2166">
                  <c:v>1.1469</c:v>
                </c:pt>
                <c:pt idx="2167">
                  <c:v>1.1267</c:v>
                </c:pt>
                <c:pt idx="2168">
                  <c:v>1.0528999999999999</c:v>
                </c:pt>
                <c:pt idx="2169">
                  <c:v>1.0264</c:v>
                </c:pt>
                <c:pt idx="2170">
                  <c:v>1.0106999999999999</c:v>
                </c:pt>
                <c:pt idx="2171">
                  <c:v>1.0263</c:v>
                </c:pt>
                <c:pt idx="2172">
                  <c:v>0.9819</c:v>
                </c:pt>
                <c:pt idx="2173">
                  <c:v>0.95860000000000001</c:v>
                </c:pt>
                <c:pt idx="2174">
                  <c:v>1.0003</c:v>
                </c:pt>
                <c:pt idx="2175">
                  <c:v>1.0116000000000001</c:v>
                </c:pt>
                <c:pt idx="2176">
                  <c:v>1.0424</c:v>
                </c:pt>
                <c:pt idx="2177">
                  <c:v>0.99319999999999997</c:v>
                </c:pt>
                <c:pt idx="2178">
                  <c:v>1.0175000000000001</c:v>
                </c:pt>
                <c:pt idx="2179">
                  <c:v>0.95579999999999998</c:v>
                </c:pt>
                <c:pt idx="2180">
                  <c:v>0.99260000000000004</c:v>
                </c:pt>
                <c:pt idx="2181">
                  <c:v>1.0268999999999999</c:v>
                </c:pt>
                <c:pt idx="2182">
                  <c:v>1.0374000000000001</c:v>
                </c:pt>
                <c:pt idx="2183">
                  <c:v>1.0324</c:v>
                </c:pt>
                <c:pt idx="2184">
                  <c:v>1.0107999999999999</c:v>
                </c:pt>
                <c:pt idx="2185">
                  <c:v>1.0750999999999999</c:v>
                </c:pt>
                <c:pt idx="2186">
                  <c:v>1.1069</c:v>
                </c:pt>
                <c:pt idx="2187">
                  <c:v>1.0901000000000001</c:v>
                </c:pt>
                <c:pt idx="2188">
                  <c:v>1.0907</c:v>
                </c:pt>
                <c:pt idx="2189">
                  <c:v>1.1402000000000001</c:v>
                </c:pt>
                <c:pt idx="2190">
                  <c:v>1.1222000000000001</c:v>
                </c:pt>
                <c:pt idx="2191">
                  <c:v>1.1057999999999999</c:v>
                </c:pt>
                <c:pt idx="2192">
                  <c:v>1.0956999999999999</c:v>
                </c:pt>
                <c:pt idx="2193">
                  <c:v>1.0188999999999999</c:v>
                </c:pt>
                <c:pt idx="2194">
                  <c:v>1.0083</c:v>
                </c:pt>
                <c:pt idx="2195">
                  <c:v>1.1122000000000001</c:v>
                </c:pt>
                <c:pt idx="2196">
                  <c:v>1.0309999999999999</c:v>
                </c:pt>
                <c:pt idx="2197">
                  <c:v>1.0294000000000001</c:v>
                </c:pt>
                <c:pt idx="2198">
                  <c:v>1.0441</c:v>
                </c:pt>
                <c:pt idx="2199">
                  <c:v>0.99</c:v>
                </c:pt>
                <c:pt idx="2200">
                  <c:v>1.06</c:v>
                </c:pt>
                <c:pt idx="2201">
                  <c:v>1.0427</c:v>
                </c:pt>
                <c:pt idx="2202">
                  <c:v>1.0563</c:v>
                </c:pt>
                <c:pt idx="2203">
                  <c:v>1.0399</c:v>
                </c:pt>
                <c:pt idx="2204">
                  <c:v>1.0637000000000001</c:v>
                </c:pt>
                <c:pt idx="2205">
                  <c:v>1.0324</c:v>
                </c:pt>
                <c:pt idx="2206">
                  <c:v>1.0825</c:v>
                </c:pt>
                <c:pt idx="2207">
                  <c:v>1.0841000000000001</c:v>
                </c:pt>
                <c:pt idx="2208">
                  <c:v>1.077</c:v>
                </c:pt>
                <c:pt idx="2209">
                  <c:v>1.081</c:v>
                </c:pt>
                <c:pt idx="2210">
                  <c:v>1.0580000000000001</c:v>
                </c:pt>
                <c:pt idx="2211">
                  <c:v>1.1415</c:v>
                </c:pt>
                <c:pt idx="2212">
                  <c:v>1.0835999999999999</c:v>
                </c:pt>
                <c:pt idx="2213">
                  <c:v>1.0872999999999999</c:v>
                </c:pt>
                <c:pt idx="2214">
                  <c:v>1.0284</c:v>
                </c:pt>
                <c:pt idx="2215">
                  <c:v>1.1647000000000001</c:v>
                </c:pt>
                <c:pt idx="2216">
                  <c:v>1.1473</c:v>
                </c:pt>
                <c:pt idx="2217">
                  <c:v>1.1181000000000001</c:v>
                </c:pt>
                <c:pt idx="2218">
                  <c:v>1.1194999999999999</c:v>
                </c:pt>
                <c:pt idx="2219">
                  <c:v>1.1927000000000001</c:v>
                </c:pt>
                <c:pt idx="2220">
                  <c:v>1.1827000000000001</c:v>
                </c:pt>
                <c:pt idx="2221">
                  <c:v>1.1274</c:v>
                </c:pt>
                <c:pt idx="2222">
                  <c:v>1.1529</c:v>
                </c:pt>
                <c:pt idx="2223">
                  <c:v>1.1656</c:v>
                </c:pt>
                <c:pt idx="2224">
                  <c:v>1.1529</c:v>
                </c:pt>
                <c:pt idx="2225">
                  <c:v>1.1592</c:v>
                </c:pt>
                <c:pt idx="2226">
                  <c:v>1.1596</c:v>
                </c:pt>
                <c:pt idx="2227">
                  <c:v>1.0659000000000001</c:v>
                </c:pt>
                <c:pt idx="2228">
                  <c:v>1.0906</c:v>
                </c:pt>
                <c:pt idx="2229">
                  <c:v>1.1464000000000001</c:v>
                </c:pt>
                <c:pt idx="2230">
                  <c:v>1.1638999999999999</c:v>
                </c:pt>
                <c:pt idx="2231">
                  <c:v>1.206</c:v>
                </c:pt>
                <c:pt idx="2232">
                  <c:v>1.1789000000000001</c:v>
                </c:pt>
                <c:pt idx="2233">
                  <c:v>1.2415</c:v>
                </c:pt>
                <c:pt idx="2234">
                  <c:v>1.2688999999999999</c:v>
                </c:pt>
                <c:pt idx="2235">
                  <c:v>1.2594000000000001</c:v>
                </c:pt>
                <c:pt idx="2236">
                  <c:v>1.2316</c:v>
                </c:pt>
                <c:pt idx="2237">
                  <c:v>1.2274</c:v>
                </c:pt>
                <c:pt idx="2238">
                  <c:v>1.2255</c:v>
                </c:pt>
                <c:pt idx="2239">
                  <c:v>1.2488999999999999</c:v>
                </c:pt>
                <c:pt idx="2240">
                  <c:v>1.244</c:v>
                </c:pt>
                <c:pt idx="2241">
                  <c:v>1.3036000000000001</c:v>
                </c:pt>
                <c:pt idx="2242">
                  <c:v>1.359</c:v>
                </c:pt>
                <c:pt idx="2243">
                  <c:v>1.2485999999999999</c:v>
                </c:pt>
                <c:pt idx="2244">
                  <c:v>1.2101</c:v>
                </c:pt>
                <c:pt idx="2245">
                  <c:v>1.2696000000000001</c:v>
                </c:pt>
                <c:pt idx="2246">
                  <c:v>1.2524999999999999</c:v>
                </c:pt>
                <c:pt idx="2247">
                  <c:v>1.2249000000000001</c:v>
                </c:pt>
                <c:pt idx="2248">
                  <c:v>1.1944999999999999</c:v>
                </c:pt>
                <c:pt idx="2249">
                  <c:v>1.2225999999999999</c:v>
                </c:pt>
                <c:pt idx="2250">
                  <c:v>1.2109000000000001</c:v>
                </c:pt>
                <c:pt idx="2251">
                  <c:v>1.2033</c:v>
                </c:pt>
                <c:pt idx="2252">
                  <c:v>1.1978</c:v>
                </c:pt>
                <c:pt idx="2253">
                  <c:v>1.2177</c:v>
                </c:pt>
                <c:pt idx="2254">
                  <c:v>1.2453000000000001</c:v>
                </c:pt>
                <c:pt idx="2255">
                  <c:v>1.1891</c:v>
                </c:pt>
                <c:pt idx="2256">
                  <c:v>1.2191000000000001</c:v>
                </c:pt>
                <c:pt idx="2257">
                  <c:v>1.2457</c:v>
                </c:pt>
                <c:pt idx="2258">
                  <c:v>1.1436999999999999</c:v>
                </c:pt>
                <c:pt idx="2259">
                  <c:v>1.1063000000000001</c:v>
                </c:pt>
                <c:pt idx="2260">
                  <c:v>1.1003000000000001</c:v>
                </c:pt>
                <c:pt idx="2261">
                  <c:v>1.1626000000000001</c:v>
                </c:pt>
                <c:pt idx="2262">
                  <c:v>1.1889000000000001</c:v>
                </c:pt>
                <c:pt idx="2263">
                  <c:v>1.1325000000000001</c:v>
                </c:pt>
                <c:pt idx="2264">
                  <c:v>1.1882999999999999</c:v>
                </c:pt>
                <c:pt idx="2265">
                  <c:v>1.1594</c:v>
                </c:pt>
                <c:pt idx="2266">
                  <c:v>1.1767000000000001</c:v>
                </c:pt>
                <c:pt idx="2267">
                  <c:v>1.1309</c:v>
                </c:pt>
                <c:pt idx="2268">
                  <c:v>1.1412</c:v>
                </c:pt>
                <c:pt idx="2269">
                  <c:v>1.2189000000000001</c:v>
                </c:pt>
                <c:pt idx="2270">
                  <c:v>1.1830000000000001</c:v>
                </c:pt>
                <c:pt idx="2271">
                  <c:v>1.1103000000000001</c:v>
                </c:pt>
                <c:pt idx="2272">
                  <c:v>1.1375999999999999</c:v>
                </c:pt>
                <c:pt idx="2273">
                  <c:v>1.1269</c:v>
                </c:pt>
                <c:pt idx="2274">
                  <c:v>1.1391</c:v>
                </c:pt>
                <c:pt idx="2275">
                  <c:v>1.1334</c:v>
                </c:pt>
                <c:pt idx="2276">
                  <c:v>1.1378999999999999</c:v>
                </c:pt>
                <c:pt idx="2277">
                  <c:v>1.1263000000000001</c:v>
                </c:pt>
                <c:pt idx="2278">
                  <c:v>1.1140000000000001</c:v>
                </c:pt>
                <c:pt idx="2279">
                  <c:v>1.2122999999999999</c:v>
                </c:pt>
                <c:pt idx="2280">
                  <c:v>1.1627000000000001</c:v>
                </c:pt>
                <c:pt idx="2281">
                  <c:v>1.1818</c:v>
                </c:pt>
                <c:pt idx="2282">
                  <c:v>1.1955</c:v>
                </c:pt>
                <c:pt idx="2283">
                  <c:v>1.2139</c:v>
                </c:pt>
                <c:pt idx="2284">
                  <c:v>1.2191000000000001</c:v>
                </c:pt>
                <c:pt idx="2285">
                  <c:v>1.2302999999999999</c:v>
                </c:pt>
                <c:pt idx="2286">
                  <c:v>1.1674</c:v>
                </c:pt>
                <c:pt idx="2287">
                  <c:v>1.0676000000000001</c:v>
                </c:pt>
                <c:pt idx="2288">
                  <c:v>1.1005</c:v>
                </c:pt>
                <c:pt idx="2289">
                  <c:v>1.1027</c:v>
                </c:pt>
                <c:pt idx="2290">
                  <c:v>1.1317999999999999</c:v>
                </c:pt>
                <c:pt idx="2291">
                  <c:v>1.2098</c:v>
                </c:pt>
                <c:pt idx="2292">
                  <c:v>1.2487999999999999</c:v>
                </c:pt>
                <c:pt idx="2293">
                  <c:v>1.2287999999999999</c:v>
                </c:pt>
                <c:pt idx="2294">
                  <c:v>1.1837</c:v>
                </c:pt>
                <c:pt idx="2295">
                  <c:v>1.2413000000000001</c:v>
                </c:pt>
                <c:pt idx="2296">
                  <c:v>1.1512</c:v>
                </c:pt>
                <c:pt idx="2297">
                  <c:v>1.1231</c:v>
                </c:pt>
                <c:pt idx="2298">
                  <c:v>1.1129</c:v>
                </c:pt>
                <c:pt idx="2299">
                  <c:v>1.1322000000000001</c:v>
                </c:pt>
                <c:pt idx="2300">
                  <c:v>1.1774</c:v>
                </c:pt>
                <c:pt idx="2301">
                  <c:v>1.2448999999999999</c:v>
                </c:pt>
                <c:pt idx="2302">
                  <c:v>1.2422</c:v>
                </c:pt>
                <c:pt idx="2303">
                  <c:v>1.1345000000000001</c:v>
                </c:pt>
                <c:pt idx="2304">
                  <c:v>1.1505000000000001</c:v>
                </c:pt>
                <c:pt idx="2305">
                  <c:v>1.1503000000000001</c:v>
                </c:pt>
                <c:pt idx="2306">
                  <c:v>1.179</c:v>
                </c:pt>
                <c:pt idx="2307">
                  <c:v>1.1867000000000001</c:v>
                </c:pt>
                <c:pt idx="2308">
                  <c:v>1.2083999999999999</c:v>
                </c:pt>
                <c:pt idx="2309">
                  <c:v>1.0790999999999999</c:v>
                </c:pt>
                <c:pt idx="2310">
                  <c:v>1.1264000000000001</c:v>
                </c:pt>
                <c:pt idx="2311">
                  <c:v>1.1456999999999999</c:v>
                </c:pt>
                <c:pt idx="2312">
                  <c:v>1.1419999999999999</c:v>
                </c:pt>
                <c:pt idx="2313">
                  <c:v>1.1695</c:v>
                </c:pt>
                <c:pt idx="2314">
                  <c:v>1.1970000000000001</c:v>
                </c:pt>
                <c:pt idx="2315">
                  <c:v>1.1758999999999999</c:v>
                </c:pt>
                <c:pt idx="2316">
                  <c:v>1.1505000000000001</c:v>
                </c:pt>
                <c:pt idx="2317">
                  <c:v>1.1475</c:v>
                </c:pt>
                <c:pt idx="2318">
                  <c:v>1.1755</c:v>
                </c:pt>
                <c:pt idx="2319">
                  <c:v>1.1501999999999999</c:v>
                </c:pt>
                <c:pt idx="2320">
                  <c:v>1.1520999999999999</c:v>
                </c:pt>
                <c:pt idx="2321">
                  <c:v>1.1984999999999999</c:v>
                </c:pt>
                <c:pt idx="2322">
                  <c:v>1.1600999999999999</c:v>
                </c:pt>
                <c:pt idx="2323">
                  <c:v>1.2351000000000001</c:v>
                </c:pt>
                <c:pt idx="2324">
                  <c:v>1.3552</c:v>
                </c:pt>
                <c:pt idx="2325">
                  <c:v>1.2722</c:v>
                </c:pt>
                <c:pt idx="2326">
                  <c:v>1.2298</c:v>
                </c:pt>
                <c:pt idx="2327">
                  <c:v>1.2525999999999999</c:v>
                </c:pt>
                <c:pt idx="2328">
                  <c:v>1.1786000000000001</c:v>
                </c:pt>
                <c:pt idx="2329">
                  <c:v>1.2419</c:v>
                </c:pt>
                <c:pt idx="2330">
                  <c:v>1.2273000000000001</c:v>
                </c:pt>
                <c:pt idx="2331">
                  <c:v>1.2185999999999999</c:v>
                </c:pt>
                <c:pt idx="2332">
                  <c:v>1.2117</c:v>
                </c:pt>
                <c:pt idx="2333">
                  <c:v>1.256</c:v>
                </c:pt>
                <c:pt idx="2334">
                  <c:v>1.1924999999999999</c:v>
                </c:pt>
                <c:pt idx="2335">
                  <c:v>1.2311000000000001</c:v>
                </c:pt>
                <c:pt idx="2336">
                  <c:v>1.2521</c:v>
                </c:pt>
                <c:pt idx="2337">
                  <c:v>1.2007000000000001</c:v>
                </c:pt>
                <c:pt idx="2338">
                  <c:v>1.2087000000000001</c:v>
                </c:pt>
                <c:pt idx="2339">
                  <c:v>1.2366999999999999</c:v>
                </c:pt>
                <c:pt idx="2340">
                  <c:v>1.2138</c:v>
                </c:pt>
                <c:pt idx="2341">
                  <c:v>1.3142</c:v>
                </c:pt>
                <c:pt idx="2342">
                  <c:v>1.2359</c:v>
                </c:pt>
                <c:pt idx="2343">
                  <c:v>1.2278</c:v>
                </c:pt>
                <c:pt idx="2344">
                  <c:v>1.274</c:v>
                </c:pt>
                <c:pt idx="2345">
                  <c:v>1.3097000000000001</c:v>
                </c:pt>
                <c:pt idx="2346">
                  <c:v>1.2621</c:v>
                </c:pt>
                <c:pt idx="2347">
                  <c:v>1.2397</c:v>
                </c:pt>
                <c:pt idx="2348">
                  <c:v>1.2190000000000001</c:v>
                </c:pt>
                <c:pt idx="2349">
                  <c:v>1.2482</c:v>
                </c:pt>
                <c:pt idx="2350">
                  <c:v>1.2848999999999999</c:v>
                </c:pt>
                <c:pt idx="2351">
                  <c:v>1.2519</c:v>
                </c:pt>
                <c:pt idx="2352">
                  <c:v>1.2215</c:v>
                </c:pt>
                <c:pt idx="2353">
                  <c:v>1.1613</c:v>
                </c:pt>
                <c:pt idx="2354">
                  <c:v>1.2088000000000001</c:v>
                </c:pt>
                <c:pt idx="2355">
                  <c:v>1.1978</c:v>
                </c:pt>
                <c:pt idx="2356">
                  <c:v>1.1872</c:v>
                </c:pt>
                <c:pt idx="2357">
                  <c:v>1.1919</c:v>
                </c:pt>
                <c:pt idx="2358">
                  <c:v>1.1983999999999999</c:v>
                </c:pt>
                <c:pt idx="2359">
                  <c:v>1.1998</c:v>
                </c:pt>
                <c:pt idx="2360">
                  <c:v>1.2203999999999999</c:v>
                </c:pt>
                <c:pt idx="2361">
                  <c:v>1.1473</c:v>
                </c:pt>
                <c:pt idx="2362">
                  <c:v>1.1472</c:v>
                </c:pt>
                <c:pt idx="2363">
                  <c:v>1.0951</c:v>
                </c:pt>
                <c:pt idx="2364">
                  <c:v>1.1334</c:v>
                </c:pt>
                <c:pt idx="2365">
                  <c:v>1.1026</c:v>
                </c:pt>
                <c:pt idx="2366">
                  <c:v>1.0904</c:v>
                </c:pt>
                <c:pt idx="2367">
                  <c:v>1.1028</c:v>
                </c:pt>
                <c:pt idx="2368">
                  <c:v>1.2056</c:v>
                </c:pt>
                <c:pt idx="2369">
                  <c:v>1.2172000000000001</c:v>
                </c:pt>
                <c:pt idx="2370">
                  <c:v>1.1628000000000001</c:v>
                </c:pt>
                <c:pt idx="2371">
                  <c:v>1.1657</c:v>
                </c:pt>
                <c:pt idx="2372">
                  <c:v>1.1144000000000001</c:v>
                </c:pt>
                <c:pt idx="2373">
                  <c:v>1.1072</c:v>
                </c:pt>
                <c:pt idx="2374">
                  <c:v>1.1391</c:v>
                </c:pt>
                <c:pt idx="2375">
                  <c:v>1.1751</c:v>
                </c:pt>
                <c:pt idx="2376">
                  <c:v>1.1766000000000001</c:v>
                </c:pt>
                <c:pt idx="2377">
                  <c:v>1.1451</c:v>
                </c:pt>
                <c:pt idx="2378">
                  <c:v>1.1793</c:v>
                </c:pt>
                <c:pt idx="2379">
                  <c:v>1.0987</c:v>
                </c:pt>
                <c:pt idx="2380">
                  <c:v>1.1063000000000001</c:v>
                </c:pt>
                <c:pt idx="2381">
                  <c:v>1.0980000000000001</c:v>
                </c:pt>
                <c:pt idx="2382">
                  <c:v>1.0557000000000001</c:v>
                </c:pt>
                <c:pt idx="2383">
                  <c:v>1.0410999999999999</c:v>
                </c:pt>
                <c:pt idx="2384">
                  <c:v>1.0609</c:v>
                </c:pt>
                <c:pt idx="2385">
                  <c:v>1.1296999999999999</c:v>
                </c:pt>
                <c:pt idx="2386">
                  <c:v>1.1537999999999999</c:v>
                </c:pt>
                <c:pt idx="2387">
                  <c:v>1.0753999999999999</c:v>
                </c:pt>
                <c:pt idx="2388">
                  <c:v>1.0983000000000001</c:v>
                </c:pt>
                <c:pt idx="2389">
                  <c:v>1.1507000000000001</c:v>
                </c:pt>
                <c:pt idx="2390">
                  <c:v>1.1541999999999999</c:v>
                </c:pt>
                <c:pt idx="2391">
                  <c:v>1.1409</c:v>
                </c:pt>
                <c:pt idx="2392">
                  <c:v>1.0879000000000001</c:v>
                </c:pt>
                <c:pt idx="2393">
                  <c:v>1.1177999999999999</c:v>
                </c:pt>
                <c:pt idx="2394">
                  <c:v>1.1285000000000001</c:v>
                </c:pt>
                <c:pt idx="2395">
                  <c:v>1.1594</c:v>
                </c:pt>
                <c:pt idx="2396">
                  <c:v>1.1567000000000001</c:v>
                </c:pt>
                <c:pt idx="2397">
                  <c:v>1.1425000000000001</c:v>
                </c:pt>
                <c:pt idx="2398">
                  <c:v>1.1426000000000001</c:v>
                </c:pt>
                <c:pt idx="2399">
                  <c:v>1.1333</c:v>
                </c:pt>
                <c:pt idx="2400">
                  <c:v>1.0911</c:v>
                </c:pt>
                <c:pt idx="2401">
                  <c:v>1.1644000000000001</c:v>
                </c:pt>
                <c:pt idx="2402">
                  <c:v>1.1787000000000001</c:v>
                </c:pt>
                <c:pt idx="2403">
                  <c:v>1.1700999999999999</c:v>
                </c:pt>
                <c:pt idx="2404">
                  <c:v>1.0962000000000001</c:v>
                </c:pt>
                <c:pt idx="2405">
                  <c:v>1.1773</c:v>
                </c:pt>
                <c:pt idx="2406">
                  <c:v>1.2081</c:v>
                </c:pt>
                <c:pt idx="2407">
                  <c:v>1.1842999999999999</c:v>
                </c:pt>
                <c:pt idx="2408">
                  <c:v>1.1319999999999999</c:v>
                </c:pt>
                <c:pt idx="2409">
                  <c:v>1.0931999999999999</c:v>
                </c:pt>
                <c:pt idx="2410">
                  <c:v>1.1431</c:v>
                </c:pt>
                <c:pt idx="2411">
                  <c:v>1.1883999999999999</c:v>
                </c:pt>
                <c:pt idx="2412">
                  <c:v>1.1758999999999999</c:v>
                </c:pt>
                <c:pt idx="2413">
                  <c:v>1.1977</c:v>
                </c:pt>
                <c:pt idx="2414">
                  <c:v>1.1835</c:v>
                </c:pt>
                <c:pt idx="2415">
                  <c:v>1.1543000000000001</c:v>
                </c:pt>
                <c:pt idx="2416">
                  <c:v>1.173</c:v>
                </c:pt>
                <c:pt idx="2417">
                  <c:v>1.1364000000000001</c:v>
                </c:pt>
                <c:pt idx="2418">
                  <c:v>1.1205000000000001</c:v>
                </c:pt>
                <c:pt idx="2419">
                  <c:v>1.0545</c:v>
                </c:pt>
                <c:pt idx="2420">
                  <c:v>1.0972</c:v>
                </c:pt>
                <c:pt idx="2421">
                  <c:v>1.0449999999999999</c:v>
                </c:pt>
                <c:pt idx="2422">
                  <c:v>1.0912999999999999</c:v>
                </c:pt>
                <c:pt idx="2423">
                  <c:v>1.1417999999999999</c:v>
                </c:pt>
                <c:pt idx="2424">
                  <c:v>1.2081</c:v>
                </c:pt>
                <c:pt idx="2425">
                  <c:v>1.1411</c:v>
                </c:pt>
                <c:pt idx="2426">
                  <c:v>1.2060999999999999</c:v>
                </c:pt>
                <c:pt idx="2427">
                  <c:v>1.1564000000000001</c:v>
                </c:pt>
                <c:pt idx="2428">
                  <c:v>1.1357999999999999</c:v>
                </c:pt>
                <c:pt idx="2429">
                  <c:v>1.1969000000000001</c:v>
                </c:pt>
                <c:pt idx="2430">
                  <c:v>1.1249</c:v>
                </c:pt>
                <c:pt idx="2431">
                  <c:v>1.0615000000000001</c:v>
                </c:pt>
                <c:pt idx="2432">
                  <c:v>1.0468</c:v>
                </c:pt>
                <c:pt idx="2433">
                  <c:v>0.98640000000000005</c:v>
                </c:pt>
                <c:pt idx="2434">
                  <c:v>0.99019999999999997</c:v>
                </c:pt>
                <c:pt idx="2435">
                  <c:v>0.998</c:v>
                </c:pt>
                <c:pt idx="2436">
                  <c:v>1.0116000000000001</c:v>
                </c:pt>
                <c:pt idx="2437">
                  <c:v>1.0338000000000001</c:v>
                </c:pt>
                <c:pt idx="2438">
                  <c:v>1.0077</c:v>
                </c:pt>
                <c:pt idx="2439">
                  <c:v>1.0127999999999999</c:v>
                </c:pt>
                <c:pt idx="2440">
                  <c:v>1.0880000000000001</c:v>
                </c:pt>
                <c:pt idx="2441">
                  <c:v>1.0634999999999999</c:v>
                </c:pt>
                <c:pt idx="2442">
                  <c:v>1.0885</c:v>
                </c:pt>
                <c:pt idx="2443">
                  <c:v>1.1294</c:v>
                </c:pt>
                <c:pt idx="2444">
                  <c:v>1.1093999999999999</c:v>
                </c:pt>
                <c:pt idx="2445">
                  <c:v>1.1449</c:v>
                </c:pt>
                <c:pt idx="2446">
                  <c:v>1.1218999999999999</c:v>
                </c:pt>
                <c:pt idx="2447">
                  <c:v>1.1956</c:v>
                </c:pt>
                <c:pt idx="2448">
                  <c:v>1.1771</c:v>
                </c:pt>
                <c:pt idx="2449">
                  <c:v>1.2000999999999999</c:v>
                </c:pt>
                <c:pt idx="2450">
                  <c:v>1.1625000000000001</c:v>
                </c:pt>
                <c:pt idx="2451">
                  <c:v>1.1613</c:v>
                </c:pt>
                <c:pt idx="2452">
                  <c:v>1.155</c:v>
                </c:pt>
                <c:pt idx="2453">
                  <c:v>1.2145999999999999</c:v>
                </c:pt>
                <c:pt idx="2454">
                  <c:v>1.1403000000000001</c:v>
                </c:pt>
                <c:pt idx="2455">
                  <c:v>1.1328</c:v>
                </c:pt>
                <c:pt idx="2456">
                  <c:v>1.0994999999999999</c:v>
                </c:pt>
                <c:pt idx="2457">
                  <c:v>1.1214999999999999</c:v>
                </c:pt>
                <c:pt idx="2458">
                  <c:v>1.1719999999999999</c:v>
                </c:pt>
                <c:pt idx="2459">
                  <c:v>1.1296999999999999</c:v>
                </c:pt>
                <c:pt idx="2460">
                  <c:v>1.1064000000000001</c:v>
                </c:pt>
                <c:pt idx="2461">
                  <c:v>1.1676</c:v>
                </c:pt>
                <c:pt idx="2462">
                  <c:v>1.157</c:v>
                </c:pt>
                <c:pt idx="2463">
                  <c:v>1.1032</c:v>
                </c:pt>
                <c:pt idx="2464">
                  <c:v>1.1285000000000001</c:v>
                </c:pt>
                <c:pt idx="2465">
                  <c:v>1.1215999999999999</c:v>
                </c:pt>
                <c:pt idx="2466">
                  <c:v>1.1192</c:v>
                </c:pt>
                <c:pt idx="2467">
                  <c:v>1.1668000000000001</c:v>
                </c:pt>
                <c:pt idx="2468">
                  <c:v>1.1568000000000001</c:v>
                </c:pt>
                <c:pt idx="2469">
                  <c:v>1.1258999999999999</c:v>
                </c:pt>
                <c:pt idx="2470">
                  <c:v>1.1721999999999999</c:v>
                </c:pt>
                <c:pt idx="2471">
                  <c:v>1.1556999999999999</c:v>
                </c:pt>
                <c:pt idx="2472">
                  <c:v>1.1668000000000001</c:v>
                </c:pt>
                <c:pt idx="2473">
                  <c:v>1.1333</c:v>
                </c:pt>
                <c:pt idx="2474">
                  <c:v>1.1858</c:v>
                </c:pt>
                <c:pt idx="2475">
                  <c:v>1.1919</c:v>
                </c:pt>
                <c:pt idx="2476">
                  <c:v>1.1768000000000001</c:v>
                </c:pt>
                <c:pt idx="2477">
                  <c:v>1.1815</c:v>
                </c:pt>
                <c:pt idx="2478">
                  <c:v>1.1677</c:v>
                </c:pt>
                <c:pt idx="2479">
                  <c:v>1.1558999999999999</c:v>
                </c:pt>
                <c:pt idx="2480">
                  <c:v>1.1742999999999999</c:v>
                </c:pt>
                <c:pt idx="2481">
                  <c:v>1.1623000000000001</c:v>
                </c:pt>
                <c:pt idx="2482">
                  <c:v>1.2016</c:v>
                </c:pt>
                <c:pt idx="2483">
                  <c:v>1.1971000000000001</c:v>
                </c:pt>
                <c:pt idx="2484">
                  <c:v>1.2132000000000001</c:v>
                </c:pt>
                <c:pt idx="2485">
                  <c:v>1.1442000000000001</c:v>
                </c:pt>
                <c:pt idx="2486">
                  <c:v>1.1236999999999999</c:v>
                </c:pt>
                <c:pt idx="2487">
                  <c:v>1.1937</c:v>
                </c:pt>
                <c:pt idx="2488">
                  <c:v>1.2063999999999999</c:v>
                </c:pt>
                <c:pt idx="2489">
                  <c:v>1.1901999999999999</c:v>
                </c:pt>
                <c:pt idx="2490">
                  <c:v>1.2059</c:v>
                </c:pt>
                <c:pt idx="2491">
                  <c:v>1.1929000000000001</c:v>
                </c:pt>
                <c:pt idx="2492">
                  <c:v>1.2655000000000001</c:v>
                </c:pt>
                <c:pt idx="2493">
                  <c:v>1.2377</c:v>
                </c:pt>
                <c:pt idx="2494">
                  <c:v>1.2726999999999999</c:v>
                </c:pt>
                <c:pt idx="2495">
                  <c:v>1.224</c:v>
                </c:pt>
                <c:pt idx="2496">
                  <c:v>1.2191000000000001</c:v>
                </c:pt>
                <c:pt idx="2497">
                  <c:v>1.1718999999999999</c:v>
                </c:pt>
                <c:pt idx="2498">
                  <c:v>1.2150000000000001</c:v>
                </c:pt>
                <c:pt idx="2499">
                  <c:v>1.2238</c:v>
                </c:pt>
                <c:pt idx="2500">
                  <c:v>1.2372000000000001</c:v>
                </c:pt>
                <c:pt idx="2501">
                  <c:v>1.2669999999999999</c:v>
                </c:pt>
                <c:pt idx="2502">
                  <c:v>1.2267999999999999</c:v>
                </c:pt>
                <c:pt idx="2503">
                  <c:v>1.2275</c:v>
                </c:pt>
                <c:pt idx="2504">
                  <c:v>1.2584</c:v>
                </c:pt>
                <c:pt idx="2505">
                  <c:v>1.2790999999999999</c:v>
                </c:pt>
                <c:pt idx="2506">
                  <c:v>1.2370000000000001</c:v>
                </c:pt>
                <c:pt idx="2507">
                  <c:v>1.2082999999999999</c:v>
                </c:pt>
                <c:pt idx="2508">
                  <c:v>1.3342000000000001</c:v>
                </c:pt>
                <c:pt idx="2509">
                  <c:v>1.2354000000000001</c:v>
                </c:pt>
                <c:pt idx="2510">
                  <c:v>1.2047000000000001</c:v>
                </c:pt>
                <c:pt idx="2511">
                  <c:v>1.1649</c:v>
                </c:pt>
                <c:pt idx="2512">
                  <c:v>1.2374000000000001</c:v>
                </c:pt>
                <c:pt idx="2513">
                  <c:v>1.1474</c:v>
                </c:pt>
                <c:pt idx="2514">
                  <c:v>1.0904</c:v>
                </c:pt>
                <c:pt idx="2515">
                  <c:v>1.1433</c:v>
                </c:pt>
                <c:pt idx="2516">
                  <c:v>1.1177999999999999</c:v>
                </c:pt>
                <c:pt idx="2517">
                  <c:v>1.0505</c:v>
                </c:pt>
                <c:pt idx="2518">
                  <c:v>1.1227</c:v>
                </c:pt>
                <c:pt idx="2519">
                  <c:v>1.0524</c:v>
                </c:pt>
                <c:pt idx="2520">
                  <c:v>1.167</c:v>
                </c:pt>
                <c:pt idx="2521">
                  <c:v>1.1897</c:v>
                </c:pt>
                <c:pt idx="2522">
                  <c:v>1.0955999999999999</c:v>
                </c:pt>
                <c:pt idx="2523">
                  <c:v>1.1013999999999999</c:v>
                </c:pt>
                <c:pt idx="2524">
                  <c:v>1.1241000000000001</c:v>
                </c:pt>
                <c:pt idx="2525">
                  <c:v>1.0607</c:v>
                </c:pt>
                <c:pt idx="2526">
                  <c:v>1.0789</c:v>
                </c:pt>
                <c:pt idx="2527">
                  <c:v>1.0733999999999999</c:v>
                </c:pt>
                <c:pt idx="2528">
                  <c:v>1.0585</c:v>
                </c:pt>
                <c:pt idx="2529">
                  <c:v>1.0642</c:v>
                </c:pt>
                <c:pt idx="2530">
                  <c:v>1.0167999999999999</c:v>
                </c:pt>
                <c:pt idx="2531">
                  <c:v>1.0327</c:v>
                </c:pt>
                <c:pt idx="2532">
                  <c:v>1.0677000000000001</c:v>
                </c:pt>
                <c:pt idx="2533">
                  <c:v>1.0607</c:v>
                </c:pt>
                <c:pt idx="2534">
                  <c:v>1.0813999999999999</c:v>
                </c:pt>
                <c:pt idx="2535">
                  <c:v>1.1257999999999999</c:v>
                </c:pt>
                <c:pt idx="2536">
                  <c:v>1.0940000000000001</c:v>
                </c:pt>
                <c:pt idx="2537">
                  <c:v>1.1763999999999999</c:v>
                </c:pt>
                <c:pt idx="2538">
                  <c:v>1.2038</c:v>
                </c:pt>
                <c:pt idx="2539">
                  <c:v>1.1152</c:v>
                </c:pt>
                <c:pt idx="2540">
                  <c:v>1.1291</c:v>
                </c:pt>
                <c:pt idx="2541">
                  <c:v>1.0822000000000001</c:v>
                </c:pt>
                <c:pt idx="2542">
                  <c:v>1.0954999999999999</c:v>
                </c:pt>
                <c:pt idx="2543">
                  <c:v>1.0468999999999999</c:v>
                </c:pt>
                <c:pt idx="2544">
                  <c:v>1.0980000000000001</c:v>
                </c:pt>
                <c:pt idx="2545">
                  <c:v>1.1655</c:v>
                </c:pt>
                <c:pt idx="2546">
                  <c:v>1.1235999999999999</c:v>
                </c:pt>
                <c:pt idx="2547">
                  <c:v>1.1063000000000001</c:v>
                </c:pt>
                <c:pt idx="2548">
                  <c:v>1.0325</c:v>
                </c:pt>
                <c:pt idx="2549">
                  <c:v>1.0213000000000001</c:v>
                </c:pt>
                <c:pt idx="2550">
                  <c:v>1.0064</c:v>
                </c:pt>
                <c:pt idx="2551">
                  <c:v>1.0367999999999999</c:v>
                </c:pt>
                <c:pt idx="2552">
                  <c:v>1.0609999999999999</c:v>
                </c:pt>
                <c:pt idx="2553">
                  <c:v>1.0105999999999999</c:v>
                </c:pt>
                <c:pt idx="2554">
                  <c:v>1.0814999999999999</c:v>
                </c:pt>
                <c:pt idx="2555">
                  <c:v>1.1155999999999999</c:v>
                </c:pt>
                <c:pt idx="2556">
                  <c:v>1.0961000000000001</c:v>
                </c:pt>
                <c:pt idx="2557">
                  <c:v>1.0686</c:v>
                </c:pt>
                <c:pt idx="2558">
                  <c:v>1.1700999999999999</c:v>
                </c:pt>
                <c:pt idx="2559">
                  <c:v>1.1180000000000001</c:v>
                </c:pt>
                <c:pt idx="2560">
                  <c:v>1.1202000000000001</c:v>
                </c:pt>
                <c:pt idx="2561">
                  <c:v>1.0971</c:v>
                </c:pt>
                <c:pt idx="2562">
                  <c:v>1.1140000000000001</c:v>
                </c:pt>
                <c:pt idx="2563">
                  <c:v>1.1039000000000001</c:v>
                </c:pt>
                <c:pt idx="2564">
                  <c:v>1.1133</c:v>
                </c:pt>
                <c:pt idx="2565">
                  <c:v>1.0927</c:v>
                </c:pt>
                <c:pt idx="2566">
                  <c:v>1.1363000000000001</c:v>
                </c:pt>
                <c:pt idx="2567">
                  <c:v>1.1211</c:v>
                </c:pt>
                <c:pt idx="2568">
                  <c:v>1.0584</c:v>
                </c:pt>
                <c:pt idx="2569">
                  <c:v>1.0450999999999999</c:v>
                </c:pt>
                <c:pt idx="2570">
                  <c:v>1.0556000000000001</c:v>
                </c:pt>
                <c:pt idx="2571">
                  <c:v>1.1045</c:v>
                </c:pt>
                <c:pt idx="2572">
                  <c:v>1.1237999999999999</c:v>
                </c:pt>
                <c:pt idx="2573">
                  <c:v>1.0690999999999999</c:v>
                </c:pt>
                <c:pt idx="2574">
                  <c:v>1.0006999999999999</c:v>
                </c:pt>
                <c:pt idx="2575">
                  <c:v>1.0218</c:v>
                </c:pt>
                <c:pt idx="2576">
                  <c:v>1.0345</c:v>
                </c:pt>
                <c:pt idx="2577">
                  <c:v>1.0563</c:v>
                </c:pt>
                <c:pt idx="2578">
                  <c:v>1.109</c:v>
                </c:pt>
                <c:pt idx="2579">
                  <c:v>1.1536999999999999</c:v>
                </c:pt>
                <c:pt idx="2580">
                  <c:v>1.1125</c:v>
                </c:pt>
                <c:pt idx="2581">
                  <c:v>1.0810999999999999</c:v>
                </c:pt>
                <c:pt idx="2582">
                  <c:v>1.1625000000000001</c:v>
                </c:pt>
                <c:pt idx="2583">
                  <c:v>1.151</c:v>
                </c:pt>
                <c:pt idx="2584">
                  <c:v>1.2163999999999999</c:v>
                </c:pt>
                <c:pt idx="2585">
                  <c:v>1.1921999999999999</c:v>
                </c:pt>
                <c:pt idx="2586">
                  <c:v>1.1698999999999999</c:v>
                </c:pt>
                <c:pt idx="2587">
                  <c:v>1.1913</c:v>
                </c:pt>
                <c:pt idx="2588">
                  <c:v>1.1942999999999999</c:v>
                </c:pt>
                <c:pt idx="2589">
                  <c:v>1.2552000000000001</c:v>
                </c:pt>
                <c:pt idx="2590">
                  <c:v>1.196</c:v>
                </c:pt>
                <c:pt idx="2591">
                  <c:v>1.2297</c:v>
                </c:pt>
                <c:pt idx="2592">
                  <c:v>1.1873</c:v>
                </c:pt>
                <c:pt idx="2593">
                  <c:v>1.1796</c:v>
                </c:pt>
                <c:pt idx="2594">
                  <c:v>1.1820999999999999</c:v>
                </c:pt>
                <c:pt idx="2595">
                  <c:v>1.145</c:v>
                </c:pt>
                <c:pt idx="2596">
                  <c:v>1.1281000000000001</c:v>
                </c:pt>
                <c:pt idx="2597">
                  <c:v>1.1186</c:v>
                </c:pt>
                <c:pt idx="2598">
                  <c:v>1.1658999999999999</c:v>
                </c:pt>
                <c:pt idx="2599">
                  <c:v>1.1840999999999999</c:v>
                </c:pt>
                <c:pt idx="2600">
                  <c:v>1.1528</c:v>
                </c:pt>
                <c:pt idx="2601">
                  <c:v>1.194</c:v>
                </c:pt>
                <c:pt idx="2602">
                  <c:v>1.1981999999999999</c:v>
                </c:pt>
                <c:pt idx="2603">
                  <c:v>1.2334000000000001</c:v>
                </c:pt>
                <c:pt idx="2604">
                  <c:v>1.2297</c:v>
                </c:pt>
                <c:pt idx="2605">
                  <c:v>1.2049000000000001</c:v>
                </c:pt>
                <c:pt idx="2606">
                  <c:v>1.1745000000000001</c:v>
                </c:pt>
                <c:pt idx="2607">
                  <c:v>1.1294999999999999</c:v>
                </c:pt>
                <c:pt idx="2608">
                  <c:v>1.1476999999999999</c:v>
                </c:pt>
                <c:pt idx="2609">
                  <c:v>1.1880999999999999</c:v>
                </c:pt>
                <c:pt idx="2610">
                  <c:v>1.2030000000000001</c:v>
                </c:pt>
                <c:pt idx="2611">
                  <c:v>1.204</c:v>
                </c:pt>
                <c:pt idx="2612">
                  <c:v>1.1574</c:v>
                </c:pt>
                <c:pt idx="2613">
                  <c:v>1.1647000000000001</c:v>
                </c:pt>
                <c:pt idx="2614">
                  <c:v>1.1471</c:v>
                </c:pt>
                <c:pt idx="2615">
                  <c:v>1.1409</c:v>
                </c:pt>
                <c:pt idx="2616">
                  <c:v>1.1367</c:v>
                </c:pt>
                <c:pt idx="2617">
                  <c:v>1.1220000000000001</c:v>
                </c:pt>
                <c:pt idx="2618">
                  <c:v>1.1195999999999999</c:v>
                </c:pt>
                <c:pt idx="2619">
                  <c:v>1.115</c:v>
                </c:pt>
                <c:pt idx="2620">
                  <c:v>1.0412999999999999</c:v>
                </c:pt>
                <c:pt idx="2621">
                  <c:v>1.0858000000000001</c:v>
                </c:pt>
                <c:pt idx="2622">
                  <c:v>1.0944</c:v>
                </c:pt>
                <c:pt idx="2623">
                  <c:v>1.0885</c:v>
                </c:pt>
                <c:pt idx="2624">
                  <c:v>1.0823</c:v>
                </c:pt>
                <c:pt idx="2625">
                  <c:v>1.1023000000000001</c:v>
                </c:pt>
                <c:pt idx="2626">
                  <c:v>1.1326000000000001</c:v>
                </c:pt>
                <c:pt idx="2627">
                  <c:v>1.1023000000000001</c:v>
                </c:pt>
                <c:pt idx="2628">
                  <c:v>1.1000000000000001</c:v>
                </c:pt>
                <c:pt idx="2629">
                  <c:v>1.1418999999999999</c:v>
                </c:pt>
                <c:pt idx="2630">
                  <c:v>1.1068</c:v>
                </c:pt>
                <c:pt idx="2631">
                  <c:v>1.1677</c:v>
                </c:pt>
                <c:pt idx="2632">
                  <c:v>1.1888000000000001</c:v>
                </c:pt>
                <c:pt idx="2633">
                  <c:v>1.2051000000000001</c:v>
                </c:pt>
                <c:pt idx="2634">
                  <c:v>1.1536</c:v>
                </c:pt>
                <c:pt idx="2635">
                  <c:v>1.0714999999999999</c:v>
                </c:pt>
                <c:pt idx="2636">
                  <c:v>1.1385000000000001</c:v>
                </c:pt>
                <c:pt idx="2637">
                  <c:v>1.0690999999999999</c:v>
                </c:pt>
                <c:pt idx="2638">
                  <c:v>1.1344000000000001</c:v>
                </c:pt>
                <c:pt idx="2639">
                  <c:v>1.1591</c:v>
                </c:pt>
                <c:pt idx="2640">
                  <c:v>1.1998</c:v>
                </c:pt>
                <c:pt idx="2641">
                  <c:v>1.2108000000000001</c:v>
                </c:pt>
                <c:pt idx="2642">
                  <c:v>1.2951999999999999</c:v>
                </c:pt>
                <c:pt idx="2643">
                  <c:v>1.3153999999999999</c:v>
                </c:pt>
                <c:pt idx="2644">
                  <c:v>1.2525999999999999</c:v>
                </c:pt>
                <c:pt idx="2645">
                  <c:v>1.1956</c:v>
                </c:pt>
                <c:pt idx="2646">
                  <c:v>1.1995</c:v>
                </c:pt>
                <c:pt idx="2647">
                  <c:v>1.2422</c:v>
                </c:pt>
                <c:pt idx="2648">
                  <c:v>1.2107000000000001</c:v>
                </c:pt>
                <c:pt idx="2649">
                  <c:v>1.1482000000000001</c:v>
                </c:pt>
                <c:pt idx="2650">
                  <c:v>1.1281000000000001</c:v>
                </c:pt>
                <c:pt idx="2651">
                  <c:v>1.1791</c:v>
                </c:pt>
                <c:pt idx="2652">
                  <c:v>1.1825000000000001</c:v>
                </c:pt>
                <c:pt idx="2653">
                  <c:v>1.1205000000000001</c:v>
                </c:pt>
                <c:pt idx="2654">
                  <c:v>1.171</c:v>
                </c:pt>
                <c:pt idx="2655">
                  <c:v>1.266</c:v>
                </c:pt>
                <c:pt idx="2656">
                  <c:v>1.29</c:v>
                </c:pt>
                <c:pt idx="2657">
                  <c:v>1.2010000000000001</c:v>
                </c:pt>
                <c:pt idx="2658">
                  <c:v>1.1517999999999999</c:v>
                </c:pt>
                <c:pt idx="2659">
                  <c:v>1.1758999999999999</c:v>
                </c:pt>
                <c:pt idx="2660">
                  <c:v>1.1651</c:v>
                </c:pt>
                <c:pt idx="2661">
                  <c:v>1.1592</c:v>
                </c:pt>
                <c:pt idx="2662">
                  <c:v>1.1955</c:v>
                </c:pt>
                <c:pt idx="2663">
                  <c:v>1.2170000000000001</c:v>
                </c:pt>
                <c:pt idx="2664">
                  <c:v>1.2067000000000001</c:v>
                </c:pt>
                <c:pt idx="2665">
                  <c:v>1.2213000000000001</c:v>
                </c:pt>
                <c:pt idx="2666">
                  <c:v>1.1354</c:v>
                </c:pt>
                <c:pt idx="2667">
                  <c:v>1.0991</c:v>
                </c:pt>
                <c:pt idx="2668">
                  <c:v>1.0358000000000001</c:v>
                </c:pt>
                <c:pt idx="2669">
                  <c:v>1.0919000000000001</c:v>
                </c:pt>
                <c:pt idx="2670">
                  <c:v>1.0701000000000001</c:v>
                </c:pt>
                <c:pt idx="2671">
                  <c:v>1.1206</c:v>
                </c:pt>
                <c:pt idx="2672">
                  <c:v>1.0653999999999999</c:v>
                </c:pt>
                <c:pt idx="2673">
                  <c:v>1.0857000000000001</c:v>
                </c:pt>
                <c:pt idx="2674">
                  <c:v>1.1177999999999999</c:v>
                </c:pt>
                <c:pt idx="2675">
                  <c:v>1.0470999999999999</c:v>
                </c:pt>
                <c:pt idx="2676">
                  <c:v>1.0426</c:v>
                </c:pt>
                <c:pt idx="2677">
                  <c:v>1.0618000000000001</c:v>
                </c:pt>
                <c:pt idx="2678">
                  <c:v>1.1246</c:v>
                </c:pt>
                <c:pt idx="2679">
                  <c:v>1.0988</c:v>
                </c:pt>
                <c:pt idx="2680">
                  <c:v>1.0944</c:v>
                </c:pt>
                <c:pt idx="2681">
                  <c:v>1.1498999999999999</c:v>
                </c:pt>
                <c:pt idx="2682">
                  <c:v>1.1222000000000001</c:v>
                </c:pt>
                <c:pt idx="2683">
                  <c:v>1.0931</c:v>
                </c:pt>
                <c:pt idx="2684">
                  <c:v>1.0951</c:v>
                </c:pt>
                <c:pt idx="2685">
                  <c:v>1.1380999999999999</c:v>
                </c:pt>
                <c:pt idx="2686">
                  <c:v>1.0972999999999999</c:v>
                </c:pt>
                <c:pt idx="2687">
                  <c:v>1.0902000000000001</c:v>
                </c:pt>
                <c:pt idx="2688">
                  <c:v>1.0424</c:v>
                </c:pt>
                <c:pt idx="2689">
                  <c:v>1.0860000000000001</c:v>
                </c:pt>
                <c:pt idx="2690">
                  <c:v>1.1355</c:v>
                </c:pt>
                <c:pt idx="2691">
                  <c:v>1.1589</c:v>
                </c:pt>
                <c:pt idx="2692">
                  <c:v>1.1151</c:v>
                </c:pt>
                <c:pt idx="2693">
                  <c:v>1.1433</c:v>
                </c:pt>
                <c:pt idx="2694">
                  <c:v>1.1653</c:v>
                </c:pt>
                <c:pt idx="2695">
                  <c:v>1.1288</c:v>
                </c:pt>
                <c:pt idx="2696">
                  <c:v>1.1056999999999999</c:v>
                </c:pt>
                <c:pt idx="2697">
                  <c:v>1.1089</c:v>
                </c:pt>
                <c:pt idx="2698">
                  <c:v>1.1216999999999999</c:v>
                </c:pt>
                <c:pt idx="2699">
                  <c:v>1.1275999999999999</c:v>
                </c:pt>
                <c:pt idx="2700">
                  <c:v>1.131</c:v>
                </c:pt>
                <c:pt idx="2701">
                  <c:v>1.1673</c:v>
                </c:pt>
                <c:pt idx="2702">
                  <c:v>1.1546000000000001</c:v>
                </c:pt>
                <c:pt idx="2703">
                  <c:v>1.1367</c:v>
                </c:pt>
                <c:pt idx="2704">
                  <c:v>1.1197999999999999</c:v>
                </c:pt>
                <c:pt idx="2705">
                  <c:v>1.1247</c:v>
                </c:pt>
                <c:pt idx="2706">
                  <c:v>1.1811</c:v>
                </c:pt>
                <c:pt idx="2707">
                  <c:v>1.1476</c:v>
                </c:pt>
                <c:pt idx="2708">
                  <c:v>1.1458999999999999</c:v>
                </c:pt>
                <c:pt idx="2709">
                  <c:v>1.127</c:v>
                </c:pt>
                <c:pt idx="2710">
                  <c:v>1.2252000000000001</c:v>
                </c:pt>
                <c:pt idx="2711">
                  <c:v>1.2865</c:v>
                </c:pt>
                <c:pt idx="2712">
                  <c:v>1.2310000000000001</c:v>
                </c:pt>
                <c:pt idx="2713">
                  <c:v>1.2347999999999999</c:v>
                </c:pt>
                <c:pt idx="2714">
                  <c:v>1.2526999999999999</c:v>
                </c:pt>
                <c:pt idx="2715">
                  <c:v>1.2284999999999999</c:v>
                </c:pt>
                <c:pt idx="2716">
                  <c:v>1.2465999999999999</c:v>
                </c:pt>
                <c:pt idx="2717">
                  <c:v>1.2095</c:v>
                </c:pt>
                <c:pt idx="2718">
                  <c:v>1.2468999999999999</c:v>
                </c:pt>
                <c:pt idx="2719">
                  <c:v>1.2425999999999999</c:v>
                </c:pt>
                <c:pt idx="2720">
                  <c:v>1.2515000000000001</c:v>
                </c:pt>
                <c:pt idx="2721">
                  <c:v>1.2543</c:v>
                </c:pt>
                <c:pt idx="2722">
                  <c:v>1.2252000000000001</c:v>
                </c:pt>
                <c:pt idx="2723">
                  <c:v>1.2323999999999999</c:v>
                </c:pt>
                <c:pt idx="2724">
                  <c:v>1.2605</c:v>
                </c:pt>
                <c:pt idx="2725">
                  <c:v>1.1803999999999999</c:v>
                </c:pt>
                <c:pt idx="2726">
                  <c:v>1.2686999999999999</c:v>
                </c:pt>
                <c:pt idx="2727">
                  <c:v>1.3180000000000001</c:v>
                </c:pt>
                <c:pt idx="2728">
                  <c:v>1.3399000000000001</c:v>
                </c:pt>
                <c:pt idx="2729">
                  <c:v>1.3068</c:v>
                </c:pt>
                <c:pt idx="2730">
                  <c:v>1.2773000000000001</c:v>
                </c:pt>
                <c:pt idx="2731">
                  <c:v>1.2907</c:v>
                </c:pt>
                <c:pt idx="2732">
                  <c:v>1.2865</c:v>
                </c:pt>
                <c:pt idx="2733">
                  <c:v>1.3158000000000001</c:v>
                </c:pt>
                <c:pt idx="2734">
                  <c:v>1.1914</c:v>
                </c:pt>
                <c:pt idx="2735">
                  <c:v>1.1322000000000001</c:v>
                </c:pt>
                <c:pt idx="2736">
                  <c:v>1.2053</c:v>
                </c:pt>
                <c:pt idx="2737">
                  <c:v>1.2116</c:v>
                </c:pt>
                <c:pt idx="2738">
                  <c:v>1.2245999999999999</c:v>
                </c:pt>
                <c:pt idx="2739">
                  <c:v>1.2048000000000001</c:v>
                </c:pt>
                <c:pt idx="2740">
                  <c:v>1.2432000000000001</c:v>
                </c:pt>
                <c:pt idx="2741">
                  <c:v>1.2250000000000001</c:v>
                </c:pt>
                <c:pt idx="2742">
                  <c:v>1.2181</c:v>
                </c:pt>
                <c:pt idx="2743">
                  <c:v>1.2765</c:v>
                </c:pt>
                <c:pt idx="2744">
                  <c:v>1.2645999999999999</c:v>
                </c:pt>
                <c:pt idx="2745">
                  <c:v>1.2505999999999999</c:v>
                </c:pt>
                <c:pt idx="2746">
                  <c:v>1.2183999999999999</c:v>
                </c:pt>
                <c:pt idx="2747">
                  <c:v>1.1929000000000001</c:v>
                </c:pt>
                <c:pt idx="2748">
                  <c:v>1.2365999999999999</c:v>
                </c:pt>
                <c:pt idx="2749">
                  <c:v>1.1901999999999999</c:v>
                </c:pt>
                <c:pt idx="2750">
                  <c:v>1.2202999999999999</c:v>
                </c:pt>
                <c:pt idx="2751">
                  <c:v>1.2515000000000001</c:v>
                </c:pt>
                <c:pt idx="2752">
                  <c:v>1.2556</c:v>
                </c:pt>
                <c:pt idx="2753">
                  <c:v>1.2387999999999999</c:v>
                </c:pt>
                <c:pt idx="2754">
                  <c:v>1.2033</c:v>
                </c:pt>
                <c:pt idx="2755">
                  <c:v>1.1317999999999999</c:v>
                </c:pt>
                <c:pt idx="2756">
                  <c:v>1.1152</c:v>
                </c:pt>
                <c:pt idx="2757">
                  <c:v>1.056</c:v>
                </c:pt>
                <c:pt idx="2758">
                  <c:v>1.1080000000000001</c:v>
                </c:pt>
                <c:pt idx="2759">
                  <c:v>1.1645000000000001</c:v>
                </c:pt>
                <c:pt idx="2760">
                  <c:v>1.1879999999999999</c:v>
                </c:pt>
                <c:pt idx="2761">
                  <c:v>1.1612</c:v>
                </c:pt>
                <c:pt idx="2762">
                  <c:v>1.0973999999999999</c:v>
                </c:pt>
                <c:pt idx="2763">
                  <c:v>1.109</c:v>
                </c:pt>
                <c:pt idx="2764">
                  <c:v>1.0985</c:v>
                </c:pt>
                <c:pt idx="2765">
                  <c:v>1.1738999999999999</c:v>
                </c:pt>
                <c:pt idx="2766">
                  <c:v>1.2039</c:v>
                </c:pt>
                <c:pt idx="2767">
                  <c:v>1.1744000000000001</c:v>
                </c:pt>
                <c:pt idx="2768">
                  <c:v>1.2562</c:v>
                </c:pt>
                <c:pt idx="2769">
                  <c:v>1.2023999999999999</c:v>
                </c:pt>
                <c:pt idx="2770">
                  <c:v>1.1549</c:v>
                </c:pt>
                <c:pt idx="2771">
                  <c:v>1.1356999999999999</c:v>
                </c:pt>
                <c:pt idx="2772">
                  <c:v>1.1685000000000001</c:v>
                </c:pt>
                <c:pt idx="2773">
                  <c:v>1.177</c:v>
                </c:pt>
                <c:pt idx="2774">
                  <c:v>1.1872</c:v>
                </c:pt>
                <c:pt idx="2775">
                  <c:v>1.2215</c:v>
                </c:pt>
                <c:pt idx="2776">
                  <c:v>1.2554000000000001</c:v>
                </c:pt>
                <c:pt idx="2777">
                  <c:v>1.2942</c:v>
                </c:pt>
                <c:pt idx="2778">
                  <c:v>1.2726</c:v>
                </c:pt>
                <c:pt idx="2779">
                  <c:v>1.3332999999999999</c:v>
                </c:pt>
                <c:pt idx="2780">
                  <c:v>1.3422000000000001</c:v>
                </c:pt>
                <c:pt idx="2781">
                  <c:v>1.3696999999999999</c:v>
                </c:pt>
                <c:pt idx="2782">
                  <c:v>1.3051999999999999</c:v>
                </c:pt>
                <c:pt idx="2783">
                  <c:v>1.2737000000000001</c:v>
                </c:pt>
                <c:pt idx="2784">
                  <c:v>1.3069999999999999</c:v>
                </c:pt>
                <c:pt idx="2785">
                  <c:v>1.3358000000000001</c:v>
                </c:pt>
                <c:pt idx="2786">
                  <c:v>1.3416999999999999</c:v>
                </c:pt>
                <c:pt idx="2787">
                  <c:v>1.3212999999999999</c:v>
                </c:pt>
                <c:pt idx="2788">
                  <c:v>1.2984</c:v>
                </c:pt>
                <c:pt idx="2789">
                  <c:v>1.1631</c:v>
                </c:pt>
                <c:pt idx="2790">
                  <c:v>1.2276</c:v>
                </c:pt>
                <c:pt idx="2791">
                  <c:v>1.1244000000000001</c:v>
                </c:pt>
                <c:pt idx="2792">
                  <c:v>1.1828000000000001</c:v>
                </c:pt>
                <c:pt idx="2793">
                  <c:v>1.1766000000000001</c:v>
                </c:pt>
                <c:pt idx="2794">
                  <c:v>1.1846000000000001</c:v>
                </c:pt>
                <c:pt idx="2795">
                  <c:v>1.1842999999999999</c:v>
                </c:pt>
                <c:pt idx="2796">
                  <c:v>1.1975</c:v>
                </c:pt>
                <c:pt idx="2797">
                  <c:v>1.2434000000000001</c:v>
                </c:pt>
                <c:pt idx="2798">
                  <c:v>1.2634000000000001</c:v>
                </c:pt>
                <c:pt idx="2799">
                  <c:v>1.1902999999999999</c:v>
                </c:pt>
                <c:pt idx="2800">
                  <c:v>1.1837</c:v>
                </c:pt>
                <c:pt idx="2801">
                  <c:v>1.1186</c:v>
                </c:pt>
                <c:pt idx="2802">
                  <c:v>1.1713</c:v>
                </c:pt>
                <c:pt idx="2803">
                  <c:v>1.1024</c:v>
                </c:pt>
                <c:pt idx="2804">
                  <c:v>1.044</c:v>
                </c:pt>
                <c:pt idx="2805">
                  <c:v>1.1237999999999999</c:v>
                </c:pt>
                <c:pt idx="2806">
                  <c:v>1.1684000000000001</c:v>
                </c:pt>
                <c:pt idx="2807">
                  <c:v>1.1814</c:v>
                </c:pt>
                <c:pt idx="2808">
                  <c:v>1.1333</c:v>
                </c:pt>
                <c:pt idx="2809">
                  <c:v>1.1384000000000001</c:v>
                </c:pt>
                <c:pt idx="2810">
                  <c:v>1.1640999999999999</c:v>
                </c:pt>
                <c:pt idx="2811">
                  <c:v>1.1528</c:v>
                </c:pt>
                <c:pt idx="2812">
                  <c:v>1.0738000000000001</c:v>
                </c:pt>
                <c:pt idx="2813">
                  <c:v>1.1493</c:v>
                </c:pt>
                <c:pt idx="2814">
                  <c:v>1.109</c:v>
                </c:pt>
                <c:pt idx="2815">
                  <c:v>1.1378999999999999</c:v>
                </c:pt>
                <c:pt idx="2816">
                  <c:v>1.0798000000000001</c:v>
                </c:pt>
                <c:pt idx="2817">
                  <c:v>1.0871999999999999</c:v>
                </c:pt>
                <c:pt idx="2818">
                  <c:v>1.1394</c:v>
                </c:pt>
                <c:pt idx="2819">
                  <c:v>1.1437999999999999</c:v>
                </c:pt>
                <c:pt idx="2820">
                  <c:v>1.1608000000000001</c:v>
                </c:pt>
                <c:pt idx="2821">
                  <c:v>1.032</c:v>
                </c:pt>
                <c:pt idx="2822">
                  <c:v>1.0922000000000001</c:v>
                </c:pt>
                <c:pt idx="2823">
                  <c:v>1.1365000000000001</c:v>
                </c:pt>
                <c:pt idx="2824">
                  <c:v>1.1229</c:v>
                </c:pt>
                <c:pt idx="2825">
                  <c:v>1.083</c:v>
                </c:pt>
                <c:pt idx="2826">
                  <c:v>1.0992</c:v>
                </c:pt>
                <c:pt idx="2827">
                  <c:v>1.0929</c:v>
                </c:pt>
                <c:pt idx="2828">
                  <c:v>1.0834999999999999</c:v>
                </c:pt>
                <c:pt idx="2829">
                  <c:v>1.2205999999999999</c:v>
                </c:pt>
                <c:pt idx="2830">
                  <c:v>1.2315</c:v>
                </c:pt>
                <c:pt idx="2831">
                  <c:v>1.208</c:v>
                </c:pt>
                <c:pt idx="2832">
                  <c:v>1.2163999999999999</c:v>
                </c:pt>
                <c:pt idx="2833">
                  <c:v>1.2468999999999999</c:v>
                </c:pt>
                <c:pt idx="2834">
                  <c:v>1.1800999999999999</c:v>
                </c:pt>
                <c:pt idx="2835">
                  <c:v>1.1573</c:v>
                </c:pt>
                <c:pt idx="2836">
                  <c:v>1.1416999999999999</c:v>
                </c:pt>
                <c:pt idx="2837">
                  <c:v>1.1140000000000001</c:v>
                </c:pt>
                <c:pt idx="2838">
                  <c:v>1.1181000000000001</c:v>
                </c:pt>
                <c:pt idx="2839">
                  <c:v>1.1369</c:v>
                </c:pt>
                <c:pt idx="2840">
                  <c:v>1.2444999999999999</c:v>
                </c:pt>
                <c:pt idx="2841">
                  <c:v>1.2123999999999999</c:v>
                </c:pt>
                <c:pt idx="2842">
                  <c:v>1.1781999999999999</c:v>
                </c:pt>
                <c:pt idx="2843">
                  <c:v>1.1716</c:v>
                </c:pt>
                <c:pt idx="2844">
                  <c:v>1.0868</c:v>
                </c:pt>
                <c:pt idx="2845">
                  <c:v>1.1552</c:v>
                </c:pt>
                <c:pt idx="2846">
                  <c:v>1.2477</c:v>
                </c:pt>
                <c:pt idx="2847">
                  <c:v>1.2605</c:v>
                </c:pt>
                <c:pt idx="2848">
                  <c:v>1.2197</c:v>
                </c:pt>
                <c:pt idx="2849">
                  <c:v>1.1913</c:v>
                </c:pt>
                <c:pt idx="2850">
                  <c:v>1.1991000000000001</c:v>
                </c:pt>
                <c:pt idx="2851">
                  <c:v>1.2544999999999999</c:v>
                </c:pt>
                <c:pt idx="2852">
                  <c:v>1.2407999999999999</c:v>
                </c:pt>
                <c:pt idx="2853">
                  <c:v>1.2589999999999999</c:v>
                </c:pt>
                <c:pt idx="2854">
                  <c:v>1.2410000000000001</c:v>
                </c:pt>
                <c:pt idx="2855">
                  <c:v>1.2028000000000001</c:v>
                </c:pt>
                <c:pt idx="2856">
                  <c:v>1.2062999999999999</c:v>
                </c:pt>
                <c:pt idx="2857">
                  <c:v>1.2264999999999999</c:v>
                </c:pt>
                <c:pt idx="2858">
                  <c:v>1.1955</c:v>
                </c:pt>
                <c:pt idx="2859">
                  <c:v>1.2464999999999999</c:v>
                </c:pt>
                <c:pt idx="2860">
                  <c:v>1.1720999999999999</c:v>
                </c:pt>
                <c:pt idx="2861">
                  <c:v>1.1648000000000001</c:v>
                </c:pt>
                <c:pt idx="2862">
                  <c:v>1.2307999999999999</c:v>
                </c:pt>
                <c:pt idx="2863">
                  <c:v>1.2623</c:v>
                </c:pt>
                <c:pt idx="2864">
                  <c:v>1.2492000000000001</c:v>
                </c:pt>
                <c:pt idx="2865">
                  <c:v>1.2753000000000001</c:v>
                </c:pt>
                <c:pt idx="2866">
                  <c:v>1.2983</c:v>
                </c:pt>
                <c:pt idx="2867">
                  <c:v>1.288</c:v>
                </c:pt>
                <c:pt idx="2868">
                  <c:v>1.2929999999999999</c:v>
                </c:pt>
                <c:pt idx="2869">
                  <c:v>1.2421</c:v>
                </c:pt>
                <c:pt idx="2870">
                  <c:v>1.2113</c:v>
                </c:pt>
                <c:pt idx="2871">
                  <c:v>1.2283999999999999</c:v>
                </c:pt>
                <c:pt idx="2872">
                  <c:v>1.2374000000000001</c:v>
                </c:pt>
                <c:pt idx="2873">
                  <c:v>1.2492000000000001</c:v>
                </c:pt>
                <c:pt idx="2874">
                  <c:v>1.2594000000000001</c:v>
                </c:pt>
                <c:pt idx="2875">
                  <c:v>1.238</c:v>
                </c:pt>
                <c:pt idx="2876">
                  <c:v>1.2310000000000001</c:v>
                </c:pt>
                <c:pt idx="2877">
                  <c:v>1.2210000000000001</c:v>
                </c:pt>
                <c:pt idx="2878">
                  <c:v>1.1986000000000001</c:v>
                </c:pt>
                <c:pt idx="2879">
                  <c:v>1.135</c:v>
                </c:pt>
                <c:pt idx="2880">
                  <c:v>1.1742999999999999</c:v>
                </c:pt>
                <c:pt idx="2881">
                  <c:v>1.2311000000000001</c:v>
                </c:pt>
                <c:pt idx="2882">
                  <c:v>1.2317</c:v>
                </c:pt>
                <c:pt idx="2883">
                  <c:v>1.3143</c:v>
                </c:pt>
                <c:pt idx="2884">
                  <c:v>1.2136</c:v>
                </c:pt>
                <c:pt idx="2885">
                  <c:v>1.2456</c:v>
                </c:pt>
                <c:pt idx="2886">
                  <c:v>1.2976000000000001</c:v>
                </c:pt>
                <c:pt idx="2887">
                  <c:v>1.3145</c:v>
                </c:pt>
                <c:pt idx="2888">
                  <c:v>1.3364</c:v>
                </c:pt>
                <c:pt idx="2889">
                  <c:v>1.2889999999999999</c:v>
                </c:pt>
                <c:pt idx="2890">
                  <c:v>1.2797000000000001</c:v>
                </c:pt>
                <c:pt idx="2891">
                  <c:v>1.2501</c:v>
                </c:pt>
                <c:pt idx="2892">
                  <c:v>1.2606999999999999</c:v>
                </c:pt>
                <c:pt idx="2893">
                  <c:v>1.2217</c:v>
                </c:pt>
                <c:pt idx="2894">
                  <c:v>1.2176</c:v>
                </c:pt>
                <c:pt idx="2895">
                  <c:v>1.304</c:v>
                </c:pt>
                <c:pt idx="2896">
                  <c:v>1.2524999999999999</c:v>
                </c:pt>
                <c:pt idx="2897">
                  <c:v>1.1947000000000001</c:v>
                </c:pt>
                <c:pt idx="2898">
                  <c:v>1.2383</c:v>
                </c:pt>
                <c:pt idx="2899">
                  <c:v>1.2185999999999999</c:v>
                </c:pt>
                <c:pt idx="2900">
                  <c:v>1.1976</c:v>
                </c:pt>
                <c:pt idx="2901">
                  <c:v>1.2683</c:v>
                </c:pt>
                <c:pt idx="2902">
                  <c:v>1.2547999999999999</c:v>
                </c:pt>
                <c:pt idx="2903">
                  <c:v>1.1887000000000001</c:v>
                </c:pt>
                <c:pt idx="2904">
                  <c:v>1.1738999999999999</c:v>
                </c:pt>
                <c:pt idx="2905">
                  <c:v>1.1871</c:v>
                </c:pt>
                <c:pt idx="2906">
                  <c:v>1.1972</c:v>
                </c:pt>
                <c:pt idx="2907">
                  <c:v>1.1646000000000001</c:v>
                </c:pt>
                <c:pt idx="2908">
                  <c:v>1.1645000000000001</c:v>
                </c:pt>
                <c:pt idx="2909">
                  <c:v>1.1391</c:v>
                </c:pt>
                <c:pt idx="2910">
                  <c:v>1.1256999999999999</c:v>
                </c:pt>
                <c:pt idx="2911">
                  <c:v>1.1619999999999999</c:v>
                </c:pt>
                <c:pt idx="2912">
                  <c:v>1.1478999999999999</c:v>
                </c:pt>
                <c:pt idx="2913">
                  <c:v>1.1780999999999999</c:v>
                </c:pt>
                <c:pt idx="2914">
                  <c:v>1.2535000000000001</c:v>
                </c:pt>
                <c:pt idx="2915">
                  <c:v>1.1869000000000001</c:v>
                </c:pt>
                <c:pt idx="2916">
                  <c:v>1.1820999999999999</c:v>
                </c:pt>
                <c:pt idx="2917">
                  <c:v>1.1782999999999999</c:v>
                </c:pt>
                <c:pt idx="2918">
                  <c:v>1.1909000000000001</c:v>
                </c:pt>
                <c:pt idx="2919">
                  <c:v>1.1581999999999999</c:v>
                </c:pt>
                <c:pt idx="2920">
                  <c:v>1.2258</c:v>
                </c:pt>
                <c:pt idx="2921">
                  <c:v>1.2068000000000001</c:v>
                </c:pt>
                <c:pt idx="2922">
                  <c:v>1.2924</c:v>
                </c:pt>
                <c:pt idx="2923">
                  <c:v>1.3204</c:v>
                </c:pt>
                <c:pt idx="2924">
                  <c:v>1.2927999999999999</c:v>
                </c:pt>
                <c:pt idx="2925">
                  <c:v>1.2716000000000001</c:v>
                </c:pt>
                <c:pt idx="2926">
                  <c:v>1.3646</c:v>
                </c:pt>
                <c:pt idx="2927">
                  <c:v>1.2531000000000001</c:v>
                </c:pt>
                <c:pt idx="2928">
                  <c:v>1.3049999999999999</c:v>
                </c:pt>
                <c:pt idx="2929">
                  <c:v>1.2169000000000001</c:v>
                </c:pt>
                <c:pt idx="2930">
                  <c:v>1.2250000000000001</c:v>
                </c:pt>
                <c:pt idx="2931">
                  <c:v>1.1967000000000001</c:v>
                </c:pt>
                <c:pt idx="2932">
                  <c:v>1.1704000000000001</c:v>
                </c:pt>
                <c:pt idx="2933">
                  <c:v>1.2083999999999999</c:v>
                </c:pt>
                <c:pt idx="2934">
                  <c:v>1.1998</c:v>
                </c:pt>
                <c:pt idx="2935">
                  <c:v>1.2202999999999999</c:v>
                </c:pt>
                <c:pt idx="2936">
                  <c:v>1.1532</c:v>
                </c:pt>
                <c:pt idx="2937">
                  <c:v>1.196</c:v>
                </c:pt>
                <c:pt idx="2938">
                  <c:v>1.1793</c:v>
                </c:pt>
                <c:pt idx="2939">
                  <c:v>1.1875</c:v>
                </c:pt>
                <c:pt idx="2940">
                  <c:v>1.2531000000000001</c:v>
                </c:pt>
                <c:pt idx="2941">
                  <c:v>1.2212000000000001</c:v>
                </c:pt>
                <c:pt idx="2942">
                  <c:v>1.2259</c:v>
                </c:pt>
                <c:pt idx="2943">
                  <c:v>1.2778</c:v>
                </c:pt>
                <c:pt idx="2944">
                  <c:v>1.2766999999999999</c:v>
                </c:pt>
                <c:pt idx="2945">
                  <c:v>1.2706</c:v>
                </c:pt>
                <c:pt idx="2946">
                  <c:v>1.2149000000000001</c:v>
                </c:pt>
                <c:pt idx="2947">
                  <c:v>1.2885</c:v>
                </c:pt>
                <c:pt idx="2948">
                  <c:v>1.2634000000000001</c:v>
                </c:pt>
                <c:pt idx="2949">
                  <c:v>1.3344</c:v>
                </c:pt>
                <c:pt idx="2950">
                  <c:v>1.3212999999999999</c:v>
                </c:pt>
                <c:pt idx="2951">
                  <c:v>1.3283</c:v>
                </c:pt>
                <c:pt idx="2952">
                  <c:v>1.3723000000000001</c:v>
                </c:pt>
                <c:pt idx="2953">
                  <c:v>1.3240000000000001</c:v>
                </c:pt>
                <c:pt idx="2954">
                  <c:v>1.3736999999999999</c:v>
                </c:pt>
                <c:pt idx="2955">
                  <c:v>1.3431</c:v>
                </c:pt>
                <c:pt idx="2956">
                  <c:v>1.3250999999999999</c:v>
                </c:pt>
                <c:pt idx="2957">
                  <c:v>1.2688999999999999</c:v>
                </c:pt>
                <c:pt idx="2958">
                  <c:v>1.2874000000000001</c:v>
                </c:pt>
                <c:pt idx="2959">
                  <c:v>1.2775000000000001</c:v>
                </c:pt>
                <c:pt idx="2960">
                  <c:v>1.2692000000000001</c:v>
                </c:pt>
                <c:pt idx="2961">
                  <c:v>1.2444</c:v>
                </c:pt>
                <c:pt idx="2962">
                  <c:v>1.2618</c:v>
                </c:pt>
                <c:pt idx="2963">
                  <c:v>1.2138</c:v>
                </c:pt>
                <c:pt idx="2964">
                  <c:v>1.2197</c:v>
                </c:pt>
                <c:pt idx="2965">
                  <c:v>1.2153</c:v>
                </c:pt>
                <c:pt idx="2966">
                  <c:v>1.1973</c:v>
                </c:pt>
                <c:pt idx="2967">
                  <c:v>1.2040999999999999</c:v>
                </c:pt>
                <c:pt idx="2968">
                  <c:v>1.2484</c:v>
                </c:pt>
                <c:pt idx="2969">
                  <c:v>1.2214</c:v>
                </c:pt>
                <c:pt idx="2970">
                  <c:v>1.2353000000000001</c:v>
                </c:pt>
                <c:pt idx="2971">
                  <c:v>1.2573000000000001</c:v>
                </c:pt>
                <c:pt idx="2972">
                  <c:v>1.2318</c:v>
                </c:pt>
                <c:pt idx="2973">
                  <c:v>1.2208000000000001</c:v>
                </c:pt>
                <c:pt idx="2974">
                  <c:v>1.2948999999999999</c:v>
                </c:pt>
                <c:pt idx="2975">
                  <c:v>1.3048999999999999</c:v>
                </c:pt>
                <c:pt idx="2976">
                  <c:v>1.2385999999999999</c:v>
                </c:pt>
                <c:pt idx="2977">
                  <c:v>1.2607999999999999</c:v>
                </c:pt>
                <c:pt idx="2978">
                  <c:v>1.3056000000000001</c:v>
                </c:pt>
                <c:pt idx="2979">
                  <c:v>1.3011999999999999</c:v>
                </c:pt>
                <c:pt idx="2980">
                  <c:v>1.2965</c:v>
                </c:pt>
                <c:pt idx="2981">
                  <c:v>1.3006</c:v>
                </c:pt>
                <c:pt idx="2982">
                  <c:v>1.2573000000000001</c:v>
                </c:pt>
                <c:pt idx="2983">
                  <c:v>1.2546999999999999</c:v>
                </c:pt>
                <c:pt idx="2984">
                  <c:v>1.1850000000000001</c:v>
                </c:pt>
                <c:pt idx="2985">
                  <c:v>1.2094</c:v>
                </c:pt>
                <c:pt idx="2986">
                  <c:v>1.1711</c:v>
                </c:pt>
                <c:pt idx="2987">
                  <c:v>1.1539999999999999</c:v>
                </c:pt>
                <c:pt idx="2988">
                  <c:v>1.2403</c:v>
                </c:pt>
                <c:pt idx="2989">
                  <c:v>1.1976</c:v>
                </c:pt>
                <c:pt idx="2990">
                  <c:v>1.1657</c:v>
                </c:pt>
                <c:pt idx="2991">
                  <c:v>1.2371000000000001</c:v>
                </c:pt>
                <c:pt idx="2992">
                  <c:v>1.2432000000000001</c:v>
                </c:pt>
                <c:pt idx="2993">
                  <c:v>1.1787000000000001</c:v>
                </c:pt>
                <c:pt idx="2994">
                  <c:v>1.1879999999999999</c:v>
                </c:pt>
                <c:pt idx="2995">
                  <c:v>1.2454000000000001</c:v>
                </c:pt>
                <c:pt idx="2996">
                  <c:v>1.2226999999999999</c:v>
                </c:pt>
                <c:pt idx="2997">
                  <c:v>1.1809000000000001</c:v>
                </c:pt>
                <c:pt idx="2998">
                  <c:v>1.2060999999999999</c:v>
                </c:pt>
                <c:pt idx="2999">
                  <c:v>1.1787000000000001</c:v>
                </c:pt>
                <c:pt idx="3000">
                  <c:v>1.2347999999999999</c:v>
                </c:pt>
                <c:pt idx="3001">
                  <c:v>1.2512000000000001</c:v>
                </c:pt>
                <c:pt idx="3002">
                  <c:v>1.2716000000000001</c:v>
                </c:pt>
                <c:pt idx="3003">
                  <c:v>1.2850999999999999</c:v>
                </c:pt>
                <c:pt idx="3004">
                  <c:v>1.2811999999999999</c:v>
                </c:pt>
                <c:pt idx="3005">
                  <c:v>1.2834000000000001</c:v>
                </c:pt>
                <c:pt idx="3006">
                  <c:v>1.2625999999999999</c:v>
                </c:pt>
                <c:pt idx="3007">
                  <c:v>1.276</c:v>
                </c:pt>
                <c:pt idx="3008">
                  <c:v>1.2479</c:v>
                </c:pt>
                <c:pt idx="3009">
                  <c:v>1.3010999999999999</c:v>
                </c:pt>
                <c:pt idx="3010">
                  <c:v>1.258</c:v>
                </c:pt>
                <c:pt idx="3011">
                  <c:v>1.2141999999999999</c:v>
                </c:pt>
                <c:pt idx="3012">
                  <c:v>1.2317</c:v>
                </c:pt>
                <c:pt idx="3013">
                  <c:v>1.2146999999999999</c:v>
                </c:pt>
                <c:pt idx="3014">
                  <c:v>1.2159</c:v>
                </c:pt>
                <c:pt idx="3015">
                  <c:v>1.232</c:v>
                </c:pt>
                <c:pt idx="3016">
                  <c:v>1.2703</c:v>
                </c:pt>
                <c:pt idx="3017">
                  <c:v>1.2698</c:v>
                </c:pt>
                <c:pt idx="3018">
                  <c:v>1.2649999999999999</c:v>
                </c:pt>
                <c:pt idx="3019">
                  <c:v>1.2879</c:v>
                </c:pt>
                <c:pt idx="3020">
                  <c:v>1.2833000000000001</c:v>
                </c:pt>
                <c:pt idx="3021">
                  <c:v>1.3174999999999999</c:v>
                </c:pt>
                <c:pt idx="3022">
                  <c:v>1.3483000000000001</c:v>
                </c:pt>
                <c:pt idx="3023">
                  <c:v>1.3512999999999999</c:v>
                </c:pt>
                <c:pt idx="3024">
                  <c:v>1.3645</c:v>
                </c:pt>
                <c:pt idx="3025">
                  <c:v>1.3373999999999999</c:v>
                </c:pt>
                <c:pt idx="3026">
                  <c:v>1.3576999999999999</c:v>
                </c:pt>
                <c:pt idx="3027">
                  <c:v>1.2956000000000001</c:v>
                </c:pt>
                <c:pt idx="3028">
                  <c:v>1.2982</c:v>
                </c:pt>
                <c:pt idx="3029">
                  <c:v>1.2636000000000001</c:v>
                </c:pt>
                <c:pt idx="3030">
                  <c:v>1.2730999999999999</c:v>
                </c:pt>
                <c:pt idx="3031">
                  <c:v>1.262</c:v>
                </c:pt>
                <c:pt idx="3032">
                  <c:v>1.294</c:v>
                </c:pt>
                <c:pt idx="3033">
                  <c:v>1.2487999999999999</c:v>
                </c:pt>
                <c:pt idx="3034">
                  <c:v>1.2629999999999999</c:v>
                </c:pt>
                <c:pt idx="3035">
                  <c:v>1.2805</c:v>
                </c:pt>
                <c:pt idx="3036">
                  <c:v>1.3168</c:v>
                </c:pt>
                <c:pt idx="3037">
                  <c:v>1.3321000000000001</c:v>
                </c:pt>
                <c:pt idx="3038">
                  <c:v>1.2965</c:v>
                </c:pt>
                <c:pt idx="3039">
                  <c:v>1.2702</c:v>
                </c:pt>
                <c:pt idx="3040">
                  <c:v>1.2516</c:v>
                </c:pt>
                <c:pt idx="3041">
                  <c:v>1.1927000000000001</c:v>
                </c:pt>
                <c:pt idx="3042">
                  <c:v>1.1594</c:v>
                </c:pt>
                <c:pt idx="3043">
                  <c:v>1.2289000000000001</c:v>
                </c:pt>
                <c:pt idx="3044">
                  <c:v>1.1654</c:v>
                </c:pt>
                <c:pt idx="3045">
                  <c:v>1.2410000000000001</c:v>
                </c:pt>
                <c:pt idx="3046">
                  <c:v>1.3672</c:v>
                </c:pt>
                <c:pt idx="3047">
                  <c:v>1.3697999999999999</c:v>
                </c:pt>
                <c:pt idx="3048">
                  <c:v>1.3560000000000001</c:v>
                </c:pt>
                <c:pt idx="3049">
                  <c:v>1.4028</c:v>
                </c:pt>
                <c:pt idx="3050">
                  <c:v>1.3270999999999999</c:v>
                </c:pt>
                <c:pt idx="3051">
                  <c:v>1.3412999999999999</c:v>
                </c:pt>
                <c:pt idx="3052">
                  <c:v>1.3160000000000001</c:v>
                </c:pt>
                <c:pt idx="3053">
                  <c:v>1.2907999999999999</c:v>
                </c:pt>
                <c:pt idx="3054">
                  <c:v>1.3435999999999999</c:v>
                </c:pt>
                <c:pt idx="3055">
                  <c:v>1.2408999999999999</c:v>
                </c:pt>
                <c:pt idx="3056">
                  <c:v>1.2001999999999999</c:v>
                </c:pt>
                <c:pt idx="3057">
                  <c:v>1.21</c:v>
                </c:pt>
                <c:pt idx="3058">
                  <c:v>1.2597</c:v>
                </c:pt>
                <c:pt idx="3059">
                  <c:v>1.3046</c:v>
                </c:pt>
                <c:pt idx="3060">
                  <c:v>1.2834000000000001</c:v>
                </c:pt>
                <c:pt idx="3061">
                  <c:v>1.3305</c:v>
                </c:pt>
                <c:pt idx="3062">
                  <c:v>1.3109</c:v>
                </c:pt>
                <c:pt idx="3063">
                  <c:v>1.3055000000000001</c:v>
                </c:pt>
                <c:pt idx="3064">
                  <c:v>1.2984</c:v>
                </c:pt>
                <c:pt idx="3065">
                  <c:v>1.2726</c:v>
                </c:pt>
                <c:pt idx="3066">
                  <c:v>1.2802</c:v>
                </c:pt>
                <c:pt idx="3067">
                  <c:v>1.3380000000000001</c:v>
                </c:pt>
                <c:pt idx="3068">
                  <c:v>1.39</c:v>
                </c:pt>
                <c:pt idx="3069">
                  <c:v>1.4041999999999999</c:v>
                </c:pt>
                <c:pt idx="3070">
                  <c:v>1.3964000000000001</c:v>
                </c:pt>
                <c:pt idx="3071">
                  <c:v>1.333</c:v>
                </c:pt>
                <c:pt idx="3072">
                  <c:v>1.3415999999999999</c:v>
                </c:pt>
                <c:pt idx="3073">
                  <c:v>1.2339</c:v>
                </c:pt>
                <c:pt idx="3074">
                  <c:v>1.2688999999999999</c:v>
                </c:pt>
                <c:pt idx="3075">
                  <c:v>1.2834000000000001</c:v>
                </c:pt>
                <c:pt idx="3076">
                  <c:v>1.2561</c:v>
                </c:pt>
                <c:pt idx="3077">
                  <c:v>1.2514000000000001</c:v>
                </c:pt>
                <c:pt idx="3078">
                  <c:v>1.282</c:v>
                </c:pt>
                <c:pt idx="3079">
                  <c:v>1.3087</c:v>
                </c:pt>
                <c:pt idx="3080">
                  <c:v>1.2704</c:v>
                </c:pt>
                <c:pt idx="3081">
                  <c:v>1.304</c:v>
                </c:pt>
                <c:pt idx="3082">
                  <c:v>1.3185</c:v>
                </c:pt>
                <c:pt idx="3083">
                  <c:v>1.2682</c:v>
                </c:pt>
                <c:pt idx="3084">
                  <c:v>1.2524</c:v>
                </c:pt>
                <c:pt idx="3085">
                  <c:v>1.3422000000000001</c:v>
                </c:pt>
                <c:pt idx="3086">
                  <c:v>1.3526</c:v>
                </c:pt>
                <c:pt idx="3087">
                  <c:v>1.2605999999999999</c:v>
                </c:pt>
                <c:pt idx="3088">
                  <c:v>1.3641000000000001</c:v>
                </c:pt>
                <c:pt idx="3089">
                  <c:v>1.3306</c:v>
                </c:pt>
                <c:pt idx="3090">
                  <c:v>1.304</c:v>
                </c:pt>
                <c:pt idx="3091">
                  <c:v>1.3661000000000001</c:v>
                </c:pt>
                <c:pt idx="3092">
                  <c:v>1.3244</c:v>
                </c:pt>
                <c:pt idx="3093">
                  <c:v>1.3388</c:v>
                </c:pt>
                <c:pt idx="3094">
                  <c:v>1.2985</c:v>
                </c:pt>
                <c:pt idx="3095">
                  <c:v>1.2592000000000001</c:v>
                </c:pt>
                <c:pt idx="3096">
                  <c:v>1.3423</c:v>
                </c:pt>
                <c:pt idx="3097">
                  <c:v>1.3499000000000001</c:v>
                </c:pt>
                <c:pt idx="3098">
                  <c:v>1.3088</c:v>
                </c:pt>
                <c:pt idx="3099">
                  <c:v>1.2466999999999999</c:v>
                </c:pt>
                <c:pt idx="3100">
                  <c:v>1.1677</c:v>
                </c:pt>
                <c:pt idx="3101">
                  <c:v>1.1436999999999999</c:v>
                </c:pt>
                <c:pt idx="3102">
                  <c:v>1.2516</c:v>
                </c:pt>
                <c:pt idx="3103">
                  <c:v>1.1994</c:v>
                </c:pt>
                <c:pt idx="3104">
                  <c:v>1.2245999999999999</c:v>
                </c:pt>
                <c:pt idx="3105">
                  <c:v>1.1734</c:v>
                </c:pt>
                <c:pt idx="3106">
                  <c:v>1.2067000000000001</c:v>
                </c:pt>
                <c:pt idx="3107">
                  <c:v>1.2337</c:v>
                </c:pt>
                <c:pt idx="3108">
                  <c:v>1.2789999999999999</c:v>
                </c:pt>
                <c:pt idx="3109">
                  <c:v>1.3309</c:v>
                </c:pt>
                <c:pt idx="3110">
                  <c:v>1.2323999999999999</c:v>
                </c:pt>
                <c:pt idx="3111">
                  <c:v>1.1870000000000001</c:v>
                </c:pt>
                <c:pt idx="3112">
                  <c:v>1.1374</c:v>
                </c:pt>
                <c:pt idx="3113">
                  <c:v>1.1955</c:v>
                </c:pt>
                <c:pt idx="3114">
                  <c:v>1.1957</c:v>
                </c:pt>
                <c:pt idx="3115">
                  <c:v>1.1783999999999999</c:v>
                </c:pt>
                <c:pt idx="3116">
                  <c:v>1.1796</c:v>
                </c:pt>
                <c:pt idx="3117">
                  <c:v>1.2375</c:v>
                </c:pt>
                <c:pt idx="3118">
                  <c:v>1.2408999999999999</c:v>
                </c:pt>
                <c:pt idx="3119">
                  <c:v>1.2835000000000001</c:v>
                </c:pt>
                <c:pt idx="3120">
                  <c:v>1.2743</c:v>
                </c:pt>
                <c:pt idx="3121">
                  <c:v>1.2567999999999999</c:v>
                </c:pt>
                <c:pt idx="3122">
                  <c:v>1.3205</c:v>
                </c:pt>
                <c:pt idx="3123">
                  <c:v>1.2948</c:v>
                </c:pt>
                <c:pt idx="3124">
                  <c:v>1.3304</c:v>
                </c:pt>
                <c:pt idx="3125">
                  <c:v>1.2686999999999999</c:v>
                </c:pt>
                <c:pt idx="3126">
                  <c:v>1.2446999999999999</c:v>
                </c:pt>
                <c:pt idx="3127">
                  <c:v>1.1894</c:v>
                </c:pt>
                <c:pt idx="3128">
                  <c:v>1.2132000000000001</c:v>
                </c:pt>
                <c:pt idx="3129">
                  <c:v>1.1920999999999999</c:v>
                </c:pt>
                <c:pt idx="3130">
                  <c:v>1.1658999999999999</c:v>
                </c:pt>
                <c:pt idx="3131">
                  <c:v>1.1556999999999999</c:v>
                </c:pt>
                <c:pt idx="3132">
                  <c:v>1.2116</c:v>
                </c:pt>
                <c:pt idx="3133">
                  <c:v>1.1679999999999999</c:v>
                </c:pt>
                <c:pt idx="3134">
                  <c:v>1.2107000000000001</c:v>
                </c:pt>
                <c:pt idx="3135">
                  <c:v>1.2416</c:v>
                </c:pt>
                <c:pt idx="3136">
                  <c:v>1.2423</c:v>
                </c:pt>
                <c:pt idx="3137">
                  <c:v>1.1834</c:v>
                </c:pt>
                <c:pt idx="3138">
                  <c:v>1.1787000000000001</c:v>
                </c:pt>
                <c:pt idx="3139">
                  <c:v>1.1829000000000001</c:v>
                </c:pt>
                <c:pt idx="3140">
                  <c:v>1.2784</c:v>
                </c:pt>
                <c:pt idx="3141">
                  <c:v>1.2725</c:v>
                </c:pt>
                <c:pt idx="3142">
                  <c:v>1.2307999999999999</c:v>
                </c:pt>
                <c:pt idx="3143">
                  <c:v>1.2557</c:v>
                </c:pt>
                <c:pt idx="3144">
                  <c:v>1.2491000000000001</c:v>
                </c:pt>
                <c:pt idx="3145">
                  <c:v>1.2388999999999999</c:v>
                </c:pt>
                <c:pt idx="3146">
                  <c:v>1.2855000000000001</c:v>
                </c:pt>
                <c:pt idx="3147">
                  <c:v>1.2516</c:v>
                </c:pt>
                <c:pt idx="3148">
                  <c:v>1.2150000000000001</c:v>
                </c:pt>
                <c:pt idx="3149">
                  <c:v>1.2573000000000001</c:v>
                </c:pt>
                <c:pt idx="3150">
                  <c:v>1.2867999999999999</c:v>
                </c:pt>
                <c:pt idx="3151">
                  <c:v>1.2881</c:v>
                </c:pt>
                <c:pt idx="3152">
                  <c:v>1.3167</c:v>
                </c:pt>
                <c:pt idx="3153">
                  <c:v>1.3028999999999999</c:v>
                </c:pt>
                <c:pt idx="3154">
                  <c:v>1.2810999999999999</c:v>
                </c:pt>
                <c:pt idx="3155">
                  <c:v>1.2979000000000001</c:v>
                </c:pt>
                <c:pt idx="3156">
                  <c:v>1.2435</c:v>
                </c:pt>
                <c:pt idx="3157">
                  <c:v>1.3233999999999999</c:v>
                </c:pt>
                <c:pt idx="3158">
                  <c:v>1.2974000000000001</c:v>
                </c:pt>
                <c:pt idx="3159">
                  <c:v>1.2886</c:v>
                </c:pt>
                <c:pt idx="3160">
                  <c:v>1.2942</c:v>
                </c:pt>
                <c:pt idx="3161">
                  <c:v>1.3241000000000001</c:v>
                </c:pt>
                <c:pt idx="3162">
                  <c:v>1.2857000000000001</c:v>
                </c:pt>
                <c:pt idx="3163">
                  <c:v>1.2025999999999999</c:v>
                </c:pt>
                <c:pt idx="3164">
                  <c:v>1.1843999999999999</c:v>
                </c:pt>
                <c:pt idx="3165">
                  <c:v>1.1789000000000001</c:v>
                </c:pt>
                <c:pt idx="3166">
                  <c:v>1.1792</c:v>
                </c:pt>
                <c:pt idx="3167">
                  <c:v>1.2004999999999999</c:v>
                </c:pt>
                <c:pt idx="3168">
                  <c:v>1.1950000000000001</c:v>
                </c:pt>
                <c:pt idx="3169">
                  <c:v>1.2585999999999999</c:v>
                </c:pt>
                <c:pt idx="3170">
                  <c:v>1.2693000000000001</c:v>
                </c:pt>
                <c:pt idx="3171">
                  <c:v>1.3144</c:v>
                </c:pt>
                <c:pt idx="3172">
                  <c:v>1.266</c:v>
                </c:pt>
                <c:pt idx="3173">
                  <c:v>1.2213000000000001</c:v>
                </c:pt>
                <c:pt idx="3174">
                  <c:v>1.3549</c:v>
                </c:pt>
                <c:pt idx="3175">
                  <c:v>1.3048</c:v>
                </c:pt>
                <c:pt idx="3176">
                  <c:v>1.2836000000000001</c:v>
                </c:pt>
                <c:pt idx="3177">
                  <c:v>1.2403</c:v>
                </c:pt>
                <c:pt idx="3178">
                  <c:v>1.2390000000000001</c:v>
                </c:pt>
                <c:pt idx="3179">
                  <c:v>1.2519</c:v>
                </c:pt>
                <c:pt idx="3180">
                  <c:v>1.2297</c:v>
                </c:pt>
                <c:pt idx="3181">
                  <c:v>1.2263999999999999</c:v>
                </c:pt>
                <c:pt idx="3182">
                  <c:v>1.1601999999999999</c:v>
                </c:pt>
                <c:pt idx="3183">
                  <c:v>1.1813</c:v>
                </c:pt>
                <c:pt idx="3184">
                  <c:v>1.1867000000000001</c:v>
                </c:pt>
                <c:pt idx="3185">
                  <c:v>1.1861999999999999</c:v>
                </c:pt>
                <c:pt idx="3186">
                  <c:v>1.1324000000000001</c:v>
                </c:pt>
                <c:pt idx="3187">
                  <c:v>1.2035</c:v>
                </c:pt>
                <c:pt idx="3188">
                  <c:v>1.1356999999999999</c:v>
                </c:pt>
                <c:pt idx="3189">
                  <c:v>1.1648000000000001</c:v>
                </c:pt>
                <c:pt idx="3190">
                  <c:v>1.1760999999999999</c:v>
                </c:pt>
                <c:pt idx="3191">
                  <c:v>1.1371</c:v>
                </c:pt>
                <c:pt idx="3192">
                  <c:v>1.1580999999999999</c:v>
                </c:pt>
                <c:pt idx="3193">
                  <c:v>1.1206</c:v>
                </c:pt>
                <c:pt idx="3194">
                  <c:v>1.1516999999999999</c:v>
                </c:pt>
                <c:pt idx="3195">
                  <c:v>1.1353</c:v>
                </c:pt>
                <c:pt idx="3196">
                  <c:v>1.1988000000000001</c:v>
                </c:pt>
                <c:pt idx="3197">
                  <c:v>1.1820999999999999</c:v>
                </c:pt>
                <c:pt idx="3198">
                  <c:v>1.1193</c:v>
                </c:pt>
                <c:pt idx="3199">
                  <c:v>1.0774999999999999</c:v>
                </c:pt>
                <c:pt idx="3200">
                  <c:v>1.1174999999999999</c:v>
                </c:pt>
                <c:pt idx="3201">
                  <c:v>1.1339999999999999</c:v>
                </c:pt>
                <c:pt idx="3202">
                  <c:v>1.1346000000000001</c:v>
                </c:pt>
                <c:pt idx="3203">
                  <c:v>1.1240000000000001</c:v>
                </c:pt>
                <c:pt idx="3204">
                  <c:v>1.1576</c:v>
                </c:pt>
                <c:pt idx="3205">
                  <c:v>1.1163000000000001</c:v>
                </c:pt>
                <c:pt idx="3206">
                  <c:v>1.1088</c:v>
                </c:pt>
                <c:pt idx="3207">
                  <c:v>1.0773999999999999</c:v>
                </c:pt>
                <c:pt idx="3208">
                  <c:v>1.0840000000000001</c:v>
                </c:pt>
                <c:pt idx="3209">
                  <c:v>1.1893</c:v>
                </c:pt>
                <c:pt idx="3210">
                  <c:v>1.1399999999999999</c:v>
                </c:pt>
                <c:pt idx="3211">
                  <c:v>1.1507000000000001</c:v>
                </c:pt>
                <c:pt idx="3212">
                  <c:v>1.1732</c:v>
                </c:pt>
                <c:pt idx="3213">
                  <c:v>1.1035999999999999</c:v>
                </c:pt>
                <c:pt idx="3214">
                  <c:v>1.1296999999999999</c:v>
                </c:pt>
                <c:pt idx="3215">
                  <c:v>1.1004</c:v>
                </c:pt>
                <c:pt idx="3216">
                  <c:v>1.1173</c:v>
                </c:pt>
                <c:pt idx="3217">
                  <c:v>1.0705</c:v>
                </c:pt>
                <c:pt idx="3218">
                  <c:v>1.0634999999999999</c:v>
                </c:pt>
                <c:pt idx="3219">
                  <c:v>1.0642</c:v>
                </c:pt>
                <c:pt idx="3220">
                  <c:v>1.0875999999999999</c:v>
                </c:pt>
                <c:pt idx="3221">
                  <c:v>1.0825</c:v>
                </c:pt>
                <c:pt idx="3222">
                  <c:v>1.1571</c:v>
                </c:pt>
                <c:pt idx="3223">
                  <c:v>1.1407</c:v>
                </c:pt>
                <c:pt idx="3224">
                  <c:v>1.1119000000000001</c:v>
                </c:pt>
                <c:pt idx="3225">
                  <c:v>1.1365000000000001</c:v>
                </c:pt>
                <c:pt idx="3226">
                  <c:v>1.0708</c:v>
                </c:pt>
                <c:pt idx="3227">
                  <c:v>1.0605</c:v>
                </c:pt>
                <c:pt idx="3228">
                  <c:v>1.0506</c:v>
                </c:pt>
                <c:pt idx="3229">
                  <c:v>1.0101</c:v>
                </c:pt>
                <c:pt idx="3230">
                  <c:v>1.0737000000000001</c:v>
                </c:pt>
                <c:pt idx="3231">
                  <c:v>1.0794999999999999</c:v>
                </c:pt>
                <c:pt idx="3232">
                  <c:v>1.1119000000000001</c:v>
                </c:pt>
                <c:pt idx="3233">
                  <c:v>1.0625</c:v>
                </c:pt>
                <c:pt idx="3234">
                  <c:v>1.0786</c:v>
                </c:pt>
                <c:pt idx="3235">
                  <c:v>1.0215000000000001</c:v>
                </c:pt>
                <c:pt idx="3236">
                  <c:v>1.0549999999999999</c:v>
                </c:pt>
                <c:pt idx="3237">
                  <c:v>1.0746</c:v>
                </c:pt>
                <c:pt idx="3238">
                  <c:v>1.0998000000000001</c:v>
                </c:pt>
                <c:pt idx="3239">
                  <c:v>1.0589999999999999</c:v>
                </c:pt>
                <c:pt idx="3240">
                  <c:v>1.0166999999999999</c:v>
                </c:pt>
                <c:pt idx="3241">
                  <c:v>1.0385</c:v>
                </c:pt>
                <c:pt idx="3242">
                  <c:v>0.97409999999999997</c:v>
                </c:pt>
                <c:pt idx="3243">
                  <c:v>1.0158</c:v>
                </c:pt>
                <c:pt idx="3244">
                  <c:v>1.0145</c:v>
                </c:pt>
                <c:pt idx="3245">
                  <c:v>0.99439999999999995</c:v>
                </c:pt>
                <c:pt idx="3246">
                  <c:v>1.1063000000000001</c:v>
                </c:pt>
                <c:pt idx="3247">
                  <c:v>1.0498000000000001</c:v>
                </c:pt>
                <c:pt idx="3248">
                  <c:v>1.05</c:v>
                </c:pt>
                <c:pt idx="3249">
                  <c:v>1.1380999999999999</c:v>
                </c:pt>
                <c:pt idx="3250">
                  <c:v>1.1036999999999999</c:v>
                </c:pt>
                <c:pt idx="3251">
                  <c:v>1.1599999999999999</c:v>
                </c:pt>
                <c:pt idx="3252">
                  <c:v>1.0743</c:v>
                </c:pt>
                <c:pt idx="3253">
                  <c:v>1.0899000000000001</c:v>
                </c:pt>
                <c:pt idx="3254">
                  <c:v>1.1460999999999999</c:v>
                </c:pt>
                <c:pt idx="3255">
                  <c:v>1.1055999999999999</c:v>
                </c:pt>
                <c:pt idx="3256">
                  <c:v>1.0802</c:v>
                </c:pt>
                <c:pt idx="3257">
                  <c:v>1.1034999999999999</c:v>
                </c:pt>
                <c:pt idx="3258">
                  <c:v>1.1120000000000001</c:v>
                </c:pt>
                <c:pt idx="3259">
                  <c:v>1.1221000000000001</c:v>
                </c:pt>
                <c:pt idx="3260">
                  <c:v>1.1183000000000001</c:v>
                </c:pt>
                <c:pt idx="3261">
                  <c:v>1.0746</c:v>
                </c:pt>
                <c:pt idx="3262">
                  <c:v>1.1383000000000001</c:v>
                </c:pt>
                <c:pt idx="3263">
                  <c:v>1.1069</c:v>
                </c:pt>
                <c:pt idx="3264">
                  <c:v>1.1057999999999999</c:v>
                </c:pt>
                <c:pt idx="3265">
                  <c:v>1.1275999999999999</c:v>
                </c:pt>
                <c:pt idx="3266">
                  <c:v>1.1096999999999999</c:v>
                </c:pt>
                <c:pt idx="3267">
                  <c:v>1.1318999999999999</c:v>
                </c:pt>
                <c:pt idx="3268">
                  <c:v>1.1673</c:v>
                </c:pt>
                <c:pt idx="3269">
                  <c:v>1.1293</c:v>
                </c:pt>
                <c:pt idx="3270">
                  <c:v>1.0386</c:v>
                </c:pt>
                <c:pt idx="3271">
                  <c:v>1.0428999999999999</c:v>
                </c:pt>
                <c:pt idx="3272">
                  <c:v>1.0891</c:v>
                </c:pt>
                <c:pt idx="3273">
                  <c:v>1.0785</c:v>
                </c:pt>
                <c:pt idx="3274">
                  <c:v>1.0854999999999999</c:v>
                </c:pt>
                <c:pt idx="3275">
                  <c:v>1.0875999999999999</c:v>
                </c:pt>
                <c:pt idx="3276">
                  <c:v>1.1398999999999999</c:v>
                </c:pt>
                <c:pt idx="3277">
                  <c:v>1.1540999999999999</c:v>
                </c:pt>
                <c:pt idx="3278">
                  <c:v>1.08</c:v>
                </c:pt>
                <c:pt idx="3279">
                  <c:v>1.0257000000000001</c:v>
                </c:pt>
                <c:pt idx="3280">
                  <c:v>1.0557000000000001</c:v>
                </c:pt>
                <c:pt idx="3281">
                  <c:v>1.0444</c:v>
                </c:pt>
                <c:pt idx="3282">
                  <c:v>1.1131</c:v>
                </c:pt>
                <c:pt idx="3283">
                  <c:v>1.0662</c:v>
                </c:pt>
                <c:pt idx="3284">
                  <c:v>1.0803</c:v>
                </c:pt>
                <c:pt idx="3285">
                  <c:v>1.1489</c:v>
                </c:pt>
                <c:pt idx="3286">
                  <c:v>1.0818000000000001</c:v>
                </c:pt>
                <c:pt idx="3287">
                  <c:v>1.0438000000000001</c:v>
                </c:pt>
                <c:pt idx="3288">
                  <c:v>1.0583</c:v>
                </c:pt>
                <c:pt idx="3289">
                  <c:v>1.0764</c:v>
                </c:pt>
                <c:pt idx="3290">
                  <c:v>1.1015999999999999</c:v>
                </c:pt>
                <c:pt idx="3291">
                  <c:v>1.1662999999999999</c:v>
                </c:pt>
                <c:pt idx="3292">
                  <c:v>1.1595</c:v>
                </c:pt>
                <c:pt idx="3293">
                  <c:v>1.1927000000000001</c:v>
                </c:pt>
                <c:pt idx="3294">
                  <c:v>1.2103999999999999</c:v>
                </c:pt>
                <c:pt idx="3295">
                  <c:v>1.2206999999999999</c:v>
                </c:pt>
                <c:pt idx="3296">
                  <c:v>1.1778</c:v>
                </c:pt>
                <c:pt idx="3297">
                  <c:v>1.2098</c:v>
                </c:pt>
                <c:pt idx="3298">
                  <c:v>1.1591</c:v>
                </c:pt>
                <c:pt idx="3299">
                  <c:v>1.1697</c:v>
                </c:pt>
                <c:pt idx="3300">
                  <c:v>1.1666000000000001</c:v>
                </c:pt>
                <c:pt idx="3301">
                  <c:v>1.1768000000000001</c:v>
                </c:pt>
                <c:pt idx="3302">
                  <c:v>1.2003999999999999</c:v>
                </c:pt>
                <c:pt idx="3303">
                  <c:v>1.1211</c:v>
                </c:pt>
                <c:pt idx="3304">
                  <c:v>1.0869</c:v>
                </c:pt>
                <c:pt idx="3305">
                  <c:v>1.149</c:v>
                </c:pt>
                <c:pt idx="3306">
                  <c:v>1.1589</c:v>
                </c:pt>
                <c:pt idx="3307">
                  <c:v>1.1149</c:v>
                </c:pt>
                <c:pt idx="3308">
                  <c:v>1.1455</c:v>
                </c:pt>
                <c:pt idx="3309">
                  <c:v>1.115</c:v>
                </c:pt>
                <c:pt idx="3310">
                  <c:v>1.0975999999999999</c:v>
                </c:pt>
                <c:pt idx="3311">
                  <c:v>1.1513</c:v>
                </c:pt>
                <c:pt idx="3312">
                  <c:v>1.1084000000000001</c:v>
                </c:pt>
                <c:pt idx="3313">
                  <c:v>1.0903</c:v>
                </c:pt>
                <c:pt idx="3314">
                  <c:v>1.1644000000000001</c:v>
                </c:pt>
                <c:pt idx="3315">
                  <c:v>1.1558999999999999</c:v>
                </c:pt>
                <c:pt idx="3316">
                  <c:v>1.1752</c:v>
                </c:pt>
                <c:pt idx="3317">
                  <c:v>1.1737</c:v>
                </c:pt>
                <c:pt idx="3318">
                  <c:v>1.236</c:v>
                </c:pt>
                <c:pt idx="3319">
                  <c:v>1.198</c:v>
                </c:pt>
                <c:pt idx="3320">
                  <c:v>1.0914999999999999</c:v>
                </c:pt>
                <c:pt idx="3321">
                  <c:v>1.1669</c:v>
                </c:pt>
                <c:pt idx="3322">
                  <c:v>1.1842999999999999</c:v>
                </c:pt>
                <c:pt idx="3323">
                  <c:v>1.2119</c:v>
                </c:pt>
                <c:pt idx="3324">
                  <c:v>1.2356</c:v>
                </c:pt>
                <c:pt idx="3325">
                  <c:v>1.2121</c:v>
                </c:pt>
                <c:pt idx="3326">
                  <c:v>1.2339</c:v>
                </c:pt>
                <c:pt idx="3327">
                  <c:v>1.2150000000000001</c:v>
                </c:pt>
                <c:pt idx="3328">
                  <c:v>1.2674000000000001</c:v>
                </c:pt>
                <c:pt idx="3329">
                  <c:v>1.2905</c:v>
                </c:pt>
                <c:pt idx="3330">
                  <c:v>1.2321</c:v>
                </c:pt>
                <c:pt idx="3331">
                  <c:v>1.2299</c:v>
                </c:pt>
                <c:pt idx="3332">
                  <c:v>1.2138</c:v>
                </c:pt>
                <c:pt idx="3333">
                  <c:v>1.2552000000000001</c:v>
                </c:pt>
                <c:pt idx="3334">
                  <c:v>1.2803</c:v>
                </c:pt>
                <c:pt idx="3335">
                  <c:v>1.1807000000000001</c:v>
                </c:pt>
                <c:pt idx="3336">
                  <c:v>1.2614000000000001</c:v>
                </c:pt>
                <c:pt idx="3337">
                  <c:v>1.2952999999999999</c:v>
                </c:pt>
                <c:pt idx="3338">
                  <c:v>1.2099</c:v>
                </c:pt>
                <c:pt idx="3339">
                  <c:v>1.2468999999999999</c:v>
                </c:pt>
                <c:pt idx="3340">
                  <c:v>1.1737</c:v>
                </c:pt>
                <c:pt idx="3341">
                  <c:v>1.1884999999999999</c:v>
                </c:pt>
                <c:pt idx="3342">
                  <c:v>1.2190000000000001</c:v>
                </c:pt>
                <c:pt idx="3343">
                  <c:v>1.3247</c:v>
                </c:pt>
                <c:pt idx="3344">
                  <c:v>1.3525</c:v>
                </c:pt>
                <c:pt idx="3345">
                  <c:v>1.2966</c:v>
                </c:pt>
                <c:pt idx="3346">
                  <c:v>1.2884</c:v>
                </c:pt>
                <c:pt idx="3347">
                  <c:v>1.24</c:v>
                </c:pt>
                <c:pt idx="3348">
                  <c:v>1.1931</c:v>
                </c:pt>
                <c:pt idx="3349">
                  <c:v>1.2422</c:v>
                </c:pt>
                <c:pt idx="3350">
                  <c:v>1.1604000000000001</c:v>
                </c:pt>
                <c:pt idx="3351">
                  <c:v>1.2508999999999999</c:v>
                </c:pt>
                <c:pt idx="3352">
                  <c:v>1.1935</c:v>
                </c:pt>
                <c:pt idx="3353">
                  <c:v>1.2278</c:v>
                </c:pt>
                <c:pt idx="3354">
                  <c:v>1.2830999999999999</c:v>
                </c:pt>
                <c:pt idx="3355">
                  <c:v>1.2279</c:v>
                </c:pt>
                <c:pt idx="3356">
                  <c:v>1.1384000000000001</c:v>
                </c:pt>
                <c:pt idx="3357">
                  <c:v>1.1154999999999999</c:v>
                </c:pt>
                <c:pt idx="3358">
                  <c:v>1.1358999999999999</c:v>
                </c:pt>
                <c:pt idx="3359">
                  <c:v>1.1795</c:v>
                </c:pt>
                <c:pt idx="3360">
                  <c:v>1.1593</c:v>
                </c:pt>
                <c:pt idx="3361">
                  <c:v>1.1929000000000001</c:v>
                </c:pt>
                <c:pt idx="3362">
                  <c:v>1.1991000000000001</c:v>
                </c:pt>
                <c:pt idx="3363">
                  <c:v>1.1768000000000001</c:v>
                </c:pt>
                <c:pt idx="3364">
                  <c:v>1.1955</c:v>
                </c:pt>
                <c:pt idx="3365">
                  <c:v>1.2039</c:v>
                </c:pt>
                <c:pt idx="3366">
                  <c:v>1.1173999999999999</c:v>
                </c:pt>
                <c:pt idx="3367">
                  <c:v>1.1160000000000001</c:v>
                </c:pt>
                <c:pt idx="3368">
                  <c:v>1.1482000000000001</c:v>
                </c:pt>
                <c:pt idx="3369">
                  <c:v>1.1396999999999999</c:v>
                </c:pt>
                <c:pt idx="3370">
                  <c:v>1.1233</c:v>
                </c:pt>
                <c:pt idx="3371">
                  <c:v>1.1020000000000001</c:v>
                </c:pt>
                <c:pt idx="3372">
                  <c:v>1.0468999999999999</c:v>
                </c:pt>
                <c:pt idx="3373">
                  <c:v>1.0579000000000001</c:v>
                </c:pt>
                <c:pt idx="3374">
                  <c:v>1.1501999999999999</c:v>
                </c:pt>
                <c:pt idx="3375">
                  <c:v>1.1556999999999999</c:v>
                </c:pt>
                <c:pt idx="3376">
                  <c:v>1.1744000000000001</c:v>
                </c:pt>
                <c:pt idx="3377">
                  <c:v>1.1435</c:v>
                </c:pt>
                <c:pt idx="3378">
                  <c:v>1.119</c:v>
                </c:pt>
                <c:pt idx="3379">
                  <c:v>1.1416999999999999</c:v>
                </c:pt>
                <c:pt idx="3380">
                  <c:v>1.1543000000000001</c:v>
                </c:pt>
                <c:pt idx="3381">
                  <c:v>1.1168</c:v>
                </c:pt>
                <c:pt idx="3382">
                  <c:v>1.1327</c:v>
                </c:pt>
                <c:pt idx="3383">
                  <c:v>1.1928000000000001</c:v>
                </c:pt>
                <c:pt idx="3384">
                  <c:v>1.1456999999999999</c:v>
                </c:pt>
                <c:pt idx="3385">
                  <c:v>1.1443000000000001</c:v>
                </c:pt>
                <c:pt idx="3386">
                  <c:v>1.1495</c:v>
                </c:pt>
                <c:pt idx="3387">
                  <c:v>1.1443000000000001</c:v>
                </c:pt>
                <c:pt idx="3388">
                  <c:v>1.1827000000000001</c:v>
                </c:pt>
                <c:pt idx="3389">
                  <c:v>1.1852</c:v>
                </c:pt>
                <c:pt idx="3390">
                  <c:v>1.1042000000000001</c:v>
                </c:pt>
                <c:pt idx="3391">
                  <c:v>1.1547000000000001</c:v>
                </c:pt>
                <c:pt idx="3392">
                  <c:v>1.1611</c:v>
                </c:pt>
                <c:pt idx="3393">
                  <c:v>1.0852999999999999</c:v>
                </c:pt>
                <c:pt idx="3394">
                  <c:v>1.1777</c:v>
                </c:pt>
                <c:pt idx="3395">
                  <c:v>1.1772</c:v>
                </c:pt>
                <c:pt idx="3396">
                  <c:v>1.1409</c:v>
                </c:pt>
                <c:pt idx="3397">
                  <c:v>1.1777</c:v>
                </c:pt>
                <c:pt idx="3398">
                  <c:v>1.1903999999999999</c:v>
                </c:pt>
                <c:pt idx="3399">
                  <c:v>1.2048000000000001</c:v>
                </c:pt>
                <c:pt idx="3400">
                  <c:v>1.1208</c:v>
                </c:pt>
                <c:pt idx="3401">
                  <c:v>1.1312</c:v>
                </c:pt>
                <c:pt idx="3402">
                  <c:v>1.0858000000000001</c:v>
                </c:pt>
                <c:pt idx="3403">
                  <c:v>1.0670999999999999</c:v>
                </c:pt>
                <c:pt idx="3404">
                  <c:v>1.0544</c:v>
                </c:pt>
                <c:pt idx="3405">
                  <c:v>1.0760000000000001</c:v>
                </c:pt>
                <c:pt idx="3406">
                  <c:v>1.0528</c:v>
                </c:pt>
                <c:pt idx="3407">
                  <c:v>1.0488</c:v>
                </c:pt>
                <c:pt idx="3408">
                  <c:v>1.0787</c:v>
                </c:pt>
                <c:pt idx="3409">
                  <c:v>1.1026</c:v>
                </c:pt>
                <c:pt idx="3410">
                  <c:v>1.0293000000000001</c:v>
                </c:pt>
                <c:pt idx="3411">
                  <c:v>1.0412999999999999</c:v>
                </c:pt>
                <c:pt idx="3412">
                  <c:v>1.0522</c:v>
                </c:pt>
                <c:pt idx="3413">
                  <c:v>1.0586</c:v>
                </c:pt>
                <c:pt idx="3414">
                  <c:v>1.1123000000000001</c:v>
                </c:pt>
                <c:pt idx="3415">
                  <c:v>1.1032</c:v>
                </c:pt>
                <c:pt idx="3416">
                  <c:v>1.1456999999999999</c:v>
                </c:pt>
                <c:pt idx="3417">
                  <c:v>1.1317999999999999</c:v>
                </c:pt>
                <c:pt idx="3418">
                  <c:v>1.2131000000000001</c:v>
                </c:pt>
                <c:pt idx="3419">
                  <c:v>1.1953</c:v>
                </c:pt>
                <c:pt idx="3420">
                  <c:v>1.24</c:v>
                </c:pt>
                <c:pt idx="3421">
                  <c:v>1.1890000000000001</c:v>
                </c:pt>
                <c:pt idx="3422">
                  <c:v>1.2182999999999999</c:v>
                </c:pt>
                <c:pt idx="3423">
                  <c:v>1.1578999999999999</c:v>
                </c:pt>
                <c:pt idx="3424">
                  <c:v>1.1169</c:v>
                </c:pt>
                <c:pt idx="3425">
                  <c:v>1.1462000000000001</c:v>
                </c:pt>
                <c:pt idx="3426">
                  <c:v>1.1081000000000001</c:v>
                </c:pt>
                <c:pt idx="3427">
                  <c:v>1.1227</c:v>
                </c:pt>
                <c:pt idx="3428">
                  <c:v>1.1048</c:v>
                </c:pt>
                <c:pt idx="3429">
                  <c:v>1.0920000000000001</c:v>
                </c:pt>
                <c:pt idx="3430">
                  <c:v>1.0470999999999999</c:v>
                </c:pt>
                <c:pt idx="3431">
                  <c:v>1.0569</c:v>
                </c:pt>
                <c:pt idx="3432">
                  <c:v>1.1197999999999999</c:v>
                </c:pt>
                <c:pt idx="3433">
                  <c:v>1.1155999999999999</c:v>
                </c:pt>
                <c:pt idx="3434">
                  <c:v>1.1545000000000001</c:v>
                </c:pt>
                <c:pt idx="3435">
                  <c:v>1.0803</c:v>
                </c:pt>
                <c:pt idx="3436">
                  <c:v>1.0496000000000001</c:v>
                </c:pt>
                <c:pt idx="3437">
                  <c:v>1.0347</c:v>
                </c:pt>
                <c:pt idx="3438">
                  <c:v>1.0900000000000001</c:v>
                </c:pt>
                <c:pt idx="3439">
                  <c:v>1.1568000000000001</c:v>
                </c:pt>
                <c:pt idx="3440">
                  <c:v>1.1512</c:v>
                </c:pt>
                <c:pt idx="3441">
                  <c:v>1.0711999999999999</c:v>
                </c:pt>
                <c:pt idx="3442">
                  <c:v>1.1359999999999999</c:v>
                </c:pt>
                <c:pt idx="3443">
                  <c:v>1.1787000000000001</c:v>
                </c:pt>
                <c:pt idx="3444">
                  <c:v>1.1465000000000001</c:v>
                </c:pt>
                <c:pt idx="3445">
                  <c:v>1.1807000000000001</c:v>
                </c:pt>
                <c:pt idx="3446">
                  <c:v>1.117</c:v>
                </c:pt>
                <c:pt idx="3447">
                  <c:v>1.0896999999999999</c:v>
                </c:pt>
                <c:pt idx="3448">
                  <c:v>1.0963000000000001</c:v>
                </c:pt>
                <c:pt idx="3449">
                  <c:v>1.1065</c:v>
                </c:pt>
                <c:pt idx="3450">
                  <c:v>1.1715</c:v>
                </c:pt>
                <c:pt idx="3451">
                  <c:v>1.1597</c:v>
                </c:pt>
                <c:pt idx="3452">
                  <c:v>1.1356999999999999</c:v>
                </c:pt>
                <c:pt idx="3453">
                  <c:v>1.2072000000000001</c:v>
                </c:pt>
                <c:pt idx="3454">
                  <c:v>1.1214999999999999</c:v>
                </c:pt>
                <c:pt idx="3455">
                  <c:v>1.1299999999999999</c:v>
                </c:pt>
                <c:pt idx="3456">
                  <c:v>1.1488</c:v>
                </c:pt>
                <c:pt idx="3457">
                  <c:v>1.1626000000000001</c:v>
                </c:pt>
                <c:pt idx="3458">
                  <c:v>1.1234999999999999</c:v>
                </c:pt>
                <c:pt idx="3459">
                  <c:v>1.1411</c:v>
                </c:pt>
                <c:pt idx="3460">
                  <c:v>1.1880999999999999</c:v>
                </c:pt>
                <c:pt idx="3461">
                  <c:v>1.2074</c:v>
                </c:pt>
                <c:pt idx="3462">
                  <c:v>1.1873</c:v>
                </c:pt>
                <c:pt idx="3463">
                  <c:v>1.2196</c:v>
                </c:pt>
                <c:pt idx="3464">
                  <c:v>1.2071000000000001</c:v>
                </c:pt>
                <c:pt idx="3465">
                  <c:v>1.2153</c:v>
                </c:pt>
                <c:pt idx="3466">
                  <c:v>1.2382</c:v>
                </c:pt>
                <c:pt idx="3467">
                  <c:v>1.2396</c:v>
                </c:pt>
                <c:pt idx="3468">
                  <c:v>1.2051000000000001</c:v>
                </c:pt>
                <c:pt idx="3469">
                  <c:v>1.2382</c:v>
                </c:pt>
                <c:pt idx="3470">
                  <c:v>1.2661</c:v>
                </c:pt>
                <c:pt idx="3471">
                  <c:v>1.2199</c:v>
                </c:pt>
                <c:pt idx="3472">
                  <c:v>1.2286999999999999</c:v>
                </c:pt>
                <c:pt idx="3473">
                  <c:v>1.1878</c:v>
                </c:pt>
                <c:pt idx="3474">
                  <c:v>1.2342</c:v>
                </c:pt>
                <c:pt idx="3475">
                  <c:v>1.2101999999999999</c:v>
                </c:pt>
                <c:pt idx="3476">
                  <c:v>1.2588999999999999</c:v>
                </c:pt>
                <c:pt idx="3477">
                  <c:v>1.3093999999999999</c:v>
                </c:pt>
                <c:pt idx="3478">
                  <c:v>1.1904999999999999</c:v>
                </c:pt>
                <c:pt idx="3479">
                  <c:v>1.1936</c:v>
                </c:pt>
                <c:pt idx="3480">
                  <c:v>1.1919</c:v>
                </c:pt>
                <c:pt idx="3481">
                  <c:v>1.1994</c:v>
                </c:pt>
                <c:pt idx="3482">
                  <c:v>1.1648000000000001</c:v>
                </c:pt>
                <c:pt idx="3483">
                  <c:v>1.2079</c:v>
                </c:pt>
                <c:pt idx="3484">
                  <c:v>1.2384999999999999</c:v>
                </c:pt>
                <c:pt idx="3485">
                  <c:v>1.2523</c:v>
                </c:pt>
                <c:pt idx="3486">
                  <c:v>1.2025999999999999</c:v>
                </c:pt>
                <c:pt idx="3487">
                  <c:v>1.1801999999999999</c:v>
                </c:pt>
                <c:pt idx="3488">
                  <c:v>1.1866000000000001</c:v>
                </c:pt>
                <c:pt idx="3489">
                  <c:v>1.0920000000000001</c:v>
                </c:pt>
                <c:pt idx="3490">
                  <c:v>1.0927</c:v>
                </c:pt>
                <c:pt idx="3491">
                  <c:v>1.1672</c:v>
                </c:pt>
                <c:pt idx="3492">
                  <c:v>1.1203000000000001</c:v>
                </c:pt>
                <c:pt idx="3493">
                  <c:v>1.0711999999999999</c:v>
                </c:pt>
                <c:pt idx="3494">
                  <c:v>1.1565000000000001</c:v>
                </c:pt>
                <c:pt idx="3495">
                  <c:v>1.1855</c:v>
                </c:pt>
                <c:pt idx="3496">
                  <c:v>1.2109000000000001</c:v>
                </c:pt>
                <c:pt idx="3497">
                  <c:v>1.2411000000000001</c:v>
                </c:pt>
                <c:pt idx="3498">
                  <c:v>1.1721999999999999</c:v>
                </c:pt>
                <c:pt idx="3499">
                  <c:v>1.1103000000000001</c:v>
                </c:pt>
                <c:pt idx="3500">
                  <c:v>1.1472</c:v>
                </c:pt>
                <c:pt idx="3501">
                  <c:v>1.1079000000000001</c:v>
                </c:pt>
                <c:pt idx="3502">
                  <c:v>1.0728</c:v>
                </c:pt>
                <c:pt idx="3503">
                  <c:v>1.1317999999999999</c:v>
                </c:pt>
                <c:pt idx="3504">
                  <c:v>1.1449</c:v>
                </c:pt>
                <c:pt idx="3505">
                  <c:v>1.0936999999999999</c:v>
                </c:pt>
                <c:pt idx="3506">
                  <c:v>1.0828</c:v>
                </c:pt>
                <c:pt idx="3507">
                  <c:v>1.1067</c:v>
                </c:pt>
                <c:pt idx="3508">
                  <c:v>1.1656</c:v>
                </c:pt>
                <c:pt idx="3509">
                  <c:v>1.1157999999999999</c:v>
                </c:pt>
                <c:pt idx="3510">
                  <c:v>1.1245000000000001</c:v>
                </c:pt>
                <c:pt idx="3511">
                  <c:v>1.1054999999999999</c:v>
                </c:pt>
                <c:pt idx="3512">
                  <c:v>1.0661</c:v>
                </c:pt>
                <c:pt idx="3513">
                  <c:v>1.0926</c:v>
                </c:pt>
                <c:pt idx="3514">
                  <c:v>1.1182000000000001</c:v>
                </c:pt>
                <c:pt idx="3515">
                  <c:v>1.1005</c:v>
                </c:pt>
                <c:pt idx="3516">
                  <c:v>1.0576000000000001</c:v>
                </c:pt>
                <c:pt idx="3517">
                  <c:v>1.115</c:v>
                </c:pt>
                <c:pt idx="3518">
                  <c:v>1.0899000000000001</c:v>
                </c:pt>
                <c:pt idx="3519">
                  <c:v>1.071</c:v>
                </c:pt>
                <c:pt idx="3520">
                  <c:v>1.1414</c:v>
                </c:pt>
                <c:pt idx="3521">
                  <c:v>1.1427</c:v>
                </c:pt>
                <c:pt idx="3522">
                  <c:v>1.2222</c:v>
                </c:pt>
                <c:pt idx="3523">
                  <c:v>1.1089</c:v>
                </c:pt>
                <c:pt idx="3524">
                  <c:v>1.1298999999999999</c:v>
                </c:pt>
                <c:pt idx="3525">
                  <c:v>1.1820999999999999</c:v>
                </c:pt>
                <c:pt idx="3526">
                  <c:v>1.2402</c:v>
                </c:pt>
                <c:pt idx="3527">
                  <c:v>1.1833</c:v>
                </c:pt>
                <c:pt idx="3528">
                  <c:v>1.1543000000000001</c:v>
                </c:pt>
                <c:pt idx="3529">
                  <c:v>1.1576</c:v>
                </c:pt>
                <c:pt idx="3530">
                  <c:v>1.1237999999999999</c:v>
                </c:pt>
                <c:pt idx="3531">
                  <c:v>1.1835</c:v>
                </c:pt>
                <c:pt idx="3532">
                  <c:v>1.1106</c:v>
                </c:pt>
                <c:pt idx="3533">
                  <c:v>1.1141000000000001</c:v>
                </c:pt>
                <c:pt idx="3534">
                  <c:v>1.0791999999999999</c:v>
                </c:pt>
                <c:pt idx="3535">
                  <c:v>1.1126</c:v>
                </c:pt>
                <c:pt idx="3536">
                  <c:v>1.1464000000000001</c:v>
                </c:pt>
                <c:pt idx="3537">
                  <c:v>1.1209</c:v>
                </c:pt>
                <c:pt idx="3538">
                  <c:v>1.1227</c:v>
                </c:pt>
                <c:pt idx="3539">
                  <c:v>1.0965</c:v>
                </c:pt>
                <c:pt idx="3540">
                  <c:v>1.0763</c:v>
                </c:pt>
                <c:pt idx="3541">
                  <c:v>1.1351</c:v>
                </c:pt>
                <c:pt idx="3542">
                  <c:v>1.1417999999999999</c:v>
                </c:pt>
                <c:pt idx="3543">
                  <c:v>1.0712999999999999</c:v>
                </c:pt>
                <c:pt idx="3544">
                  <c:v>1.1035999999999999</c:v>
                </c:pt>
                <c:pt idx="3545">
                  <c:v>1.1508</c:v>
                </c:pt>
                <c:pt idx="3546">
                  <c:v>1.1164000000000001</c:v>
                </c:pt>
                <c:pt idx="3547">
                  <c:v>1.0795999999999999</c:v>
                </c:pt>
                <c:pt idx="3548">
                  <c:v>1.1822999999999999</c:v>
                </c:pt>
                <c:pt idx="3549">
                  <c:v>1.1384000000000001</c:v>
                </c:pt>
                <c:pt idx="3550">
                  <c:v>1.1813</c:v>
                </c:pt>
                <c:pt idx="3551">
                  <c:v>1.1729000000000001</c:v>
                </c:pt>
                <c:pt idx="3552">
                  <c:v>1.1720999999999999</c:v>
                </c:pt>
                <c:pt idx="3553">
                  <c:v>1.1372</c:v>
                </c:pt>
                <c:pt idx="3554">
                  <c:v>1.1623000000000001</c:v>
                </c:pt>
                <c:pt idx="3555">
                  <c:v>1.2054</c:v>
                </c:pt>
                <c:pt idx="3556">
                  <c:v>1.1258999999999999</c:v>
                </c:pt>
                <c:pt idx="3557">
                  <c:v>1.1495</c:v>
                </c:pt>
                <c:pt idx="3558">
                  <c:v>1.1462000000000001</c:v>
                </c:pt>
                <c:pt idx="3559">
                  <c:v>1.1817</c:v>
                </c:pt>
                <c:pt idx="3560">
                  <c:v>1.1940999999999999</c:v>
                </c:pt>
                <c:pt idx="3561">
                  <c:v>1.2229000000000001</c:v>
                </c:pt>
                <c:pt idx="3562">
                  <c:v>1.1773</c:v>
                </c:pt>
                <c:pt idx="3563">
                  <c:v>1.1474</c:v>
                </c:pt>
                <c:pt idx="3564">
                  <c:v>1.0652999999999999</c:v>
                </c:pt>
                <c:pt idx="3565">
                  <c:v>1.1156999999999999</c:v>
                </c:pt>
                <c:pt idx="3566">
                  <c:v>1.1337999999999999</c:v>
                </c:pt>
                <c:pt idx="3567">
                  <c:v>1.1877</c:v>
                </c:pt>
                <c:pt idx="3568">
                  <c:v>1.1778</c:v>
                </c:pt>
                <c:pt idx="3569">
                  <c:v>1.1903999999999999</c:v>
                </c:pt>
                <c:pt idx="3570">
                  <c:v>1.1910000000000001</c:v>
                </c:pt>
                <c:pt idx="3571">
                  <c:v>1.2158</c:v>
                </c:pt>
                <c:pt idx="3572">
                  <c:v>1.1775</c:v>
                </c:pt>
                <c:pt idx="3573">
                  <c:v>1.1509</c:v>
                </c:pt>
                <c:pt idx="3574">
                  <c:v>1.2216</c:v>
                </c:pt>
                <c:pt idx="3575">
                  <c:v>1.1918</c:v>
                </c:pt>
                <c:pt idx="3576">
                  <c:v>1.2063999999999999</c:v>
                </c:pt>
                <c:pt idx="3577">
                  <c:v>1.2495000000000001</c:v>
                </c:pt>
                <c:pt idx="3578">
                  <c:v>1.1754</c:v>
                </c:pt>
                <c:pt idx="3579">
                  <c:v>1.1981999999999999</c:v>
                </c:pt>
                <c:pt idx="3580">
                  <c:v>1.2129000000000001</c:v>
                </c:pt>
                <c:pt idx="3581">
                  <c:v>1.1657999999999999</c:v>
                </c:pt>
                <c:pt idx="3582">
                  <c:v>1.1708000000000001</c:v>
                </c:pt>
                <c:pt idx="3583">
                  <c:v>1.1579999999999999</c:v>
                </c:pt>
                <c:pt idx="3584">
                  <c:v>1.1359999999999999</c:v>
                </c:pt>
                <c:pt idx="3585">
                  <c:v>1.0854999999999999</c:v>
                </c:pt>
                <c:pt idx="3586">
                  <c:v>1.1391</c:v>
                </c:pt>
                <c:pt idx="3587">
                  <c:v>1.109</c:v>
                </c:pt>
                <c:pt idx="3588">
                  <c:v>1.1039000000000001</c:v>
                </c:pt>
                <c:pt idx="3589">
                  <c:v>1.1619999999999999</c:v>
                </c:pt>
                <c:pt idx="3590">
                  <c:v>1.1731</c:v>
                </c:pt>
                <c:pt idx="3591">
                  <c:v>1.1288</c:v>
                </c:pt>
                <c:pt idx="3592">
                  <c:v>1.1308</c:v>
                </c:pt>
                <c:pt idx="3593">
                  <c:v>1.1783999999999999</c:v>
                </c:pt>
                <c:pt idx="3594">
                  <c:v>1.1405000000000001</c:v>
                </c:pt>
                <c:pt idx="3595">
                  <c:v>1.1621999999999999</c:v>
                </c:pt>
                <c:pt idx="3596">
                  <c:v>1.1407</c:v>
                </c:pt>
                <c:pt idx="3597">
                  <c:v>1.1769000000000001</c:v>
                </c:pt>
                <c:pt idx="3598">
                  <c:v>1.1745000000000001</c:v>
                </c:pt>
                <c:pt idx="3599">
                  <c:v>1.2122999999999999</c:v>
                </c:pt>
                <c:pt idx="3600">
                  <c:v>1.1546000000000001</c:v>
                </c:pt>
                <c:pt idx="3601">
                  <c:v>1.1466000000000001</c:v>
                </c:pt>
                <c:pt idx="3602">
                  <c:v>1.2117</c:v>
                </c:pt>
                <c:pt idx="3603">
                  <c:v>1.1353</c:v>
                </c:pt>
                <c:pt idx="3604">
                  <c:v>1.1646000000000001</c:v>
                </c:pt>
                <c:pt idx="3605">
                  <c:v>1.1375999999999999</c:v>
                </c:pt>
                <c:pt idx="3606">
                  <c:v>1.1998</c:v>
                </c:pt>
                <c:pt idx="3607">
                  <c:v>1.1910000000000001</c:v>
                </c:pt>
                <c:pt idx="3608">
                  <c:v>1.2208000000000001</c:v>
                </c:pt>
                <c:pt idx="3609">
                  <c:v>1.1952</c:v>
                </c:pt>
                <c:pt idx="3610">
                  <c:v>1.2212000000000001</c:v>
                </c:pt>
                <c:pt idx="3611">
                  <c:v>1.2427999999999999</c:v>
                </c:pt>
                <c:pt idx="3612">
                  <c:v>1.1877</c:v>
                </c:pt>
                <c:pt idx="3613">
                  <c:v>1.1412</c:v>
                </c:pt>
                <c:pt idx="3614">
                  <c:v>1.2084999999999999</c:v>
                </c:pt>
                <c:pt idx="3615">
                  <c:v>1.1305000000000001</c:v>
                </c:pt>
                <c:pt idx="3616">
                  <c:v>1.1692</c:v>
                </c:pt>
                <c:pt idx="3617">
                  <c:v>1.1691</c:v>
                </c:pt>
                <c:pt idx="3618">
                  <c:v>1.1786000000000001</c:v>
                </c:pt>
                <c:pt idx="3619">
                  <c:v>1.1177999999999999</c:v>
                </c:pt>
                <c:pt idx="3620">
                  <c:v>1.1599999999999999</c:v>
                </c:pt>
                <c:pt idx="3621">
                  <c:v>1.2727999999999999</c:v>
                </c:pt>
                <c:pt idx="3622">
                  <c:v>1.2541</c:v>
                </c:pt>
                <c:pt idx="3623">
                  <c:v>1.2685999999999999</c:v>
                </c:pt>
                <c:pt idx="3624">
                  <c:v>1.3181</c:v>
                </c:pt>
                <c:pt idx="3625">
                  <c:v>1.2205999999999999</c:v>
                </c:pt>
                <c:pt idx="3626">
                  <c:v>1.1933</c:v>
                </c:pt>
                <c:pt idx="3627">
                  <c:v>1.1919</c:v>
                </c:pt>
                <c:pt idx="3628">
                  <c:v>1.2944</c:v>
                </c:pt>
                <c:pt idx="3629">
                  <c:v>1.2488999999999999</c:v>
                </c:pt>
                <c:pt idx="3630">
                  <c:v>1.2818000000000001</c:v>
                </c:pt>
                <c:pt idx="3631">
                  <c:v>1.2685</c:v>
                </c:pt>
                <c:pt idx="3632">
                  <c:v>1.2926</c:v>
                </c:pt>
                <c:pt idx="3633">
                  <c:v>1.2663</c:v>
                </c:pt>
                <c:pt idx="3634">
                  <c:v>1.2558</c:v>
                </c:pt>
                <c:pt idx="3635">
                  <c:v>1.2876000000000001</c:v>
                </c:pt>
                <c:pt idx="3636">
                  <c:v>1.2654000000000001</c:v>
                </c:pt>
                <c:pt idx="3637">
                  <c:v>1.2001999999999999</c:v>
                </c:pt>
                <c:pt idx="3638">
                  <c:v>1.2188000000000001</c:v>
                </c:pt>
                <c:pt idx="3639">
                  <c:v>1.2438</c:v>
                </c:pt>
                <c:pt idx="3640">
                  <c:v>1.2302</c:v>
                </c:pt>
                <c:pt idx="3641">
                  <c:v>1.2571000000000001</c:v>
                </c:pt>
                <c:pt idx="3642">
                  <c:v>1.2447999999999999</c:v>
                </c:pt>
                <c:pt idx="3643">
                  <c:v>1.2144999999999999</c:v>
                </c:pt>
                <c:pt idx="3644">
                  <c:v>1.2130000000000001</c:v>
                </c:pt>
                <c:pt idx="3645">
                  <c:v>1.2352000000000001</c:v>
                </c:pt>
                <c:pt idx="3646">
                  <c:v>1.3003</c:v>
                </c:pt>
                <c:pt idx="3647">
                  <c:v>1.2150000000000001</c:v>
                </c:pt>
                <c:pt idx="3648">
                  <c:v>1.1611</c:v>
                </c:pt>
                <c:pt idx="3649">
                  <c:v>1.1939</c:v>
                </c:pt>
                <c:pt idx="3650">
                  <c:v>1.2738</c:v>
                </c:pt>
                <c:pt idx="3651">
                  <c:v>1.2714000000000001</c:v>
                </c:pt>
                <c:pt idx="3652">
                  <c:v>1.2451000000000001</c:v>
                </c:pt>
                <c:pt idx="3653">
                  <c:v>1.2730999999999999</c:v>
                </c:pt>
                <c:pt idx="3654">
                  <c:v>1.2323</c:v>
                </c:pt>
                <c:pt idx="3655">
                  <c:v>1.2269000000000001</c:v>
                </c:pt>
                <c:pt idx="3656">
                  <c:v>1.1756</c:v>
                </c:pt>
                <c:pt idx="3657">
                  <c:v>1.1805000000000001</c:v>
                </c:pt>
                <c:pt idx="3658">
                  <c:v>1.2219</c:v>
                </c:pt>
                <c:pt idx="3659">
                  <c:v>1.2246999999999999</c:v>
                </c:pt>
                <c:pt idx="3660">
                  <c:v>1.2817000000000001</c:v>
                </c:pt>
                <c:pt idx="3661">
                  <c:v>1.1865000000000001</c:v>
                </c:pt>
                <c:pt idx="3662">
                  <c:v>1.2353000000000001</c:v>
                </c:pt>
                <c:pt idx="3663">
                  <c:v>1.1577999999999999</c:v>
                </c:pt>
                <c:pt idx="3664">
                  <c:v>1.2276</c:v>
                </c:pt>
                <c:pt idx="3665">
                  <c:v>1.2364999999999999</c:v>
                </c:pt>
                <c:pt idx="3666">
                  <c:v>1.2358</c:v>
                </c:pt>
                <c:pt idx="3667">
                  <c:v>1.2378</c:v>
                </c:pt>
                <c:pt idx="3668">
                  <c:v>1.2073</c:v>
                </c:pt>
                <c:pt idx="3669">
                  <c:v>1.2030000000000001</c:v>
                </c:pt>
                <c:pt idx="3670">
                  <c:v>1.1911</c:v>
                </c:pt>
                <c:pt idx="3671">
                  <c:v>1.2218</c:v>
                </c:pt>
                <c:pt idx="3672">
                  <c:v>1.1871</c:v>
                </c:pt>
                <c:pt idx="3673">
                  <c:v>1.1637999999999999</c:v>
                </c:pt>
                <c:pt idx="3674">
                  <c:v>1.1537999999999999</c:v>
                </c:pt>
                <c:pt idx="3675">
                  <c:v>1.1924999999999999</c:v>
                </c:pt>
                <c:pt idx="3676">
                  <c:v>1.1195999999999999</c:v>
                </c:pt>
                <c:pt idx="3677">
                  <c:v>1.1778999999999999</c:v>
                </c:pt>
                <c:pt idx="3678">
                  <c:v>1.1720999999999999</c:v>
                </c:pt>
                <c:pt idx="3679">
                  <c:v>1.2028000000000001</c:v>
                </c:pt>
                <c:pt idx="3680">
                  <c:v>1.1787000000000001</c:v>
                </c:pt>
                <c:pt idx="3681">
                  <c:v>1.1641999999999999</c:v>
                </c:pt>
                <c:pt idx="3682">
                  <c:v>1.1458999999999999</c:v>
                </c:pt>
                <c:pt idx="3683">
                  <c:v>1.2912999999999999</c:v>
                </c:pt>
                <c:pt idx="3684">
                  <c:v>1.2723</c:v>
                </c:pt>
                <c:pt idx="3685">
                  <c:v>1.2851999999999999</c:v>
                </c:pt>
                <c:pt idx="3686">
                  <c:v>1.2118</c:v>
                </c:pt>
                <c:pt idx="3687">
                  <c:v>1.2053</c:v>
                </c:pt>
                <c:pt idx="3688">
                  <c:v>1.2148000000000001</c:v>
                </c:pt>
                <c:pt idx="3689">
                  <c:v>1.2641</c:v>
                </c:pt>
                <c:pt idx="3690">
                  <c:v>1.2874000000000001</c:v>
                </c:pt>
                <c:pt idx="3691">
                  <c:v>1.2358</c:v>
                </c:pt>
                <c:pt idx="3692">
                  <c:v>1.2311000000000001</c:v>
                </c:pt>
                <c:pt idx="3693">
                  <c:v>1.1578999999999999</c:v>
                </c:pt>
                <c:pt idx="3694">
                  <c:v>1.1577</c:v>
                </c:pt>
                <c:pt idx="3695">
                  <c:v>1.2282999999999999</c:v>
                </c:pt>
                <c:pt idx="3696">
                  <c:v>1.2704</c:v>
                </c:pt>
                <c:pt idx="3697">
                  <c:v>1.2539</c:v>
                </c:pt>
                <c:pt idx="3698">
                  <c:v>1.1773</c:v>
                </c:pt>
                <c:pt idx="3699">
                  <c:v>1.2385999999999999</c:v>
                </c:pt>
                <c:pt idx="3700">
                  <c:v>1.2357</c:v>
                </c:pt>
                <c:pt idx="3701">
                  <c:v>1.2336</c:v>
                </c:pt>
                <c:pt idx="3702">
                  <c:v>1.2411000000000001</c:v>
                </c:pt>
                <c:pt idx="3703">
                  <c:v>1.2034</c:v>
                </c:pt>
                <c:pt idx="3704">
                  <c:v>1.2666999999999999</c:v>
                </c:pt>
                <c:pt idx="3705">
                  <c:v>1.2531000000000001</c:v>
                </c:pt>
                <c:pt idx="3706">
                  <c:v>1.1917</c:v>
                </c:pt>
                <c:pt idx="3707">
                  <c:v>1.222</c:v>
                </c:pt>
                <c:pt idx="3708">
                  <c:v>1.2323999999999999</c:v>
                </c:pt>
                <c:pt idx="3709">
                  <c:v>1.2213000000000001</c:v>
                </c:pt>
                <c:pt idx="3710">
                  <c:v>1.1474</c:v>
                </c:pt>
                <c:pt idx="3711">
                  <c:v>1.2157</c:v>
                </c:pt>
                <c:pt idx="3712">
                  <c:v>1.2218</c:v>
                </c:pt>
                <c:pt idx="3713">
                  <c:v>1.1679999999999999</c:v>
                </c:pt>
                <c:pt idx="3714">
                  <c:v>1.2151000000000001</c:v>
                </c:pt>
                <c:pt idx="3715">
                  <c:v>1.2402</c:v>
                </c:pt>
                <c:pt idx="3716">
                  <c:v>1.1953</c:v>
                </c:pt>
                <c:pt idx="3717">
                  <c:v>1.2312000000000001</c:v>
                </c:pt>
                <c:pt idx="3718">
                  <c:v>1.2394000000000001</c:v>
                </c:pt>
                <c:pt idx="3719">
                  <c:v>1.2670999999999999</c:v>
                </c:pt>
                <c:pt idx="3720">
                  <c:v>1.2502</c:v>
                </c:pt>
                <c:pt idx="3721">
                  <c:v>1.2688999999999999</c:v>
                </c:pt>
                <c:pt idx="3722">
                  <c:v>1.2690999999999999</c:v>
                </c:pt>
                <c:pt idx="3723">
                  <c:v>1.3878999999999999</c:v>
                </c:pt>
                <c:pt idx="3724">
                  <c:v>1.3842000000000001</c:v>
                </c:pt>
                <c:pt idx="3725">
                  <c:v>1.3405</c:v>
                </c:pt>
                <c:pt idx="3726">
                  <c:v>1.2848999999999999</c:v>
                </c:pt>
                <c:pt idx="3727">
                  <c:v>1.2726999999999999</c:v>
                </c:pt>
                <c:pt idx="3728">
                  <c:v>1.2744</c:v>
                </c:pt>
                <c:pt idx="3729">
                  <c:v>1.2777000000000001</c:v>
                </c:pt>
                <c:pt idx="3730">
                  <c:v>1.2903</c:v>
                </c:pt>
                <c:pt idx="3731">
                  <c:v>1.2643</c:v>
                </c:pt>
                <c:pt idx="3732">
                  <c:v>1.2511000000000001</c:v>
                </c:pt>
                <c:pt idx="3733">
                  <c:v>1.2394000000000001</c:v>
                </c:pt>
                <c:pt idx="3734">
                  <c:v>1.2468999999999999</c:v>
                </c:pt>
                <c:pt idx="3735">
                  <c:v>1.2290000000000001</c:v>
                </c:pt>
                <c:pt idx="3736">
                  <c:v>1.202</c:v>
                </c:pt>
                <c:pt idx="3737">
                  <c:v>1.2322</c:v>
                </c:pt>
                <c:pt idx="3738">
                  <c:v>1.2111000000000001</c:v>
                </c:pt>
                <c:pt idx="3739">
                  <c:v>1.1724000000000001</c:v>
                </c:pt>
                <c:pt idx="3740">
                  <c:v>1.2254</c:v>
                </c:pt>
                <c:pt idx="3741">
                  <c:v>1.2446999999999999</c:v>
                </c:pt>
                <c:pt idx="3742">
                  <c:v>1.2999000000000001</c:v>
                </c:pt>
                <c:pt idx="3743">
                  <c:v>1.2918000000000001</c:v>
                </c:pt>
                <c:pt idx="3744">
                  <c:v>1.2728999999999999</c:v>
                </c:pt>
                <c:pt idx="3745">
                  <c:v>1.2805</c:v>
                </c:pt>
                <c:pt idx="3746">
                  <c:v>1.3101</c:v>
                </c:pt>
                <c:pt idx="3747">
                  <c:v>1.2813000000000001</c:v>
                </c:pt>
                <c:pt idx="3748">
                  <c:v>1.2417</c:v>
                </c:pt>
                <c:pt idx="3749">
                  <c:v>1.2072000000000001</c:v>
                </c:pt>
                <c:pt idx="3750">
                  <c:v>1.2262</c:v>
                </c:pt>
                <c:pt idx="3751">
                  <c:v>1.2607999999999999</c:v>
                </c:pt>
                <c:pt idx="3752">
                  <c:v>1.2539</c:v>
                </c:pt>
                <c:pt idx="3753">
                  <c:v>1.1957</c:v>
                </c:pt>
                <c:pt idx="3754">
                  <c:v>1.2074</c:v>
                </c:pt>
                <c:pt idx="3755">
                  <c:v>1.2399</c:v>
                </c:pt>
                <c:pt idx="3756">
                  <c:v>1.3002</c:v>
                </c:pt>
                <c:pt idx="3757">
                  <c:v>1.3113999999999999</c:v>
                </c:pt>
                <c:pt idx="3758">
                  <c:v>1.2939000000000001</c:v>
                </c:pt>
                <c:pt idx="3759">
                  <c:v>1.3130999999999999</c:v>
                </c:pt>
                <c:pt idx="3760">
                  <c:v>1.2366999999999999</c:v>
                </c:pt>
                <c:pt idx="3761">
                  <c:v>1.2726999999999999</c:v>
                </c:pt>
                <c:pt idx="3762">
                  <c:v>1.2495000000000001</c:v>
                </c:pt>
                <c:pt idx="3763">
                  <c:v>1.2650999999999999</c:v>
                </c:pt>
                <c:pt idx="3764">
                  <c:v>1.2709999999999999</c:v>
                </c:pt>
                <c:pt idx="3765">
                  <c:v>1.2419</c:v>
                </c:pt>
                <c:pt idx="3766">
                  <c:v>1.2904</c:v>
                </c:pt>
                <c:pt idx="3767">
                  <c:v>1.3150999999999999</c:v>
                </c:pt>
                <c:pt idx="3768">
                  <c:v>1.2176</c:v>
                </c:pt>
                <c:pt idx="3769">
                  <c:v>1.234</c:v>
                </c:pt>
                <c:pt idx="3770">
                  <c:v>1.1832</c:v>
                </c:pt>
                <c:pt idx="3771">
                  <c:v>1.1869000000000001</c:v>
                </c:pt>
                <c:pt idx="3772">
                  <c:v>1.1649</c:v>
                </c:pt>
                <c:pt idx="3773">
                  <c:v>1.1874</c:v>
                </c:pt>
                <c:pt idx="3774">
                  <c:v>1.1437999999999999</c:v>
                </c:pt>
                <c:pt idx="3775">
                  <c:v>1.2175</c:v>
                </c:pt>
                <c:pt idx="3776">
                  <c:v>1.1868000000000001</c:v>
                </c:pt>
                <c:pt idx="3777">
                  <c:v>1.1399999999999999</c:v>
                </c:pt>
                <c:pt idx="3778">
                  <c:v>1.1721999999999999</c:v>
                </c:pt>
                <c:pt idx="3779">
                  <c:v>1.1095999999999999</c:v>
                </c:pt>
                <c:pt idx="3780">
                  <c:v>1.1236999999999999</c:v>
                </c:pt>
                <c:pt idx="3781">
                  <c:v>1.0931999999999999</c:v>
                </c:pt>
                <c:pt idx="3782">
                  <c:v>1.1119000000000001</c:v>
                </c:pt>
                <c:pt idx="3783">
                  <c:v>1.1344000000000001</c:v>
                </c:pt>
                <c:pt idx="3784">
                  <c:v>1.1183000000000001</c:v>
                </c:pt>
                <c:pt idx="3785">
                  <c:v>1.1344000000000001</c:v>
                </c:pt>
                <c:pt idx="3786">
                  <c:v>1.1949000000000001</c:v>
                </c:pt>
                <c:pt idx="3787">
                  <c:v>1.1773</c:v>
                </c:pt>
                <c:pt idx="3788">
                  <c:v>1.157</c:v>
                </c:pt>
                <c:pt idx="3789">
                  <c:v>1.1328</c:v>
                </c:pt>
                <c:pt idx="3790">
                  <c:v>1.0907</c:v>
                </c:pt>
                <c:pt idx="3791">
                  <c:v>1.1173999999999999</c:v>
                </c:pt>
                <c:pt idx="3792">
                  <c:v>1.1484000000000001</c:v>
                </c:pt>
                <c:pt idx="3793">
                  <c:v>1.1659999999999999</c:v>
                </c:pt>
                <c:pt idx="3794">
                  <c:v>1.2009000000000001</c:v>
                </c:pt>
                <c:pt idx="3795">
                  <c:v>1.2241</c:v>
                </c:pt>
                <c:pt idx="3796">
                  <c:v>1.1818</c:v>
                </c:pt>
                <c:pt idx="3797">
                  <c:v>1.1185</c:v>
                </c:pt>
                <c:pt idx="3798">
                  <c:v>1.2103999999999999</c:v>
                </c:pt>
                <c:pt idx="3799">
                  <c:v>1.1654</c:v>
                </c:pt>
                <c:pt idx="3800">
                  <c:v>1.1518999999999999</c:v>
                </c:pt>
                <c:pt idx="3801">
                  <c:v>1.1711</c:v>
                </c:pt>
                <c:pt idx="3802">
                  <c:v>1.1346000000000001</c:v>
                </c:pt>
                <c:pt idx="3803">
                  <c:v>1.1833</c:v>
                </c:pt>
                <c:pt idx="3804">
                  <c:v>1.1994</c:v>
                </c:pt>
                <c:pt idx="3805">
                  <c:v>1.2210000000000001</c:v>
                </c:pt>
                <c:pt idx="3806">
                  <c:v>1.1908000000000001</c:v>
                </c:pt>
                <c:pt idx="3807">
                  <c:v>1.1460999999999999</c:v>
                </c:pt>
                <c:pt idx="3808">
                  <c:v>1.1887000000000001</c:v>
                </c:pt>
                <c:pt idx="3809">
                  <c:v>1.2672000000000001</c:v>
                </c:pt>
                <c:pt idx="3810">
                  <c:v>1.2515000000000001</c:v>
                </c:pt>
                <c:pt idx="3811">
                  <c:v>1.2204999999999999</c:v>
                </c:pt>
                <c:pt idx="3812">
                  <c:v>1.1826000000000001</c:v>
                </c:pt>
                <c:pt idx="3813">
                  <c:v>1.2375</c:v>
                </c:pt>
                <c:pt idx="3814">
                  <c:v>1.1996</c:v>
                </c:pt>
                <c:pt idx="3815">
                  <c:v>1.2624</c:v>
                </c:pt>
                <c:pt idx="3816">
                  <c:v>1.2063999999999999</c:v>
                </c:pt>
                <c:pt idx="3817">
                  <c:v>1.1303000000000001</c:v>
                </c:pt>
                <c:pt idx="3818">
                  <c:v>1.2075</c:v>
                </c:pt>
                <c:pt idx="3819">
                  <c:v>1.1499999999999999</c:v>
                </c:pt>
                <c:pt idx="3820">
                  <c:v>1.1959</c:v>
                </c:pt>
                <c:pt idx="3821">
                  <c:v>1.2085999999999999</c:v>
                </c:pt>
                <c:pt idx="3822">
                  <c:v>1.228</c:v>
                </c:pt>
                <c:pt idx="3823">
                  <c:v>1.2183999999999999</c:v>
                </c:pt>
                <c:pt idx="3824">
                  <c:v>1.1889000000000001</c:v>
                </c:pt>
                <c:pt idx="3825">
                  <c:v>1.2143999999999999</c:v>
                </c:pt>
                <c:pt idx="3826">
                  <c:v>1.1719999999999999</c:v>
                </c:pt>
                <c:pt idx="3827">
                  <c:v>1.1766000000000001</c:v>
                </c:pt>
                <c:pt idx="3828">
                  <c:v>1.2615000000000001</c:v>
                </c:pt>
                <c:pt idx="3829">
                  <c:v>1.2171000000000001</c:v>
                </c:pt>
                <c:pt idx="3830">
                  <c:v>1.2079</c:v>
                </c:pt>
                <c:pt idx="3831">
                  <c:v>1.2071000000000001</c:v>
                </c:pt>
                <c:pt idx="3832">
                  <c:v>1.2023999999999999</c:v>
                </c:pt>
                <c:pt idx="3833">
                  <c:v>1.1850000000000001</c:v>
                </c:pt>
                <c:pt idx="3834">
                  <c:v>1.1628000000000001</c:v>
                </c:pt>
                <c:pt idx="3835">
                  <c:v>1.1553</c:v>
                </c:pt>
                <c:pt idx="3836">
                  <c:v>1.1742999999999999</c:v>
                </c:pt>
                <c:pt idx="3837">
                  <c:v>1.1368</c:v>
                </c:pt>
                <c:pt idx="3838">
                  <c:v>1.1571</c:v>
                </c:pt>
                <c:pt idx="3839">
                  <c:v>1.1316999999999999</c:v>
                </c:pt>
                <c:pt idx="3840">
                  <c:v>1.1302000000000001</c:v>
                </c:pt>
                <c:pt idx="3841">
                  <c:v>1.2129000000000001</c:v>
                </c:pt>
                <c:pt idx="3842">
                  <c:v>1.155</c:v>
                </c:pt>
                <c:pt idx="3843">
                  <c:v>1.1494</c:v>
                </c:pt>
                <c:pt idx="3844">
                  <c:v>1.1873</c:v>
                </c:pt>
                <c:pt idx="3845">
                  <c:v>1.1993</c:v>
                </c:pt>
                <c:pt idx="3846">
                  <c:v>1.1681999999999999</c:v>
                </c:pt>
                <c:pt idx="3847">
                  <c:v>1.1611</c:v>
                </c:pt>
                <c:pt idx="3848">
                  <c:v>1.0705</c:v>
                </c:pt>
                <c:pt idx="3849">
                  <c:v>1.0939000000000001</c:v>
                </c:pt>
                <c:pt idx="3850">
                  <c:v>1.0907</c:v>
                </c:pt>
                <c:pt idx="3851">
                  <c:v>1.1066</c:v>
                </c:pt>
                <c:pt idx="3852">
                  <c:v>1.1592</c:v>
                </c:pt>
                <c:pt idx="3853">
                  <c:v>1.1698999999999999</c:v>
                </c:pt>
                <c:pt idx="3854">
                  <c:v>1.2005999999999999</c:v>
                </c:pt>
                <c:pt idx="3855">
                  <c:v>1.2105999999999999</c:v>
                </c:pt>
                <c:pt idx="3856">
                  <c:v>1.1967000000000001</c:v>
                </c:pt>
                <c:pt idx="3857">
                  <c:v>1.1532</c:v>
                </c:pt>
                <c:pt idx="3858">
                  <c:v>1.2223999999999999</c:v>
                </c:pt>
                <c:pt idx="3859">
                  <c:v>1.1201000000000001</c:v>
                </c:pt>
                <c:pt idx="3860">
                  <c:v>1.1482000000000001</c:v>
                </c:pt>
                <c:pt idx="3861">
                  <c:v>1.1439999999999999</c:v>
                </c:pt>
                <c:pt idx="3862">
                  <c:v>1.1311</c:v>
                </c:pt>
                <c:pt idx="3863">
                  <c:v>1.0896999999999999</c:v>
                </c:pt>
                <c:pt idx="3864">
                  <c:v>1.0602</c:v>
                </c:pt>
                <c:pt idx="3865">
                  <c:v>1.1080000000000001</c:v>
                </c:pt>
                <c:pt idx="3866">
                  <c:v>1.1541999999999999</c:v>
                </c:pt>
                <c:pt idx="3867">
                  <c:v>1.1398999999999999</c:v>
                </c:pt>
                <c:pt idx="3868">
                  <c:v>1.1289</c:v>
                </c:pt>
                <c:pt idx="3869">
                  <c:v>1.1262000000000001</c:v>
                </c:pt>
                <c:pt idx="3870">
                  <c:v>1.1681999999999999</c:v>
                </c:pt>
                <c:pt idx="3871">
                  <c:v>1.179</c:v>
                </c:pt>
                <c:pt idx="3872">
                  <c:v>1.1781999999999999</c:v>
                </c:pt>
                <c:pt idx="3873">
                  <c:v>1.1419999999999999</c:v>
                </c:pt>
                <c:pt idx="3874">
                  <c:v>1.0817000000000001</c:v>
                </c:pt>
                <c:pt idx="3875">
                  <c:v>1.107</c:v>
                </c:pt>
                <c:pt idx="3876">
                  <c:v>1.1180000000000001</c:v>
                </c:pt>
                <c:pt idx="3877">
                  <c:v>1.0467</c:v>
                </c:pt>
                <c:pt idx="3878">
                  <c:v>1.1278999999999999</c:v>
                </c:pt>
                <c:pt idx="3879">
                  <c:v>1.0601</c:v>
                </c:pt>
                <c:pt idx="3880">
                  <c:v>1.1472</c:v>
                </c:pt>
                <c:pt idx="3881">
                  <c:v>1.1494</c:v>
                </c:pt>
                <c:pt idx="3882">
                  <c:v>1.0992999999999999</c:v>
                </c:pt>
                <c:pt idx="3883">
                  <c:v>1.0767</c:v>
                </c:pt>
                <c:pt idx="3884">
                  <c:v>1.0531999999999999</c:v>
                </c:pt>
                <c:pt idx="3885">
                  <c:v>1.0649999999999999</c:v>
                </c:pt>
                <c:pt idx="3886">
                  <c:v>1.0733999999999999</c:v>
                </c:pt>
                <c:pt idx="3887">
                  <c:v>1.054</c:v>
                </c:pt>
                <c:pt idx="3888">
                  <c:v>1.0757000000000001</c:v>
                </c:pt>
                <c:pt idx="3889">
                  <c:v>1.1990000000000001</c:v>
                </c:pt>
                <c:pt idx="3890">
                  <c:v>1.1491</c:v>
                </c:pt>
                <c:pt idx="3891">
                  <c:v>1.1901999999999999</c:v>
                </c:pt>
                <c:pt idx="3892">
                  <c:v>1.2736000000000001</c:v>
                </c:pt>
                <c:pt idx="3893">
                  <c:v>1.1974</c:v>
                </c:pt>
                <c:pt idx="3894">
                  <c:v>1.208</c:v>
                </c:pt>
                <c:pt idx="3895">
                  <c:v>1.2535000000000001</c:v>
                </c:pt>
                <c:pt idx="3896">
                  <c:v>1.1988000000000001</c:v>
                </c:pt>
                <c:pt idx="3897">
                  <c:v>1.2654000000000001</c:v>
                </c:pt>
                <c:pt idx="3898">
                  <c:v>1.1798</c:v>
                </c:pt>
                <c:pt idx="3899">
                  <c:v>1.2259</c:v>
                </c:pt>
                <c:pt idx="3900">
                  <c:v>1.1994</c:v>
                </c:pt>
                <c:pt idx="3901">
                  <c:v>1.2285999999999999</c:v>
                </c:pt>
                <c:pt idx="3902">
                  <c:v>1.1894</c:v>
                </c:pt>
                <c:pt idx="3903">
                  <c:v>1.1818</c:v>
                </c:pt>
                <c:pt idx="3904">
                  <c:v>1.2110000000000001</c:v>
                </c:pt>
                <c:pt idx="3905">
                  <c:v>1.2896000000000001</c:v>
                </c:pt>
                <c:pt idx="3906">
                  <c:v>1.2816000000000001</c:v>
                </c:pt>
                <c:pt idx="3907">
                  <c:v>1.1935</c:v>
                </c:pt>
                <c:pt idx="3908">
                  <c:v>1.2468999999999999</c:v>
                </c:pt>
                <c:pt idx="3909">
                  <c:v>1.2539</c:v>
                </c:pt>
                <c:pt idx="3910">
                  <c:v>1.262</c:v>
                </c:pt>
                <c:pt idx="3911">
                  <c:v>1.2242999999999999</c:v>
                </c:pt>
                <c:pt idx="3912">
                  <c:v>1.2896000000000001</c:v>
                </c:pt>
                <c:pt idx="3913">
                  <c:v>1.2641</c:v>
                </c:pt>
                <c:pt idx="3914">
                  <c:v>1.3088</c:v>
                </c:pt>
                <c:pt idx="3915">
                  <c:v>1.2574000000000001</c:v>
                </c:pt>
                <c:pt idx="3916">
                  <c:v>1.2479</c:v>
                </c:pt>
                <c:pt idx="3917">
                  <c:v>1.272</c:v>
                </c:pt>
                <c:pt idx="3918">
                  <c:v>1.2806999999999999</c:v>
                </c:pt>
                <c:pt idx="3919">
                  <c:v>1.2705</c:v>
                </c:pt>
                <c:pt idx="3920">
                  <c:v>1.2279</c:v>
                </c:pt>
                <c:pt idx="3921">
                  <c:v>1.2673000000000001</c:v>
                </c:pt>
                <c:pt idx="3922">
                  <c:v>1.2355</c:v>
                </c:pt>
                <c:pt idx="3923">
                  <c:v>1.2683</c:v>
                </c:pt>
                <c:pt idx="3924">
                  <c:v>1.2766</c:v>
                </c:pt>
                <c:pt idx="3925">
                  <c:v>1.2929999999999999</c:v>
                </c:pt>
                <c:pt idx="3926">
                  <c:v>1.2561</c:v>
                </c:pt>
                <c:pt idx="3927">
                  <c:v>1.2223999999999999</c:v>
                </c:pt>
                <c:pt idx="3928">
                  <c:v>1.2143999999999999</c:v>
                </c:pt>
                <c:pt idx="3929">
                  <c:v>1.1482000000000001</c:v>
                </c:pt>
                <c:pt idx="3930">
                  <c:v>1.0996999999999999</c:v>
                </c:pt>
                <c:pt idx="3931">
                  <c:v>1.2450000000000001</c:v>
                </c:pt>
                <c:pt idx="3932">
                  <c:v>1.2176</c:v>
                </c:pt>
                <c:pt idx="3933">
                  <c:v>1.1890000000000001</c:v>
                </c:pt>
                <c:pt idx="3934">
                  <c:v>1.1870000000000001</c:v>
                </c:pt>
                <c:pt idx="3935">
                  <c:v>1.1725000000000001</c:v>
                </c:pt>
                <c:pt idx="3936">
                  <c:v>1.2012</c:v>
                </c:pt>
                <c:pt idx="3937">
                  <c:v>1.1619999999999999</c:v>
                </c:pt>
                <c:pt idx="3938">
                  <c:v>1.1029</c:v>
                </c:pt>
                <c:pt idx="3939">
                  <c:v>1.1865000000000001</c:v>
                </c:pt>
                <c:pt idx="3940">
                  <c:v>1.1617</c:v>
                </c:pt>
                <c:pt idx="3941">
                  <c:v>1.1846000000000001</c:v>
                </c:pt>
                <c:pt idx="3942">
                  <c:v>1.2365999999999999</c:v>
                </c:pt>
                <c:pt idx="3943">
                  <c:v>1.1846000000000001</c:v>
                </c:pt>
                <c:pt idx="3944">
                  <c:v>1.1974</c:v>
                </c:pt>
                <c:pt idx="3945">
                  <c:v>1.1962999999999999</c:v>
                </c:pt>
                <c:pt idx="3946">
                  <c:v>1.1998</c:v>
                </c:pt>
                <c:pt idx="3947">
                  <c:v>1.1859</c:v>
                </c:pt>
                <c:pt idx="3948">
                  <c:v>1.1992</c:v>
                </c:pt>
                <c:pt idx="3949">
                  <c:v>1.1216999999999999</c:v>
                </c:pt>
                <c:pt idx="3950">
                  <c:v>1.1785000000000001</c:v>
                </c:pt>
                <c:pt idx="3951">
                  <c:v>1.212</c:v>
                </c:pt>
                <c:pt idx="3952">
                  <c:v>1.2103999999999999</c:v>
                </c:pt>
                <c:pt idx="3953">
                  <c:v>1.216</c:v>
                </c:pt>
                <c:pt idx="3954">
                  <c:v>1.2702</c:v>
                </c:pt>
                <c:pt idx="3955">
                  <c:v>1.2977000000000001</c:v>
                </c:pt>
                <c:pt idx="3956">
                  <c:v>1.3505</c:v>
                </c:pt>
                <c:pt idx="3957">
                  <c:v>1.3493999999999999</c:v>
                </c:pt>
                <c:pt idx="3958">
                  <c:v>1.2397</c:v>
                </c:pt>
                <c:pt idx="3959">
                  <c:v>1.2324999999999999</c:v>
                </c:pt>
                <c:pt idx="3960">
                  <c:v>1.1877</c:v>
                </c:pt>
                <c:pt idx="3961">
                  <c:v>1.2499</c:v>
                </c:pt>
                <c:pt idx="3962">
                  <c:v>1.2529999999999999</c:v>
                </c:pt>
                <c:pt idx="3963">
                  <c:v>1.3404</c:v>
                </c:pt>
                <c:pt idx="3964">
                  <c:v>1.3333999999999999</c:v>
                </c:pt>
                <c:pt idx="3965">
                  <c:v>1.2689999999999999</c:v>
                </c:pt>
                <c:pt idx="3966">
                  <c:v>1.2262999999999999</c:v>
                </c:pt>
                <c:pt idx="3967">
                  <c:v>1.1428</c:v>
                </c:pt>
                <c:pt idx="3968">
                  <c:v>1.1437999999999999</c:v>
                </c:pt>
                <c:pt idx="3969">
                  <c:v>1.1628000000000001</c:v>
                </c:pt>
                <c:pt idx="3970">
                  <c:v>1.1901999999999999</c:v>
                </c:pt>
                <c:pt idx="3971">
                  <c:v>1.1820999999999999</c:v>
                </c:pt>
                <c:pt idx="3972">
                  <c:v>1.2114</c:v>
                </c:pt>
                <c:pt idx="3973">
                  <c:v>1.2617</c:v>
                </c:pt>
                <c:pt idx="3974">
                  <c:v>1.2217</c:v>
                </c:pt>
                <c:pt idx="3975">
                  <c:v>1.1036999999999999</c:v>
                </c:pt>
                <c:pt idx="3976">
                  <c:v>1.1297999999999999</c:v>
                </c:pt>
                <c:pt idx="3977">
                  <c:v>1.1305000000000001</c:v>
                </c:pt>
                <c:pt idx="3978">
                  <c:v>1.1286</c:v>
                </c:pt>
                <c:pt idx="3979">
                  <c:v>1.2153</c:v>
                </c:pt>
                <c:pt idx="3980">
                  <c:v>1.2485999999999999</c:v>
                </c:pt>
                <c:pt idx="3981">
                  <c:v>1.2646999999999999</c:v>
                </c:pt>
                <c:pt idx="3982">
                  <c:v>1.2492000000000001</c:v>
                </c:pt>
                <c:pt idx="3983">
                  <c:v>1.198</c:v>
                </c:pt>
                <c:pt idx="3984">
                  <c:v>1.1313</c:v>
                </c:pt>
                <c:pt idx="3985">
                  <c:v>1.1277999999999999</c:v>
                </c:pt>
                <c:pt idx="3986">
                  <c:v>1.228</c:v>
                </c:pt>
                <c:pt idx="3987">
                  <c:v>1.2384999999999999</c:v>
                </c:pt>
                <c:pt idx="3988">
                  <c:v>1.2612000000000001</c:v>
                </c:pt>
                <c:pt idx="3989">
                  <c:v>1.1812</c:v>
                </c:pt>
                <c:pt idx="3990">
                  <c:v>1.1233</c:v>
                </c:pt>
                <c:pt idx="3991">
                  <c:v>1.1636</c:v>
                </c:pt>
                <c:pt idx="3992">
                  <c:v>1.1456</c:v>
                </c:pt>
                <c:pt idx="3993">
                  <c:v>1.2428999999999999</c:v>
                </c:pt>
                <c:pt idx="3994">
                  <c:v>1.2023999999999999</c:v>
                </c:pt>
                <c:pt idx="3995">
                  <c:v>1.2189000000000001</c:v>
                </c:pt>
                <c:pt idx="3996">
                  <c:v>1.2333000000000001</c:v>
                </c:pt>
                <c:pt idx="3997">
                  <c:v>1.2299</c:v>
                </c:pt>
                <c:pt idx="3998">
                  <c:v>1.1973</c:v>
                </c:pt>
                <c:pt idx="3999">
                  <c:v>1.1929000000000001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3C-4D9F-B98C-BAD6E606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9772480"/>
        <c:axId val="1909774144"/>
      </c:lineChart>
      <c:catAx>
        <c:axId val="190977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774144"/>
        <c:crosses val="autoZero"/>
        <c:auto val="1"/>
        <c:lblAlgn val="ctr"/>
        <c:lblOffset val="100"/>
        <c:noMultiLvlLbl val="0"/>
      </c:catAx>
      <c:valAx>
        <c:axId val="190977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RMSD Valaues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77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Protein</a:t>
            </a:r>
            <a:r>
              <a:rPr lang="en-US" baseline="0"/>
              <a:t> Backbond RMSD Values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Normal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Sheet1!$AW$2:$AW$4001</c:f>
              <c:numCache>
                <c:formatCode>General</c:formatCode>
                <c:ptCount val="4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</c:numCache>
            </c:numRef>
          </c:cat>
          <c:val>
            <c:numRef>
              <c:f>Sheet1!$AX$3:$AX$4001</c:f>
              <c:numCache>
                <c:formatCode>General</c:formatCode>
                <c:ptCount val="3999"/>
                <c:pt idx="0">
                  <c:v>0.52539999999999998</c:v>
                </c:pt>
                <c:pt idx="1">
                  <c:v>0.61439999999999995</c:v>
                </c:pt>
                <c:pt idx="2">
                  <c:v>0.6673</c:v>
                </c:pt>
                <c:pt idx="3">
                  <c:v>0.68789999999999996</c:v>
                </c:pt>
                <c:pt idx="4">
                  <c:v>0.66249999999999998</c:v>
                </c:pt>
                <c:pt idx="5">
                  <c:v>0.69</c:v>
                </c:pt>
                <c:pt idx="6">
                  <c:v>0.63500000000000001</c:v>
                </c:pt>
                <c:pt idx="7">
                  <c:v>0.66180000000000005</c:v>
                </c:pt>
                <c:pt idx="8">
                  <c:v>0.69489999999999996</c:v>
                </c:pt>
                <c:pt idx="9">
                  <c:v>0.69059999999999999</c:v>
                </c:pt>
                <c:pt idx="10">
                  <c:v>0.7248</c:v>
                </c:pt>
                <c:pt idx="11">
                  <c:v>0.67130000000000001</c:v>
                </c:pt>
                <c:pt idx="12">
                  <c:v>0.74060000000000004</c:v>
                </c:pt>
                <c:pt idx="13">
                  <c:v>0.69369999999999998</c:v>
                </c:pt>
                <c:pt idx="14">
                  <c:v>0.67859999999999998</c:v>
                </c:pt>
                <c:pt idx="15">
                  <c:v>0.64890000000000003</c:v>
                </c:pt>
                <c:pt idx="16">
                  <c:v>0.63170000000000004</c:v>
                </c:pt>
                <c:pt idx="17">
                  <c:v>0.70669999999999999</c:v>
                </c:pt>
                <c:pt idx="18">
                  <c:v>0.74539999999999995</c:v>
                </c:pt>
                <c:pt idx="19">
                  <c:v>0.7077</c:v>
                </c:pt>
                <c:pt idx="20">
                  <c:v>0.72260000000000002</c:v>
                </c:pt>
                <c:pt idx="21">
                  <c:v>0.75309999999999999</c:v>
                </c:pt>
                <c:pt idx="22">
                  <c:v>0.73719999999999997</c:v>
                </c:pt>
                <c:pt idx="23">
                  <c:v>0.76249999999999996</c:v>
                </c:pt>
                <c:pt idx="24">
                  <c:v>0.75739999999999996</c:v>
                </c:pt>
                <c:pt idx="25">
                  <c:v>0.74219999999999997</c:v>
                </c:pt>
                <c:pt idx="26">
                  <c:v>0.74009999999999998</c:v>
                </c:pt>
                <c:pt idx="27">
                  <c:v>0.77900000000000003</c:v>
                </c:pt>
                <c:pt idx="28">
                  <c:v>0.75649999999999995</c:v>
                </c:pt>
                <c:pt idx="29">
                  <c:v>0.77710000000000001</c:v>
                </c:pt>
                <c:pt idx="30">
                  <c:v>0.72260000000000002</c:v>
                </c:pt>
                <c:pt idx="31">
                  <c:v>0.70009999999999994</c:v>
                </c:pt>
                <c:pt idx="32">
                  <c:v>0.78029999999999999</c:v>
                </c:pt>
                <c:pt idx="33">
                  <c:v>0.71950000000000003</c:v>
                </c:pt>
                <c:pt idx="34">
                  <c:v>0.70960000000000001</c:v>
                </c:pt>
                <c:pt idx="35">
                  <c:v>0.72440000000000004</c:v>
                </c:pt>
                <c:pt idx="36">
                  <c:v>0.67559999999999998</c:v>
                </c:pt>
                <c:pt idx="37">
                  <c:v>0.75209999999999999</c:v>
                </c:pt>
                <c:pt idx="38">
                  <c:v>0.72740000000000005</c:v>
                </c:pt>
                <c:pt idx="39">
                  <c:v>0.7661</c:v>
                </c:pt>
                <c:pt idx="40">
                  <c:v>0.7641</c:v>
                </c:pt>
                <c:pt idx="41">
                  <c:v>0.81189999999999996</c:v>
                </c:pt>
                <c:pt idx="42">
                  <c:v>0.81699999999999995</c:v>
                </c:pt>
                <c:pt idx="43">
                  <c:v>0.79410000000000003</c:v>
                </c:pt>
                <c:pt idx="44">
                  <c:v>0.7389</c:v>
                </c:pt>
                <c:pt idx="45">
                  <c:v>0.80789999999999995</c:v>
                </c:pt>
                <c:pt idx="46">
                  <c:v>0.78169999999999995</c:v>
                </c:pt>
                <c:pt idx="47">
                  <c:v>0.79059999999999997</c:v>
                </c:pt>
                <c:pt idx="48">
                  <c:v>0.79179999999999995</c:v>
                </c:pt>
                <c:pt idx="49">
                  <c:v>0.80369999999999997</c:v>
                </c:pt>
                <c:pt idx="50">
                  <c:v>0.85640000000000005</c:v>
                </c:pt>
                <c:pt idx="51">
                  <c:v>0.81340000000000001</c:v>
                </c:pt>
                <c:pt idx="52">
                  <c:v>0.88770000000000004</c:v>
                </c:pt>
                <c:pt idx="53">
                  <c:v>0.96930000000000005</c:v>
                </c:pt>
                <c:pt idx="54">
                  <c:v>0.94120000000000004</c:v>
                </c:pt>
                <c:pt idx="55">
                  <c:v>0.89810000000000001</c:v>
                </c:pt>
                <c:pt idx="56">
                  <c:v>0.95299999999999996</c:v>
                </c:pt>
                <c:pt idx="57">
                  <c:v>0.99629999999999996</c:v>
                </c:pt>
                <c:pt idx="58">
                  <c:v>0.93230000000000002</c:v>
                </c:pt>
                <c:pt idx="59">
                  <c:v>0.85399999999999998</c:v>
                </c:pt>
                <c:pt idx="60">
                  <c:v>0.83740000000000003</c:v>
                </c:pt>
                <c:pt idx="61">
                  <c:v>0.89100000000000001</c:v>
                </c:pt>
                <c:pt idx="62">
                  <c:v>0.86199999999999999</c:v>
                </c:pt>
                <c:pt idx="63">
                  <c:v>0.90280000000000005</c:v>
                </c:pt>
                <c:pt idx="64">
                  <c:v>0.86480000000000001</c:v>
                </c:pt>
                <c:pt idx="65">
                  <c:v>0.90339999999999998</c:v>
                </c:pt>
                <c:pt idx="66">
                  <c:v>0.878</c:v>
                </c:pt>
                <c:pt idx="67">
                  <c:v>0.89680000000000004</c:v>
                </c:pt>
                <c:pt idx="68">
                  <c:v>0.89859999999999995</c:v>
                </c:pt>
                <c:pt idx="69">
                  <c:v>0.85899999999999999</c:v>
                </c:pt>
                <c:pt idx="70">
                  <c:v>0.91279999999999994</c:v>
                </c:pt>
                <c:pt idx="71">
                  <c:v>0.84970000000000001</c:v>
                </c:pt>
                <c:pt idx="72">
                  <c:v>0.92520000000000002</c:v>
                </c:pt>
                <c:pt idx="73">
                  <c:v>0.93959999999999999</c:v>
                </c:pt>
                <c:pt idx="74">
                  <c:v>0.91590000000000005</c:v>
                </c:pt>
                <c:pt idx="75">
                  <c:v>0.86140000000000005</c:v>
                </c:pt>
                <c:pt idx="76">
                  <c:v>0.84209999999999996</c:v>
                </c:pt>
                <c:pt idx="77">
                  <c:v>0.86109999999999998</c:v>
                </c:pt>
                <c:pt idx="78">
                  <c:v>0.86180000000000001</c:v>
                </c:pt>
                <c:pt idx="79">
                  <c:v>0.83379999999999999</c:v>
                </c:pt>
                <c:pt idx="80">
                  <c:v>0.83420000000000005</c:v>
                </c:pt>
                <c:pt idx="81">
                  <c:v>0.84330000000000005</c:v>
                </c:pt>
                <c:pt idx="82">
                  <c:v>0.83330000000000004</c:v>
                </c:pt>
                <c:pt idx="83">
                  <c:v>0.84640000000000004</c:v>
                </c:pt>
                <c:pt idx="84">
                  <c:v>0.87970000000000004</c:v>
                </c:pt>
                <c:pt idx="85">
                  <c:v>0.87980000000000003</c:v>
                </c:pt>
                <c:pt idx="86">
                  <c:v>0.92420000000000002</c:v>
                </c:pt>
                <c:pt idx="87">
                  <c:v>0.91459999999999997</c:v>
                </c:pt>
                <c:pt idx="88">
                  <c:v>0.86119999999999997</c:v>
                </c:pt>
                <c:pt idx="89">
                  <c:v>0.9476</c:v>
                </c:pt>
                <c:pt idx="90">
                  <c:v>0.91549999999999998</c:v>
                </c:pt>
                <c:pt idx="91">
                  <c:v>0.9274</c:v>
                </c:pt>
                <c:pt idx="92">
                  <c:v>0.99639999999999995</c:v>
                </c:pt>
                <c:pt idx="93">
                  <c:v>0.94669999999999999</c:v>
                </c:pt>
                <c:pt idx="94">
                  <c:v>0.96319999999999995</c:v>
                </c:pt>
                <c:pt idx="95">
                  <c:v>0.92149999999999999</c:v>
                </c:pt>
                <c:pt idx="96">
                  <c:v>0.87939999999999996</c:v>
                </c:pt>
                <c:pt idx="97">
                  <c:v>0.86480000000000001</c:v>
                </c:pt>
                <c:pt idx="98">
                  <c:v>0.88780000000000003</c:v>
                </c:pt>
                <c:pt idx="99">
                  <c:v>0.91269999999999996</c:v>
                </c:pt>
                <c:pt idx="100">
                  <c:v>0.8569</c:v>
                </c:pt>
                <c:pt idx="101">
                  <c:v>0.92069999999999996</c:v>
                </c:pt>
                <c:pt idx="102">
                  <c:v>0.93630000000000002</c:v>
                </c:pt>
                <c:pt idx="103">
                  <c:v>0.98209999999999997</c:v>
                </c:pt>
                <c:pt idx="104">
                  <c:v>0.93010000000000004</c:v>
                </c:pt>
                <c:pt idx="105">
                  <c:v>0.90900000000000003</c:v>
                </c:pt>
                <c:pt idx="106">
                  <c:v>0.95899999999999996</c:v>
                </c:pt>
                <c:pt idx="107">
                  <c:v>0.98570000000000002</c:v>
                </c:pt>
                <c:pt idx="108">
                  <c:v>0.92490000000000006</c:v>
                </c:pt>
                <c:pt idx="109">
                  <c:v>0.88980000000000004</c:v>
                </c:pt>
                <c:pt idx="110">
                  <c:v>0.88280000000000003</c:v>
                </c:pt>
                <c:pt idx="111">
                  <c:v>0.84889999999999999</c:v>
                </c:pt>
                <c:pt idx="112">
                  <c:v>0.92130000000000001</c:v>
                </c:pt>
                <c:pt idx="113">
                  <c:v>0.86409999999999998</c:v>
                </c:pt>
                <c:pt idx="114">
                  <c:v>0.89049999999999996</c:v>
                </c:pt>
                <c:pt idx="115">
                  <c:v>0.95660000000000001</c:v>
                </c:pt>
                <c:pt idx="116">
                  <c:v>0.92449999999999999</c:v>
                </c:pt>
                <c:pt idx="117">
                  <c:v>0.91090000000000004</c:v>
                </c:pt>
                <c:pt idx="118">
                  <c:v>0.89480000000000004</c:v>
                </c:pt>
                <c:pt idx="119">
                  <c:v>0.95099999999999996</c:v>
                </c:pt>
                <c:pt idx="120">
                  <c:v>0.874</c:v>
                </c:pt>
                <c:pt idx="121">
                  <c:v>0.87719999999999998</c:v>
                </c:pt>
                <c:pt idx="122">
                  <c:v>0.8841</c:v>
                </c:pt>
                <c:pt idx="123">
                  <c:v>0.90649999999999997</c:v>
                </c:pt>
                <c:pt idx="124">
                  <c:v>0.93140000000000001</c:v>
                </c:pt>
                <c:pt idx="125">
                  <c:v>0.94369999999999998</c:v>
                </c:pt>
                <c:pt idx="126">
                  <c:v>0.93889999999999996</c:v>
                </c:pt>
                <c:pt idx="127">
                  <c:v>0.93410000000000004</c:v>
                </c:pt>
                <c:pt idx="128">
                  <c:v>0.92610000000000003</c:v>
                </c:pt>
                <c:pt idx="129">
                  <c:v>0.86650000000000005</c:v>
                </c:pt>
                <c:pt idx="130">
                  <c:v>0.88019999999999998</c:v>
                </c:pt>
                <c:pt idx="131">
                  <c:v>0.89180000000000004</c:v>
                </c:pt>
                <c:pt idx="132">
                  <c:v>0.84570000000000001</c:v>
                </c:pt>
                <c:pt idx="133">
                  <c:v>0.84160000000000001</c:v>
                </c:pt>
                <c:pt idx="134">
                  <c:v>0.83740000000000003</c:v>
                </c:pt>
                <c:pt idx="135">
                  <c:v>0.89180000000000004</c:v>
                </c:pt>
                <c:pt idx="136">
                  <c:v>0.86029999999999995</c:v>
                </c:pt>
                <c:pt idx="137">
                  <c:v>0.83430000000000004</c:v>
                </c:pt>
                <c:pt idx="138">
                  <c:v>0.88829999999999998</c:v>
                </c:pt>
                <c:pt idx="139">
                  <c:v>0.87939999999999996</c:v>
                </c:pt>
                <c:pt idx="140">
                  <c:v>0.89680000000000004</c:v>
                </c:pt>
                <c:pt idx="141">
                  <c:v>0.85460000000000003</c:v>
                </c:pt>
                <c:pt idx="142">
                  <c:v>0.93700000000000006</c:v>
                </c:pt>
                <c:pt idx="143">
                  <c:v>0.99660000000000004</c:v>
                </c:pt>
                <c:pt idx="144">
                  <c:v>0.89410000000000001</c:v>
                </c:pt>
                <c:pt idx="145">
                  <c:v>0.87570000000000003</c:v>
                </c:pt>
                <c:pt idx="146">
                  <c:v>0.83599999999999997</c:v>
                </c:pt>
                <c:pt idx="147">
                  <c:v>0.87070000000000003</c:v>
                </c:pt>
                <c:pt idx="148">
                  <c:v>0.84289999999999998</c:v>
                </c:pt>
                <c:pt idx="149">
                  <c:v>0.86880000000000002</c:v>
                </c:pt>
                <c:pt idx="150">
                  <c:v>0.85550000000000004</c:v>
                </c:pt>
                <c:pt idx="151">
                  <c:v>0.87350000000000005</c:v>
                </c:pt>
                <c:pt idx="152">
                  <c:v>0.86750000000000005</c:v>
                </c:pt>
                <c:pt idx="153">
                  <c:v>0.85189999999999999</c:v>
                </c:pt>
                <c:pt idx="154">
                  <c:v>0.83309999999999995</c:v>
                </c:pt>
                <c:pt idx="155">
                  <c:v>0.82399999999999995</c:v>
                </c:pt>
                <c:pt idx="156">
                  <c:v>0.8306</c:v>
                </c:pt>
                <c:pt idx="157">
                  <c:v>0.83789999999999998</c:v>
                </c:pt>
                <c:pt idx="158">
                  <c:v>0.90329999999999999</c:v>
                </c:pt>
                <c:pt idx="159">
                  <c:v>0.88390000000000002</c:v>
                </c:pt>
                <c:pt idx="160">
                  <c:v>0.91249999999999998</c:v>
                </c:pt>
                <c:pt idx="161">
                  <c:v>0.93459999999999999</c:v>
                </c:pt>
                <c:pt idx="162">
                  <c:v>0.94310000000000005</c:v>
                </c:pt>
                <c:pt idx="163">
                  <c:v>0.90910000000000002</c:v>
                </c:pt>
                <c:pt idx="164">
                  <c:v>0.88490000000000002</c:v>
                </c:pt>
                <c:pt idx="165">
                  <c:v>0.93200000000000005</c:v>
                </c:pt>
                <c:pt idx="166">
                  <c:v>0.89859999999999995</c:v>
                </c:pt>
                <c:pt idx="167">
                  <c:v>0.91790000000000005</c:v>
                </c:pt>
                <c:pt idx="168">
                  <c:v>0.87890000000000001</c:v>
                </c:pt>
                <c:pt idx="169">
                  <c:v>0.90900000000000003</c:v>
                </c:pt>
                <c:pt idx="170">
                  <c:v>0.80130000000000001</c:v>
                </c:pt>
                <c:pt idx="171">
                  <c:v>0.89180000000000004</c:v>
                </c:pt>
                <c:pt idx="172">
                  <c:v>0.88900000000000001</c:v>
                </c:pt>
                <c:pt idx="173">
                  <c:v>0.83379999999999999</c:v>
                </c:pt>
                <c:pt idx="174">
                  <c:v>0.8911</c:v>
                </c:pt>
                <c:pt idx="175">
                  <c:v>0.85670000000000002</c:v>
                </c:pt>
                <c:pt idx="176">
                  <c:v>0.83169999999999999</c:v>
                </c:pt>
                <c:pt idx="177">
                  <c:v>0.8982</c:v>
                </c:pt>
                <c:pt idx="178">
                  <c:v>0.89219999999999999</c:v>
                </c:pt>
                <c:pt idx="179">
                  <c:v>0.88400000000000001</c:v>
                </c:pt>
                <c:pt idx="180">
                  <c:v>0.85719999999999996</c:v>
                </c:pt>
                <c:pt idx="181">
                  <c:v>0.89980000000000004</c:v>
                </c:pt>
                <c:pt idx="182">
                  <c:v>0.88490000000000002</c:v>
                </c:pt>
                <c:pt idx="183">
                  <c:v>0.83720000000000006</c:v>
                </c:pt>
                <c:pt idx="184">
                  <c:v>0.86070000000000002</c:v>
                </c:pt>
                <c:pt idx="185">
                  <c:v>0.84989999999999999</c:v>
                </c:pt>
                <c:pt idx="186">
                  <c:v>0.82599999999999996</c:v>
                </c:pt>
                <c:pt idx="187">
                  <c:v>0.86370000000000002</c:v>
                </c:pt>
                <c:pt idx="188">
                  <c:v>0.87760000000000005</c:v>
                </c:pt>
                <c:pt idx="189">
                  <c:v>0.75590000000000002</c:v>
                </c:pt>
                <c:pt idx="190">
                  <c:v>0.80010000000000003</c:v>
                </c:pt>
                <c:pt idx="191">
                  <c:v>0.86850000000000005</c:v>
                </c:pt>
                <c:pt idx="192">
                  <c:v>0.84519999999999995</c:v>
                </c:pt>
                <c:pt idx="193">
                  <c:v>0.84519999999999995</c:v>
                </c:pt>
                <c:pt idx="194">
                  <c:v>0.84809999999999997</c:v>
                </c:pt>
                <c:pt idx="195">
                  <c:v>0.84060000000000001</c:v>
                </c:pt>
                <c:pt idx="196">
                  <c:v>0.90010000000000001</c:v>
                </c:pt>
                <c:pt idx="197">
                  <c:v>0.89059999999999995</c:v>
                </c:pt>
                <c:pt idx="198">
                  <c:v>0.86319999999999997</c:v>
                </c:pt>
                <c:pt idx="199">
                  <c:v>0.86480000000000001</c:v>
                </c:pt>
                <c:pt idx="200">
                  <c:v>0.84909999999999997</c:v>
                </c:pt>
                <c:pt idx="201">
                  <c:v>0.90259999999999996</c:v>
                </c:pt>
                <c:pt idx="202">
                  <c:v>0.89129999999999998</c:v>
                </c:pt>
                <c:pt idx="203">
                  <c:v>0.85950000000000004</c:v>
                </c:pt>
                <c:pt idx="204">
                  <c:v>0.86450000000000005</c:v>
                </c:pt>
                <c:pt idx="205">
                  <c:v>0.92210000000000003</c:v>
                </c:pt>
                <c:pt idx="206">
                  <c:v>0.90629999999999999</c:v>
                </c:pt>
                <c:pt idx="207">
                  <c:v>0.91090000000000004</c:v>
                </c:pt>
                <c:pt idx="208">
                  <c:v>0.89410000000000001</c:v>
                </c:pt>
                <c:pt idx="209">
                  <c:v>0.90910000000000002</c:v>
                </c:pt>
                <c:pt idx="210">
                  <c:v>0.91369999999999996</c:v>
                </c:pt>
                <c:pt idx="211">
                  <c:v>0.9234</c:v>
                </c:pt>
                <c:pt idx="212">
                  <c:v>0.9758</c:v>
                </c:pt>
                <c:pt idx="213">
                  <c:v>0.95150000000000001</c:v>
                </c:pt>
                <c:pt idx="214">
                  <c:v>0.95860000000000001</c:v>
                </c:pt>
                <c:pt idx="215">
                  <c:v>0.92849999999999999</c:v>
                </c:pt>
                <c:pt idx="216">
                  <c:v>0.95209999999999995</c:v>
                </c:pt>
                <c:pt idx="217">
                  <c:v>1.0003</c:v>
                </c:pt>
                <c:pt idx="218">
                  <c:v>1.0156000000000001</c:v>
                </c:pt>
                <c:pt idx="219">
                  <c:v>1.0006999999999999</c:v>
                </c:pt>
                <c:pt idx="220">
                  <c:v>0.98680000000000001</c:v>
                </c:pt>
                <c:pt idx="221">
                  <c:v>0.98040000000000005</c:v>
                </c:pt>
                <c:pt idx="222">
                  <c:v>1.0450999999999999</c:v>
                </c:pt>
                <c:pt idx="223">
                  <c:v>1.0226</c:v>
                </c:pt>
                <c:pt idx="224">
                  <c:v>1.0498000000000001</c:v>
                </c:pt>
                <c:pt idx="225">
                  <c:v>1.0118</c:v>
                </c:pt>
                <c:pt idx="226">
                  <c:v>0.98580000000000001</c:v>
                </c:pt>
                <c:pt idx="227">
                  <c:v>0.96579999999999999</c:v>
                </c:pt>
                <c:pt idx="228">
                  <c:v>0.98919999999999997</c:v>
                </c:pt>
                <c:pt idx="229">
                  <c:v>0.98080000000000001</c:v>
                </c:pt>
                <c:pt idx="230">
                  <c:v>1.0145999999999999</c:v>
                </c:pt>
                <c:pt idx="231">
                  <c:v>0.9667</c:v>
                </c:pt>
                <c:pt idx="232">
                  <c:v>0.93559999999999999</c:v>
                </c:pt>
                <c:pt idx="233">
                  <c:v>0.90710000000000002</c:v>
                </c:pt>
                <c:pt idx="234">
                  <c:v>0.97150000000000003</c:v>
                </c:pt>
                <c:pt idx="235">
                  <c:v>0.93889999999999996</c:v>
                </c:pt>
                <c:pt idx="236">
                  <c:v>0.93169999999999997</c:v>
                </c:pt>
                <c:pt idx="237">
                  <c:v>0.89900000000000002</c:v>
                </c:pt>
                <c:pt idx="238">
                  <c:v>0.9486</c:v>
                </c:pt>
                <c:pt idx="239">
                  <c:v>0.95320000000000005</c:v>
                </c:pt>
                <c:pt idx="240">
                  <c:v>0.9113</c:v>
                </c:pt>
                <c:pt idx="241">
                  <c:v>0.97160000000000002</c:v>
                </c:pt>
                <c:pt idx="242">
                  <c:v>0.99080000000000001</c:v>
                </c:pt>
                <c:pt idx="243">
                  <c:v>0.97370000000000001</c:v>
                </c:pt>
                <c:pt idx="244">
                  <c:v>0.92230000000000001</c:v>
                </c:pt>
                <c:pt idx="245">
                  <c:v>0.96589999999999998</c:v>
                </c:pt>
                <c:pt idx="246">
                  <c:v>0.94169999999999998</c:v>
                </c:pt>
                <c:pt idx="247">
                  <c:v>0.95379999999999998</c:v>
                </c:pt>
                <c:pt idx="248">
                  <c:v>0.97209999999999996</c:v>
                </c:pt>
                <c:pt idx="249">
                  <c:v>0.9143</c:v>
                </c:pt>
                <c:pt idx="250">
                  <c:v>0.96020000000000005</c:v>
                </c:pt>
                <c:pt idx="251">
                  <c:v>1.0061</c:v>
                </c:pt>
                <c:pt idx="252">
                  <c:v>0.96830000000000005</c:v>
                </c:pt>
                <c:pt idx="253">
                  <c:v>1.0293000000000001</c:v>
                </c:pt>
                <c:pt idx="254">
                  <c:v>1.0015000000000001</c:v>
                </c:pt>
                <c:pt idx="255">
                  <c:v>1.0333000000000001</c:v>
                </c:pt>
                <c:pt idx="256">
                  <c:v>0.96899999999999997</c:v>
                </c:pt>
                <c:pt idx="257">
                  <c:v>1.0555000000000001</c:v>
                </c:pt>
                <c:pt idx="258">
                  <c:v>0.93269999999999997</c:v>
                </c:pt>
                <c:pt idx="259">
                  <c:v>0.97289999999999999</c:v>
                </c:pt>
                <c:pt idx="260">
                  <c:v>1.0805</c:v>
                </c:pt>
                <c:pt idx="261">
                  <c:v>1.0442</c:v>
                </c:pt>
                <c:pt idx="262">
                  <c:v>1.0499000000000001</c:v>
                </c:pt>
                <c:pt idx="263">
                  <c:v>0.99260000000000004</c:v>
                </c:pt>
                <c:pt idx="264">
                  <c:v>0.93210000000000004</c:v>
                </c:pt>
                <c:pt idx="265">
                  <c:v>0.93279999999999996</c:v>
                </c:pt>
                <c:pt idx="266">
                  <c:v>0.94820000000000004</c:v>
                </c:pt>
                <c:pt idx="267">
                  <c:v>0.99770000000000003</c:v>
                </c:pt>
                <c:pt idx="268">
                  <c:v>1.0381</c:v>
                </c:pt>
                <c:pt idx="269">
                  <c:v>1.0839000000000001</c:v>
                </c:pt>
                <c:pt idx="270">
                  <c:v>0.9708</c:v>
                </c:pt>
                <c:pt idx="271">
                  <c:v>0.97289999999999999</c:v>
                </c:pt>
                <c:pt idx="272">
                  <c:v>1.0503</c:v>
                </c:pt>
                <c:pt idx="273">
                  <c:v>1.0583</c:v>
                </c:pt>
                <c:pt idx="274">
                  <c:v>0.98529999999999995</c:v>
                </c:pt>
                <c:pt idx="275">
                  <c:v>0.99399999999999999</c:v>
                </c:pt>
                <c:pt idx="276">
                  <c:v>1.0154000000000001</c:v>
                </c:pt>
                <c:pt idx="277">
                  <c:v>1.0023</c:v>
                </c:pt>
                <c:pt idx="278">
                  <c:v>1.0665</c:v>
                </c:pt>
                <c:pt idx="279">
                  <c:v>1.0121</c:v>
                </c:pt>
                <c:pt idx="280">
                  <c:v>1.0467</c:v>
                </c:pt>
                <c:pt idx="281">
                  <c:v>1.0728</c:v>
                </c:pt>
                <c:pt idx="282">
                  <c:v>1.0976999999999999</c:v>
                </c:pt>
                <c:pt idx="283">
                  <c:v>1.0111000000000001</c:v>
                </c:pt>
                <c:pt idx="284">
                  <c:v>0.98129999999999995</c:v>
                </c:pt>
                <c:pt idx="285">
                  <c:v>1.0167999999999999</c:v>
                </c:pt>
                <c:pt idx="286">
                  <c:v>0.92920000000000003</c:v>
                </c:pt>
                <c:pt idx="287">
                  <c:v>0.98580000000000001</c:v>
                </c:pt>
                <c:pt idx="288">
                  <c:v>0.92510000000000003</c:v>
                </c:pt>
                <c:pt idx="289">
                  <c:v>0.9</c:v>
                </c:pt>
                <c:pt idx="290">
                  <c:v>0.94830000000000003</c:v>
                </c:pt>
                <c:pt idx="291">
                  <c:v>0.95889999999999997</c:v>
                </c:pt>
                <c:pt idx="292">
                  <c:v>0.9647</c:v>
                </c:pt>
                <c:pt idx="293">
                  <c:v>0.99050000000000005</c:v>
                </c:pt>
                <c:pt idx="294">
                  <c:v>1.0022</c:v>
                </c:pt>
                <c:pt idx="295">
                  <c:v>1.0152000000000001</c:v>
                </c:pt>
                <c:pt idx="296">
                  <c:v>1.0408999999999999</c:v>
                </c:pt>
                <c:pt idx="297">
                  <c:v>1.0758000000000001</c:v>
                </c:pt>
                <c:pt idx="298">
                  <c:v>0.99009999999999998</c:v>
                </c:pt>
                <c:pt idx="299">
                  <c:v>1.0731999999999999</c:v>
                </c:pt>
                <c:pt idx="300">
                  <c:v>1.0458000000000001</c:v>
                </c:pt>
                <c:pt idx="301">
                  <c:v>0.96430000000000005</c:v>
                </c:pt>
                <c:pt idx="302">
                  <c:v>1.0118</c:v>
                </c:pt>
                <c:pt idx="303">
                  <c:v>1.0063</c:v>
                </c:pt>
                <c:pt idx="304">
                  <c:v>1.0817000000000001</c:v>
                </c:pt>
                <c:pt idx="305">
                  <c:v>1.1094999999999999</c:v>
                </c:pt>
                <c:pt idx="306">
                  <c:v>1.1062000000000001</c:v>
                </c:pt>
                <c:pt idx="307">
                  <c:v>1.1187</c:v>
                </c:pt>
                <c:pt idx="308">
                  <c:v>1.1567000000000001</c:v>
                </c:pt>
                <c:pt idx="309">
                  <c:v>1.0684</c:v>
                </c:pt>
                <c:pt idx="310">
                  <c:v>1.0966</c:v>
                </c:pt>
                <c:pt idx="311">
                  <c:v>1.0458000000000001</c:v>
                </c:pt>
                <c:pt idx="312">
                  <c:v>1.0788</c:v>
                </c:pt>
                <c:pt idx="313">
                  <c:v>1.131</c:v>
                </c:pt>
                <c:pt idx="314">
                  <c:v>1.0804</c:v>
                </c:pt>
                <c:pt idx="315">
                  <c:v>1.0777000000000001</c:v>
                </c:pt>
                <c:pt idx="316">
                  <c:v>1.0531999999999999</c:v>
                </c:pt>
                <c:pt idx="317">
                  <c:v>1.0430999999999999</c:v>
                </c:pt>
                <c:pt idx="318">
                  <c:v>1.0941000000000001</c:v>
                </c:pt>
                <c:pt idx="319">
                  <c:v>1.1017999999999999</c:v>
                </c:pt>
                <c:pt idx="320">
                  <c:v>1.0486</c:v>
                </c:pt>
                <c:pt idx="321">
                  <c:v>1.0034000000000001</c:v>
                </c:pt>
                <c:pt idx="322">
                  <c:v>1.0465</c:v>
                </c:pt>
                <c:pt idx="323">
                  <c:v>1.0659000000000001</c:v>
                </c:pt>
                <c:pt idx="324">
                  <c:v>1.0958000000000001</c:v>
                </c:pt>
                <c:pt idx="325">
                  <c:v>1.111</c:v>
                </c:pt>
                <c:pt idx="326">
                  <c:v>1.0481</c:v>
                </c:pt>
                <c:pt idx="327">
                  <c:v>1.0092000000000001</c:v>
                </c:pt>
                <c:pt idx="328">
                  <c:v>0.99309999999999998</c:v>
                </c:pt>
                <c:pt idx="329">
                  <c:v>0.9859</c:v>
                </c:pt>
                <c:pt idx="330">
                  <c:v>0.95989999999999998</c:v>
                </c:pt>
                <c:pt idx="331">
                  <c:v>1.0072000000000001</c:v>
                </c:pt>
                <c:pt idx="332">
                  <c:v>1.0761000000000001</c:v>
                </c:pt>
                <c:pt idx="333">
                  <c:v>1.0224</c:v>
                </c:pt>
                <c:pt idx="334">
                  <c:v>1.0619000000000001</c:v>
                </c:pt>
                <c:pt idx="335">
                  <c:v>0.97289999999999999</c:v>
                </c:pt>
                <c:pt idx="336">
                  <c:v>1.0558000000000001</c:v>
                </c:pt>
                <c:pt idx="337">
                  <c:v>1.0395000000000001</c:v>
                </c:pt>
                <c:pt idx="338">
                  <c:v>0.9778</c:v>
                </c:pt>
                <c:pt idx="339">
                  <c:v>1.0162</c:v>
                </c:pt>
                <c:pt idx="340">
                  <c:v>1.0212000000000001</c:v>
                </c:pt>
                <c:pt idx="341">
                  <c:v>0.99970000000000003</c:v>
                </c:pt>
                <c:pt idx="342">
                  <c:v>1.0539000000000001</c:v>
                </c:pt>
                <c:pt idx="343">
                  <c:v>1.0468</c:v>
                </c:pt>
                <c:pt idx="344">
                  <c:v>1.0768</c:v>
                </c:pt>
                <c:pt idx="345">
                  <c:v>1.0317000000000001</c:v>
                </c:pt>
                <c:pt idx="346">
                  <c:v>1.004</c:v>
                </c:pt>
                <c:pt idx="347">
                  <c:v>1.0241</c:v>
                </c:pt>
                <c:pt idx="348">
                  <c:v>0.97570000000000001</c:v>
                </c:pt>
                <c:pt idx="349">
                  <c:v>0.98089999999999999</c:v>
                </c:pt>
                <c:pt idx="350">
                  <c:v>1.0474000000000001</c:v>
                </c:pt>
                <c:pt idx="351">
                  <c:v>1.0449999999999999</c:v>
                </c:pt>
                <c:pt idx="352">
                  <c:v>0.98760000000000003</c:v>
                </c:pt>
                <c:pt idx="353">
                  <c:v>1.0405</c:v>
                </c:pt>
                <c:pt idx="354">
                  <c:v>1.0774999999999999</c:v>
                </c:pt>
                <c:pt idx="355">
                  <c:v>1.0861000000000001</c:v>
                </c:pt>
                <c:pt idx="356">
                  <c:v>1.0359</c:v>
                </c:pt>
                <c:pt idx="357">
                  <c:v>1.0791999999999999</c:v>
                </c:pt>
                <c:pt idx="358">
                  <c:v>1.0944</c:v>
                </c:pt>
                <c:pt idx="359">
                  <c:v>1.1427</c:v>
                </c:pt>
                <c:pt idx="360">
                  <c:v>1.1083000000000001</c:v>
                </c:pt>
                <c:pt idx="361">
                  <c:v>1.0807</c:v>
                </c:pt>
                <c:pt idx="362">
                  <c:v>1.0621</c:v>
                </c:pt>
                <c:pt idx="363">
                  <c:v>1.0397000000000001</c:v>
                </c:pt>
                <c:pt idx="364">
                  <c:v>1.0302</c:v>
                </c:pt>
                <c:pt idx="365">
                  <c:v>1.0198</c:v>
                </c:pt>
                <c:pt idx="366">
                  <c:v>1.0750999999999999</c:v>
                </c:pt>
                <c:pt idx="367">
                  <c:v>1.1023000000000001</c:v>
                </c:pt>
                <c:pt idx="368">
                  <c:v>1.093</c:v>
                </c:pt>
                <c:pt idx="369">
                  <c:v>1.1225000000000001</c:v>
                </c:pt>
                <c:pt idx="370">
                  <c:v>1.165</c:v>
                </c:pt>
                <c:pt idx="371">
                  <c:v>1.1373</c:v>
                </c:pt>
                <c:pt idx="372">
                  <c:v>1.0468</c:v>
                </c:pt>
                <c:pt idx="373">
                  <c:v>1.0943000000000001</c:v>
                </c:pt>
                <c:pt idx="374">
                  <c:v>1.1177999999999999</c:v>
                </c:pt>
                <c:pt idx="375">
                  <c:v>1.1803999999999999</c:v>
                </c:pt>
                <c:pt idx="376">
                  <c:v>1.0951</c:v>
                </c:pt>
                <c:pt idx="377">
                  <c:v>1.0502</c:v>
                </c:pt>
                <c:pt idx="378">
                  <c:v>0.99619999999999997</c:v>
                </c:pt>
                <c:pt idx="379">
                  <c:v>1.0144</c:v>
                </c:pt>
                <c:pt idx="380">
                  <c:v>1.0342</c:v>
                </c:pt>
                <c:pt idx="381">
                  <c:v>0.8992</c:v>
                </c:pt>
                <c:pt idx="382">
                  <c:v>0.9456</c:v>
                </c:pt>
                <c:pt idx="383">
                  <c:v>0.98860000000000003</c:v>
                </c:pt>
                <c:pt idx="384">
                  <c:v>1.0562</c:v>
                </c:pt>
                <c:pt idx="385">
                  <c:v>1.0354000000000001</c:v>
                </c:pt>
                <c:pt idx="386">
                  <c:v>1.0034000000000001</c:v>
                </c:pt>
                <c:pt idx="387">
                  <c:v>0.94120000000000004</c:v>
                </c:pt>
                <c:pt idx="388">
                  <c:v>1.0213000000000001</c:v>
                </c:pt>
                <c:pt idx="389">
                  <c:v>0.93979999999999997</c:v>
                </c:pt>
                <c:pt idx="390">
                  <c:v>0.95469999999999999</c:v>
                </c:pt>
                <c:pt idx="391">
                  <c:v>0.95009999999999994</c:v>
                </c:pt>
                <c:pt idx="392">
                  <c:v>0.99529999999999996</c:v>
                </c:pt>
                <c:pt idx="393">
                  <c:v>1.0106999999999999</c:v>
                </c:pt>
                <c:pt idx="394">
                  <c:v>1.0158</c:v>
                </c:pt>
                <c:pt idx="395">
                  <c:v>1.0077</c:v>
                </c:pt>
                <c:pt idx="396">
                  <c:v>1.0367</c:v>
                </c:pt>
                <c:pt idx="397">
                  <c:v>1.0198</c:v>
                </c:pt>
                <c:pt idx="398">
                  <c:v>0.95199999999999996</c:v>
                </c:pt>
                <c:pt idx="399">
                  <c:v>0.9899</c:v>
                </c:pt>
                <c:pt idx="400">
                  <c:v>1.0035000000000001</c:v>
                </c:pt>
                <c:pt idx="401">
                  <c:v>1.0125</c:v>
                </c:pt>
                <c:pt idx="402">
                  <c:v>0.93799999999999994</c:v>
                </c:pt>
                <c:pt idx="403">
                  <c:v>0.96709999999999996</c:v>
                </c:pt>
                <c:pt idx="404">
                  <c:v>1.0273000000000001</c:v>
                </c:pt>
                <c:pt idx="405">
                  <c:v>1.0118</c:v>
                </c:pt>
                <c:pt idx="406">
                  <c:v>1.0384</c:v>
                </c:pt>
                <c:pt idx="407">
                  <c:v>1.1033999999999999</c:v>
                </c:pt>
                <c:pt idx="408">
                  <c:v>1.0293000000000001</c:v>
                </c:pt>
                <c:pt idx="409">
                  <c:v>1.0771999999999999</c:v>
                </c:pt>
                <c:pt idx="410">
                  <c:v>0.99990000000000001</c:v>
                </c:pt>
                <c:pt idx="411">
                  <c:v>1.0148999999999999</c:v>
                </c:pt>
                <c:pt idx="412">
                  <c:v>1.0154000000000001</c:v>
                </c:pt>
                <c:pt idx="413">
                  <c:v>0.96060000000000001</c:v>
                </c:pt>
                <c:pt idx="414">
                  <c:v>0.98350000000000004</c:v>
                </c:pt>
                <c:pt idx="415">
                  <c:v>0.97270000000000001</c:v>
                </c:pt>
                <c:pt idx="416">
                  <c:v>0.93759999999999999</c:v>
                </c:pt>
                <c:pt idx="417">
                  <c:v>0.9395</c:v>
                </c:pt>
                <c:pt idx="418">
                  <c:v>0.95740000000000003</c:v>
                </c:pt>
                <c:pt idx="419">
                  <c:v>1.0185999999999999</c:v>
                </c:pt>
                <c:pt idx="420">
                  <c:v>1.0207999999999999</c:v>
                </c:pt>
                <c:pt idx="421">
                  <c:v>1.0253000000000001</c:v>
                </c:pt>
                <c:pt idx="422">
                  <c:v>1.0512999999999999</c:v>
                </c:pt>
                <c:pt idx="423">
                  <c:v>1.0262</c:v>
                </c:pt>
                <c:pt idx="424">
                  <c:v>1.1317999999999999</c:v>
                </c:pt>
                <c:pt idx="425">
                  <c:v>1.0562</c:v>
                </c:pt>
                <c:pt idx="426">
                  <c:v>1.0732999999999999</c:v>
                </c:pt>
                <c:pt idx="427">
                  <c:v>1.0024</c:v>
                </c:pt>
                <c:pt idx="428">
                  <c:v>1.0214000000000001</c:v>
                </c:pt>
                <c:pt idx="429">
                  <c:v>0.94330000000000003</c:v>
                </c:pt>
                <c:pt idx="430">
                  <c:v>0.99919999999999998</c:v>
                </c:pt>
                <c:pt idx="431">
                  <c:v>1.0423</c:v>
                </c:pt>
                <c:pt idx="432">
                  <c:v>0.99250000000000005</c:v>
                </c:pt>
                <c:pt idx="433">
                  <c:v>1.0402</c:v>
                </c:pt>
                <c:pt idx="434">
                  <c:v>1.0566</c:v>
                </c:pt>
                <c:pt idx="435">
                  <c:v>1.0141</c:v>
                </c:pt>
                <c:pt idx="436">
                  <c:v>1.0119</c:v>
                </c:pt>
                <c:pt idx="437">
                  <c:v>1.0164</c:v>
                </c:pt>
                <c:pt idx="438">
                  <c:v>1.1197999999999999</c:v>
                </c:pt>
                <c:pt idx="439">
                  <c:v>1.0457000000000001</c:v>
                </c:pt>
                <c:pt idx="440">
                  <c:v>1.1491</c:v>
                </c:pt>
                <c:pt idx="441">
                  <c:v>1.0780000000000001</c:v>
                </c:pt>
                <c:pt idx="442">
                  <c:v>1.0544</c:v>
                </c:pt>
                <c:pt idx="443">
                  <c:v>1.0691999999999999</c:v>
                </c:pt>
                <c:pt idx="444">
                  <c:v>1.0355000000000001</c:v>
                </c:pt>
                <c:pt idx="445">
                  <c:v>1.0078</c:v>
                </c:pt>
                <c:pt idx="446">
                  <c:v>1.0892999999999999</c:v>
                </c:pt>
                <c:pt idx="447">
                  <c:v>1.1383000000000001</c:v>
                </c:pt>
                <c:pt idx="448">
                  <c:v>1.0629</c:v>
                </c:pt>
                <c:pt idx="449">
                  <c:v>1.0043</c:v>
                </c:pt>
                <c:pt idx="450">
                  <c:v>1.0285</c:v>
                </c:pt>
                <c:pt idx="451">
                  <c:v>1.0226</c:v>
                </c:pt>
                <c:pt idx="452">
                  <c:v>1.0003</c:v>
                </c:pt>
                <c:pt idx="453">
                  <c:v>1.0261</c:v>
                </c:pt>
                <c:pt idx="454">
                  <c:v>0.99850000000000005</c:v>
                </c:pt>
                <c:pt idx="455">
                  <c:v>1.0296000000000001</c:v>
                </c:pt>
                <c:pt idx="456">
                  <c:v>1.0442</c:v>
                </c:pt>
                <c:pt idx="457">
                  <c:v>1.0858000000000001</c:v>
                </c:pt>
                <c:pt idx="458">
                  <c:v>1.1187</c:v>
                </c:pt>
                <c:pt idx="459">
                  <c:v>1.177</c:v>
                </c:pt>
                <c:pt idx="460">
                  <c:v>1.1426000000000001</c:v>
                </c:pt>
                <c:pt idx="461">
                  <c:v>1.1374</c:v>
                </c:pt>
                <c:pt idx="462">
                  <c:v>1.0985</c:v>
                </c:pt>
                <c:pt idx="463">
                  <c:v>1.0771999999999999</c:v>
                </c:pt>
                <c:pt idx="464">
                  <c:v>0.92669999999999997</c:v>
                </c:pt>
                <c:pt idx="465">
                  <c:v>0.95040000000000002</c:v>
                </c:pt>
                <c:pt idx="466">
                  <c:v>0.93500000000000005</c:v>
                </c:pt>
                <c:pt idx="467">
                  <c:v>1.0503</c:v>
                </c:pt>
                <c:pt idx="468">
                  <c:v>0.9869</c:v>
                </c:pt>
                <c:pt idx="469">
                  <c:v>0.98460000000000003</c:v>
                </c:pt>
                <c:pt idx="470">
                  <c:v>1.0747</c:v>
                </c:pt>
                <c:pt idx="471">
                  <c:v>1.0966</c:v>
                </c:pt>
                <c:pt idx="472">
                  <c:v>0.99950000000000006</c:v>
                </c:pt>
                <c:pt idx="473">
                  <c:v>0.97929999999999995</c:v>
                </c:pt>
                <c:pt idx="474">
                  <c:v>1.0195000000000001</c:v>
                </c:pt>
                <c:pt idx="475">
                  <c:v>0.96419999999999995</c:v>
                </c:pt>
                <c:pt idx="476">
                  <c:v>1.0248999999999999</c:v>
                </c:pt>
                <c:pt idx="477">
                  <c:v>1.0214000000000001</c:v>
                </c:pt>
                <c:pt idx="478">
                  <c:v>1.0105999999999999</c:v>
                </c:pt>
                <c:pt idx="479">
                  <c:v>0.99370000000000003</c:v>
                </c:pt>
                <c:pt idx="480">
                  <c:v>1.0242</c:v>
                </c:pt>
                <c:pt idx="481">
                  <c:v>0.97330000000000005</c:v>
                </c:pt>
                <c:pt idx="482">
                  <c:v>1.0305</c:v>
                </c:pt>
                <c:pt idx="483">
                  <c:v>1.0873999999999999</c:v>
                </c:pt>
                <c:pt idx="484">
                  <c:v>1.1155999999999999</c:v>
                </c:pt>
                <c:pt idx="485">
                  <c:v>1.0552999999999999</c:v>
                </c:pt>
                <c:pt idx="486">
                  <c:v>1.0381</c:v>
                </c:pt>
                <c:pt idx="487">
                  <c:v>1.0837000000000001</c:v>
                </c:pt>
                <c:pt idx="488">
                  <c:v>1.0822000000000001</c:v>
                </c:pt>
                <c:pt idx="489">
                  <c:v>1.0852999999999999</c:v>
                </c:pt>
                <c:pt idx="490">
                  <c:v>1.1175999999999999</c:v>
                </c:pt>
                <c:pt idx="491">
                  <c:v>1.0985</c:v>
                </c:pt>
                <c:pt idx="492">
                  <c:v>1.1035999999999999</c:v>
                </c:pt>
                <c:pt idx="493">
                  <c:v>1.1043000000000001</c:v>
                </c:pt>
                <c:pt idx="494">
                  <c:v>1.1456</c:v>
                </c:pt>
                <c:pt idx="495">
                  <c:v>1.0621</c:v>
                </c:pt>
                <c:pt idx="496">
                  <c:v>1.0359</c:v>
                </c:pt>
                <c:pt idx="497">
                  <c:v>1.0235000000000001</c:v>
                </c:pt>
                <c:pt idx="498">
                  <c:v>1.0242</c:v>
                </c:pt>
                <c:pt idx="499">
                  <c:v>0.99790000000000001</c:v>
                </c:pt>
                <c:pt idx="500">
                  <c:v>1.0338000000000001</c:v>
                </c:pt>
                <c:pt idx="501">
                  <c:v>1.1072</c:v>
                </c:pt>
                <c:pt idx="502">
                  <c:v>1.1151</c:v>
                </c:pt>
                <c:pt idx="503">
                  <c:v>1.1188</c:v>
                </c:pt>
                <c:pt idx="504">
                  <c:v>1.1288</c:v>
                </c:pt>
                <c:pt idx="505">
                  <c:v>1.0838000000000001</c:v>
                </c:pt>
                <c:pt idx="506">
                  <c:v>1.0404</c:v>
                </c:pt>
                <c:pt idx="507">
                  <c:v>0.996</c:v>
                </c:pt>
                <c:pt idx="508">
                  <c:v>1.0275000000000001</c:v>
                </c:pt>
                <c:pt idx="509">
                  <c:v>1.1343000000000001</c:v>
                </c:pt>
                <c:pt idx="510">
                  <c:v>1.1491</c:v>
                </c:pt>
                <c:pt idx="511">
                  <c:v>1.1299999999999999</c:v>
                </c:pt>
                <c:pt idx="512">
                  <c:v>1.137</c:v>
                </c:pt>
                <c:pt idx="513">
                  <c:v>1.1518999999999999</c:v>
                </c:pt>
                <c:pt idx="514">
                  <c:v>1.1539999999999999</c:v>
                </c:pt>
                <c:pt idx="515">
                  <c:v>1.1168</c:v>
                </c:pt>
                <c:pt idx="516">
                  <c:v>1.0889</c:v>
                </c:pt>
                <c:pt idx="517">
                  <c:v>1.0370999999999999</c:v>
                </c:pt>
                <c:pt idx="518">
                  <c:v>1.1400999999999999</c:v>
                </c:pt>
                <c:pt idx="519">
                  <c:v>1.1141000000000001</c:v>
                </c:pt>
                <c:pt idx="520">
                  <c:v>1.0811999999999999</c:v>
                </c:pt>
                <c:pt idx="521">
                  <c:v>1.1297999999999999</c:v>
                </c:pt>
                <c:pt idx="522">
                  <c:v>1.1178999999999999</c:v>
                </c:pt>
                <c:pt idx="523">
                  <c:v>1.0938000000000001</c:v>
                </c:pt>
                <c:pt idx="524">
                  <c:v>1.163</c:v>
                </c:pt>
                <c:pt idx="525">
                  <c:v>1.0922000000000001</c:v>
                </c:pt>
                <c:pt idx="526">
                  <c:v>1.1869000000000001</c:v>
                </c:pt>
                <c:pt idx="527">
                  <c:v>1.1867000000000001</c:v>
                </c:pt>
                <c:pt idx="528">
                  <c:v>1.1957</c:v>
                </c:pt>
                <c:pt idx="529">
                  <c:v>1.1952</c:v>
                </c:pt>
                <c:pt idx="530">
                  <c:v>1.1571</c:v>
                </c:pt>
                <c:pt idx="531">
                  <c:v>1.2012</c:v>
                </c:pt>
                <c:pt idx="532">
                  <c:v>1.1875</c:v>
                </c:pt>
                <c:pt idx="533">
                  <c:v>1.1343000000000001</c:v>
                </c:pt>
                <c:pt idx="534">
                  <c:v>1.1043000000000001</c:v>
                </c:pt>
                <c:pt idx="535">
                  <c:v>1.1209</c:v>
                </c:pt>
                <c:pt idx="536">
                  <c:v>1.115</c:v>
                </c:pt>
                <c:pt idx="537">
                  <c:v>1.1034999999999999</c:v>
                </c:pt>
                <c:pt idx="538">
                  <c:v>1.1217999999999999</c:v>
                </c:pt>
                <c:pt idx="539">
                  <c:v>1.1834</c:v>
                </c:pt>
                <c:pt idx="540">
                  <c:v>1.1520999999999999</c:v>
                </c:pt>
                <c:pt idx="541">
                  <c:v>1.173</c:v>
                </c:pt>
                <c:pt idx="542">
                  <c:v>1.2235</c:v>
                </c:pt>
                <c:pt idx="543">
                  <c:v>1.1820999999999999</c:v>
                </c:pt>
                <c:pt idx="544">
                  <c:v>1.1738</c:v>
                </c:pt>
                <c:pt idx="545">
                  <c:v>1.1275999999999999</c:v>
                </c:pt>
                <c:pt idx="546">
                  <c:v>1.0718000000000001</c:v>
                </c:pt>
                <c:pt idx="547">
                  <c:v>1.1484000000000001</c:v>
                </c:pt>
                <c:pt idx="548">
                  <c:v>1.1315</c:v>
                </c:pt>
                <c:pt idx="549">
                  <c:v>1.1281000000000001</c:v>
                </c:pt>
                <c:pt idx="550">
                  <c:v>1.1657</c:v>
                </c:pt>
                <c:pt idx="551">
                  <c:v>1.1943999999999999</c:v>
                </c:pt>
                <c:pt idx="552">
                  <c:v>1.1483000000000001</c:v>
                </c:pt>
                <c:pt idx="553">
                  <c:v>1.1100000000000001</c:v>
                </c:pt>
                <c:pt idx="554">
                  <c:v>1.1693</c:v>
                </c:pt>
                <c:pt idx="555">
                  <c:v>1.2153</c:v>
                </c:pt>
                <c:pt idx="556">
                  <c:v>1.2122999999999999</c:v>
                </c:pt>
                <c:pt idx="557">
                  <c:v>1.2079</c:v>
                </c:pt>
                <c:pt idx="558">
                  <c:v>1.2076</c:v>
                </c:pt>
                <c:pt idx="559">
                  <c:v>1.1565000000000001</c:v>
                </c:pt>
                <c:pt idx="560">
                  <c:v>1.175</c:v>
                </c:pt>
                <c:pt idx="561">
                  <c:v>1.1451</c:v>
                </c:pt>
                <c:pt idx="562">
                  <c:v>1.0902000000000001</c:v>
                </c:pt>
                <c:pt idx="563">
                  <c:v>1.1049</c:v>
                </c:pt>
                <c:pt idx="564">
                  <c:v>1.0980000000000001</c:v>
                </c:pt>
                <c:pt idx="565">
                  <c:v>1.1284000000000001</c:v>
                </c:pt>
                <c:pt idx="566">
                  <c:v>1.0478000000000001</c:v>
                </c:pt>
                <c:pt idx="567">
                  <c:v>1.0798000000000001</c:v>
                </c:pt>
                <c:pt idx="568">
                  <c:v>1.1213</c:v>
                </c:pt>
                <c:pt idx="569">
                  <c:v>1.1557999999999999</c:v>
                </c:pt>
                <c:pt idx="570">
                  <c:v>1.2107000000000001</c:v>
                </c:pt>
                <c:pt idx="571">
                  <c:v>1.2041999999999999</c:v>
                </c:pt>
                <c:pt idx="572">
                  <c:v>1.1535</c:v>
                </c:pt>
                <c:pt idx="573">
                  <c:v>1.1437999999999999</c:v>
                </c:pt>
                <c:pt idx="574">
                  <c:v>1.1408</c:v>
                </c:pt>
                <c:pt idx="575">
                  <c:v>1.17</c:v>
                </c:pt>
                <c:pt idx="576">
                  <c:v>1.1677</c:v>
                </c:pt>
                <c:pt idx="577">
                  <c:v>1.175</c:v>
                </c:pt>
                <c:pt idx="578">
                  <c:v>1.1222000000000001</c:v>
                </c:pt>
                <c:pt idx="579">
                  <c:v>1.1734</c:v>
                </c:pt>
                <c:pt idx="580">
                  <c:v>1.1146</c:v>
                </c:pt>
                <c:pt idx="581">
                  <c:v>1.1142000000000001</c:v>
                </c:pt>
                <c:pt idx="582">
                  <c:v>1.0892999999999999</c:v>
                </c:pt>
                <c:pt idx="583">
                  <c:v>1.1133999999999999</c:v>
                </c:pt>
                <c:pt idx="584">
                  <c:v>1.0941000000000001</c:v>
                </c:pt>
                <c:pt idx="585">
                  <c:v>1.1131</c:v>
                </c:pt>
                <c:pt idx="586">
                  <c:v>1.1298999999999999</c:v>
                </c:pt>
                <c:pt idx="587">
                  <c:v>1.0596000000000001</c:v>
                </c:pt>
                <c:pt idx="588">
                  <c:v>1.0571999999999999</c:v>
                </c:pt>
                <c:pt idx="589">
                  <c:v>1.0826</c:v>
                </c:pt>
                <c:pt idx="590">
                  <c:v>1.0390999999999999</c:v>
                </c:pt>
                <c:pt idx="591">
                  <c:v>1.0283</c:v>
                </c:pt>
                <c:pt idx="592">
                  <c:v>1.0746</c:v>
                </c:pt>
                <c:pt idx="593">
                  <c:v>1.0508999999999999</c:v>
                </c:pt>
                <c:pt idx="594">
                  <c:v>1.0299</c:v>
                </c:pt>
                <c:pt idx="595">
                  <c:v>1.1113999999999999</c:v>
                </c:pt>
                <c:pt idx="596">
                  <c:v>1.1019000000000001</c:v>
                </c:pt>
                <c:pt idx="597">
                  <c:v>1.1344000000000001</c:v>
                </c:pt>
                <c:pt idx="598">
                  <c:v>1.1508</c:v>
                </c:pt>
                <c:pt idx="599">
                  <c:v>1.1576</c:v>
                </c:pt>
                <c:pt idx="600">
                  <c:v>1.1571</c:v>
                </c:pt>
                <c:pt idx="601">
                  <c:v>1.1161000000000001</c:v>
                </c:pt>
                <c:pt idx="602">
                  <c:v>1.1185</c:v>
                </c:pt>
                <c:pt idx="603">
                  <c:v>1.0619000000000001</c:v>
                </c:pt>
                <c:pt idx="604">
                  <c:v>1.1437999999999999</c:v>
                </c:pt>
                <c:pt idx="605">
                  <c:v>1.0701000000000001</c:v>
                </c:pt>
                <c:pt idx="606">
                  <c:v>1.1613</c:v>
                </c:pt>
                <c:pt idx="607">
                  <c:v>1.1397999999999999</c:v>
                </c:pt>
                <c:pt idx="608">
                  <c:v>1.1105</c:v>
                </c:pt>
                <c:pt idx="609">
                  <c:v>1.1214</c:v>
                </c:pt>
                <c:pt idx="610">
                  <c:v>1.1138999999999999</c:v>
                </c:pt>
                <c:pt idx="611">
                  <c:v>1.1645000000000001</c:v>
                </c:pt>
                <c:pt idx="612">
                  <c:v>1.1594</c:v>
                </c:pt>
                <c:pt idx="613">
                  <c:v>1.1088</c:v>
                </c:pt>
                <c:pt idx="614">
                  <c:v>1.0771999999999999</c:v>
                </c:pt>
                <c:pt idx="615">
                  <c:v>1.0768</c:v>
                </c:pt>
                <c:pt idx="616">
                  <c:v>1.1357999999999999</c:v>
                </c:pt>
                <c:pt idx="617">
                  <c:v>1.1992</c:v>
                </c:pt>
                <c:pt idx="618">
                  <c:v>1.1970000000000001</c:v>
                </c:pt>
                <c:pt idx="619">
                  <c:v>1.1919</c:v>
                </c:pt>
                <c:pt idx="620">
                  <c:v>1.2134</c:v>
                </c:pt>
                <c:pt idx="621">
                  <c:v>1.2037</c:v>
                </c:pt>
                <c:pt idx="622">
                  <c:v>1.22</c:v>
                </c:pt>
                <c:pt idx="623">
                  <c:v>1.2399</c:v>
                </c:pt>
                <c:pt idx="624">
                  <c:v>1.2022999999999999</c:v>
                </c:pt>
                <c:pt idx="625">
                  <c:v>1.2156</c:v>
                </c:pt>
                <c:pt idx="626">
                  <c:v>1.1825000000000001</c:v>
                </c:pt>
                <c:pt idx="627">
                  <c:v>1.1565000000000001</c:v>
                </c:pt>
                <c:pt idx="628">
                  <c:v>1.1769000000000001</c:v>
                </c:pt>
                <c:pt idx="629">
                  <c:v>1.1816</c:v>
                </c:pt>
                <c:pt idx="630">
                  <c:v>1.2314000000000001</c:v>
                </c:pt>
                <c:pt idx="631">
                  <c:v>1.1769000000000001</c:v>
                </c:pt>
                <c:pt idx="632">
                  <c:v>1.1163000000000001</c:v>
                </c:pt>
                <c:pt idx="633">
                  <c:v>1.0688</c:v>
                </c:pt>
                <c:pt idx="634">
                  <c:v>1.0819000000000001</c:v>
                </c:pt>
                <c:pt idx="635">
                  <c:v>1.0956999999999999</c:v>
                </c:pt>
                <c:pt idx="636">
                  <c:v>1.0624</c:v>
                </c:pt>
                <c:pt idx="637">
                  <c:v>1.0583</c:v>
                </c:pt>
                <c:pt idx="638">
                  <c:v>1.0483</c:v>
                </c:pt>
                <c:pt idx="639">
                  <c:v>1.0727</c:v>
                </c:pt>
                <c:pt idx="640">
                  <c:v>1.0364</c:v>
                </c:pt>
                <c:pt idx="641">
                  <c:v>1.0802</c:v>
                </c:pt>
                <c:pt idx="642">
                  <c:v>1.0112000000000001</c:v>
                </c:pt>
                <c:pt idx="643">
                  <c:v>1.109</c:v>
                </c:pt>
                <c:pt idx="644">
                  <c:v>1.0714999999999999</c:v>
                </c:pt>
                <c:pt idx="645">
                  <c:v>1.1041000000000001</c:v>
                </c:pt>
                <c:pt idx="646">
                  <c:v>1.0757000000000001</c:v>
                </c:pt>
                <c:pt idx="647">
                  <c:v>1.1003000000000001</c:v>
                </c:pt>
                <c:pt idx="648">
                  <c:v>1.1185</c:v>
                </c:pt>
                <c:pt idx="649">
                  <c:v>1.1249</c:v>
                </c:pt>
                <c:pt idx="650">
                  <c:v>1.1416999999999999</c:v>
                </c:pt>
                <c:pt idx="651">
                  <c:v>1.0426</c:v>
                </c:pt>
                <c:pt idx="652">
                  <c:v>1.0730999999999999</c:v>
                </c:pt>
                <c:pt idx="653">
                  <c:v>1.1678999999999999</c:v>
                </c:pt>
                <c:pt idx="654">
                  <c:v>1.1243000000000001</c:v>
                </c:pt>
                <c:pt idx="655">
                  <c:v>1.1366000000000001</c:v>
                </c:pt>
                <c:pt idx="656">
                  <c:v>1.1382000000000001</c:v>
                </c:pt>
                <c:pt idx="657">
                  <c:v>1.0962000000000001</c:v>
                </c:pt>
                <c:pt idx="658">
                  <c:v>1.1040000000000001</c:v>
                </c:pt>
                <c:pt idx="659">
                  <c:v>1.093</c:v>
                </c:pt>
                <c:pt idx="660">
                  <c:v>1.0871</c:v>
                </c:pt>
                <c:pt idx="661">
                  <c:v>1.0943000000000001</c:v>
                </c:pt>
                <c:pt idx="662">
                  <c:v>1.1193</c:v>
                </c:pt>
                <c:pt idx="663">
                  <c:v>1.2101</c:v>
                </c:pt>
                <c:pt idx="664">
                  <c:v>1.1505000000000001</c:v>
                </c:pt>
                <c:pt idx="665">
                  <c:v>1.0618000000000001</c:v>
                </c:pt>
                <c:pt idx="666">
                  <c:v>1.105</c:v>
                </c:pt>
                <c:pt idx="667">
                  <c:v>1.1307</c:v>
                </c:pt>
                <c:pt idx="668">
                  <c:v>1.0854999999999999</c:v>
                </c:pt>
                <c:pt idx="669">
                  <c:v>1.0921000000000001</c:v>
                </c:pt>
                <c:pt idx="670">
                  <c:v>1.1496</c:v>
                </c:pt>
                <c:pt idx="671">
                  <c:v>1.1452</c:v>
                </c:pt>
                <c:pt idx="672">
                  <c:v>1.1621999999999999</c:v>
                </c:pt>
                <c:pt idx="673">
                  <c:v>1.2044999999999999</c:v>
                </c:pt>
                <c:pt idx="674">
                  <c:v>1.1216999999999999</c:v>
                </c:pt>
                <c:pt idx="675">
                  <c:v>1.1059000000000001</c:v>
                </c:pt>
                <c:pt idx="676">
                  <c:v>1.0883</c:v>
                </c:pt>
                <c:pt idx="677">
                  <c:v>1.1021000000000001</c:v>
                </c:pt>
                <c:pt idx="678">
                  <c:v>1.0959000000000001</c:v>
                </c:pt>
                <c:pt idx="679">
                  <c:v>1.0631999999999999</c:v>
                </c:pt>
                <c:pt idx="680">
                  <c:v>1.1052</c:v>
                </c:pt>
                <c:pt idx="681">
                  <c:v>1.111</c:v>
                </c:pt>
                <c:pt idx="682">
                  <c:v>1.0743</c:v>
                </c:pt>
                <c:pt idx="683">
                  <c:v>1.0555000000000001</c:v>
                </c:pt>
                <c:pt idx="684">
                  <c:v>1.0882000000000001</c:v>
                </c:pt>
                <c:pt idx="685">
                  <c:v>1.1811</c:v>
                </c:pt>
                <c:pt idx="686">
                  <c:v>1.1779999999999999</c:v>
                </c:pt>
                <c:pt idx="687">
                  <c:v>1.1679999999999999</c:v>
                </c:pt>
                <c:pt idx="688">
                  <c:v>1.1298999999999999</c:v>
                </c:pt>
                <c:pt idx="689">
                  <c:v>1.18</c:v>
                </c:pt>
                <c:pt idx="690">
                  <c:v>1.1614</c:v>
                </c:pt>
                <c:pt idx="691">
                  <c:v>1.1456</c:v>
                </c:pt>
                <c:pt idx="692">
                  <c:v>1.0931</c:v>
                </c:pt>
                <c:pt idx="693">
                  <c:v>1.1712</c:v>
                </c:pt>
                <c:pt idx="694">
                  <c:v>1.1732</c:v>
                </c:pt>
                <c:pt idx="695">
                  <c:v>1.1194999999999999</c:v>
                </c:pt>
                <c:pt idx="696">
                  <c:v>1.1261000000000001</c:v>
                </c:pt>
                <c:pt idx="697">
                  <c:v>1.1802999999999999</c:v>
                </c:pt>
                <c:pt idx="698">
                  <c:v>1.1236999999999999</c:v>
                </c:pt>
                <c:pt idx="699">
                  <c:v>1.224</c:v>
                </c:pt>
                <c:pt idx="700">
                  <c:v>1.2235</c:v>
                </c:pt>
                <c:pt idx="701">
                  <c:v>1.1846000000000001</c:v>
                </c:pt>
                <c:pt idx="702">
                  <c:v>1.1818</c:v>
                </c:pt>
                <c:pt idx="703">
                  <c:v>1.1639999999999999</c:v>
                </c:pt>
                <c:pt idx="704">
                  <c:v>1.1862999999999999</c:v>
                </c:pt>
                <c:pt idx="705">
                  <c:v>1.1238999999999999</c:v>
                </c:pt>
                <c:pt idx="706">
                  <c:v>1.0642</c:v>
                </c:pt>
                <c:pt idx="707">
                  <c:v>1.0895999999999999</c:v>
                </c:pt>
                <c:pt idx="708">
                  <c:v>1.1112</c:v>
                </c:pt>
                <c:pt idx="709">
                  <c:v>1.1508</c:v>
                </c:pt>
                <c:pt idx="710">
                  <c:v>1.1236999999999999</c:v>
                </c:pt>
                <c:pt idx="711">
                  <c:v>1.1566000000000001</c:v>
                </c:pt>
                <c:pt idx="712">
                  <c:v>1.1183000000000001</c:v>
                </c:pt>
                <c:pt idx="713">
                  <c:v>1.1472</c:v>
                </c:pt>
                <c:pt idx="714">
                  <c:v>1.129</c:v>
                </c:pt>
                <c:pt idx="715">
                  <c:v>1.1248</c:v>
                </c:pt>
                <c:pt idx="716">
                  <c:v>1.0819000000000001</c:v>
                </c:pt>
                <c:pt idx="717">
                  <c:v>1.1713</c:v>
                </c:pt>
                <c:pt idx="718">
                  <c:v>1.1616</c:v>
                </c:pt>
                <c:pt idx="719">
                  <c:v>1.1828000000000001</c:v>
                </c:pt>
                <c:pt idx="720">
                  <c:v>1.1640999999999999</c:v>
                </c:pt>
                <c:pt idx="721">
                  <c:v>1.1415</c:v>
                </c:pt>
                <c:pt idx="722">
                  <c:v>1.0986</c:v>
                </c:pt>
                <c:pt idx="723">
                  <c:v>1.1348</c:v>
                </c:pt>
                <c:pt idx="724">
                  <c:v>1.1851</c:v>
                </c:pt>
                <c:pt idx="725">
                  <c:v>1.0896999999999999</c:v>
                </c:pt>
                <c:pt idx="726">
                  <c:v>1.1691</c:v>
                </c:pt>
                <c:pt idx="727">
                  <c:v>1.1012</c:v>
                </c:pt>
                <c:pt idx="728">
                  <c:v>1.1229</c:v>
                </c:pt>
                <c:pt idx="729">
                  <c:v>1.0991</c:v>
                </c:pt>
                <c:pt idx="730">
                  <c:v>1.0994999999999999</c:v>
                </c:pt>
                <c:pt idx="731">
                  <c:v>1.1108</c:v>
                </c:pt>
                <c:pt idx="732">
                  <c:v>1.0922000000000001</c:v>
                </c:pt>
                <c:pt idx="733">
                  <c:v>1.1364000000000001</c:v>
                </c:pt>
                <c:pt idx="734">
                  <c:v>1.1778999999999999</c:v>
                </c:pt>
                <c:pt idx="735">
                  <c:v>1.1884999999999999</c:v>
                </c:pt>
                <c:pt idx="736">
                  <c:v>1.2012</c:v>
                </c:pt>
                <c:pt idx="737">
                  <c:v>1.175</c:v>
                </c:pt>
                <c:pt idx="738">
                  <c:v>1.2043999999999999</c:v>
                </c:pt>
                <c:pt idx="739">
                  <c:v>1.2245999999999999</c:v>
                </c:pt>
                <c:pt idx="740">
                  <c:v>1.2306999999999999</c:v>
                </c:pt>
                <c:pt idx="741">
                  <c:v>1.1821999999999999</c:v>
                </c:pt>
                <c:pt idx="742">
                  <c:v>1.1429</c:v>
                </c:pt>
                <c:pt idx="743">
                  <c:v>1.1555</c:v>
                </c:pt>
                <c:pt idx="744">
                  <c:v>1.1745000000000001</c:v>
                </c:pt>
                <c:pt idx="745">
                  <c:v>1.1517999999999999</c:v>
                </c:pt>
                <c:pt idx="746">
                  <c:v>1.1002000000000001</c:v>
                </c:pt>
                <c:pt idx="747">
                  <c:v>1.0952</c:v>
                </c:pt>
                <c:pt idx="748">
                  <c:v>1.1347</c:v>
                </c:pt>
                <c:pt idx="749">
                  <c:v>1.0949</c:v>
                </c:pt>
                <c:pt idx="750">
                  <c:v>1.0755999999999999</c:v>
                </c:pt>
                <c:pt idx="751">
                  <c:v>1.0563</c:v>
                </c:pt>
                <c:pt idx="752">
                  <c:v>1.0881000000000001</c:v>
                </c:pt>
                <c:pt idx="753">
                  <c:v>1.0579000000000001</c:v>
                </c:pt>
                <c:pt idx="754">
                  <c:v>1.1249</c:v>
                </c:pt>
                <c:pt idx="755">
                  <c:v>1.0955999999999999</c:v>
                </c:pt>
                <c:pt idx="756">
                  <c:v>1.0411999999999999</c:v>
                </c:pt>
                <c:pt idx="757">
                  <c:v>1.077</c:v>
                </c:pt>
                <c:pt idx="758">
                  <c:v>1.1476999999999999</c:v>
                </c:pt>
                <c:pt idx="759">
                  <c:v>1.1188</c:v>
                </c:pt>
                <c:pt idx="760">
                  <c:v>1.1289</c:v>
                </c:pt>
                <c:pt idx="761">
                  <c:v>1.1225000000000001</c:v>
                </c:pt>
                <c:pt idx="762">
                  <c:v>1.0994999999999999</c:v>
                </c:pt>
                <c:pt idx="763">
                  <c:v>1.1271</c:v>
                </c:pt>
                <c:pt idx="764">
                  <c:v>1.0688</c:v>
                </c:pt>
                <c:pt idx="765">
                  <c:v>1.139</c:v>
                </c:pt>
                <c:pt idx="766">
                  <c:v>1.0703</c:v>
                </c:pt>
                <c:pt idx="767">
                  <c:v>1.0752999999999999</c:v>
                </c:pt>
                <c:pt idx="768">
                  <c:v>1.0781000000000001</c:v>
                </c:pt>
                <c:pt idx="769">
                  <c:v>1.0780000000000001</c:v>
                </c:pt>
                <c:pt idx="770">
                  <c:v>1.0503</c:v>
                </c:pt>
                <c:pt idx="771">
                  <c:v>1.0885</c:v>
                </c:pt>
                <c:pt idx="772">
                  <c:v>1.1186</c:v>
                </c:pt>
                <c:pt idx="773">
                  <c:v>1.2329000000000001</c:v>
                </c:pt>
                <c:pt idx="774">
                  <c:v>1.1800999999999999</c:v>
                </c:pt>
                <c:pt idx="775">
                  <c:v>1.1587000000000001</c:v>
                </c:pt>
                <c:pt idx="776">
                  <c:v>1.1189</c:v>
                </c:pt>
                <c:pt idx="777">
                  <c:v>1.1779999999999999</c:v>
                </c:pt>
                <c:pt idx="778">
                  <c:v>1.2295</c:v>
                </c:pt>
                <c:pt idx="779">
                  <c:v>1.1689000000000001</c:v>
                </c:pt>
                <c:pt idx="780">
                  <c:v>1.1889000000000001</c:v>
                </c:pt>
                <c:pt idx="781">
                  <c:v>1.1415</c:v>
                </c:pt>
                <c:pt idx="782">
                  <c:v>1.1124000000000001</c:v>
                </c:pt>
                <c:pt idx="783">
                  <c:v>1.1074999999999999</c:v>
                </c:pt>
                <c:pt idx="784">
                  <c:v>1.0825</c:v>
                </c:pt>
                <c:pt idx="785">
                  <c:v>1.0553999999999999</c:v>
                </c:pt>
                <c:pt idx="786">
                  <c:v>1.0862000000000001</c:v>
                </c:pt>
                <c:pt idx="787">
                  <c:v>1.0426</c:v>
                </c:pt>
                <c:pt idx="788">
                  <c:v>1.0248999999999999</c:v>
                </c:pt>
                <c:pt idx="789">
                  <c:v>1.0025999999999999</c:v>
                </c:pt>
                <c:pt idx="790">
                  <c:v>1.0355000000000001</c:v>
                </c:pt>
                <c:pt idx="791">
                  <c:v>1.0865</c:v>
                </c:pt>
                <c:pt idx="792">
                  <c:v>1.0913999999999999</c:v>
                </c:pt>
                <c:pt idx="793">
                  <c:v>1.0210999999999999</c:v>
                </c:pt>
                <c:pt idx="794">
                  <c:v>1.0159</c:v>
                </c:pt>
                <c:pt idx="795">
                  <c:v>1.0045999999999999</c:v>
                </c:pt>
                <c:pt idx="796">
                  <c:v>1.0518000000000001</c:v>
                </c:pt>
                <c:pt idx="797">
                  <c:v>0.98160000000000003</c:v>
                </c:pt>
                <c:pt idx="798">
                  <c:v>0.99250000000000005</c:v>
                </c:pt>
                <c:pt idx="799">
                  <c:v>0.96599999999999997</c:v>
                </c:pt>
                <c:pt idx="800">
                  <c:v>1.0539000000000001</c:v>
                </c:pt>
                <c:pt idx="801">
                  <c:v>1.0085</c:v>
                </c:pt>
                <c:pt idx="802">
                  <c:v>0.98550000000000004</c:v>
                </c:pt>
                <c:pt idx="803">
                  <c:v>1.0176000000000001</c:v>
                </c:pt>
                <c:pt idx="804">
                  <c:v>1.0683</c:v>
                </c:pt>
                <c:pt idx="805">
                  <c:v>1.0868</c:v>
                </c:pt>
                <c:pt idx="806">
                  <c:v>1.0531999999999999</c:v>
                </c:pt>
                <c:pt idx="807">
                  <c:v>1.0705</c:v>
                </c:pt>
                <c:pt idx="808">
                  <c:v>1.0883</c:v>
                </c:pt>
                <c:pt idx="809">
                  <c:v>1.0967</c:v>
                </c:pt>
                <c:pt idx="810">
                  <c:v>1.0634999999999999</c:v>
                </c:pt>
                <c:pt idx="811">
                  <c:v>1.0414000000000001</c:v>
                </c:pt>
                <c:pt idx="812">
                  <c:v>1.1106</c:v>
                </c:pt>
                <c:pt idx="813">
                  <c:v>1.0476000000000001</c:v>
                </c:pt>
                <c:pt idx="814">
                  <c:v>1.0563</c:v>
                </c:pt>
                <c:pt idx="815">
                  <c:v>1.0378000000000001</c:v>
                </c:pt>
                <c:pt idx="816">
                  <c:v>1.1025</c:v>
                </c:pt>
                <c:pt idx="817">
                  <c:v>1.0457000000000001</c:v>
                </c:pt>
                <c:pt idx="818">
                  <c:v>1.0606</c:v>
                </c:pt>
                <c:pt idx="819">
                  <c:v>1.0330999999999999</c:v>
                </c:pt>
                <c:pt idx="820">
                  <c:v>1.0616000000000001</c:v>
                </c:pt>
                <c:pt idx="821">
                  <c:v>1.1000000000000001</c:v>
                </c:pt>
                <c:pt idx="822">
                  <c:v>1.0774999999999999</c:v>
                </c:pt>
                <c:pt idx="823">
                  <c:v>1.0775999999999999</c:v>
                </c:pt>
                <c:pt idx="824">
                  <c:v>1.0325</c:v>
                </c:pt>
                <c:pt idx="825">
                  <c:v>1.0311999999999999</c:v>
                </c:pt>
                <c:pt idx="826">
                  <c:v>1.0587</c:v>
                </c:pt>
                <c:pt idx="827">
                  <c:v>1.0651999999999999</c:v>
                </c:pt>
                <c:pt idx="828">
                  <c:v>1.0042</c:v>
                </c:pt>
                <c:pt idx="829">
                  <c:v>0.98650000000000004</c:v>
                </c:pt>
                <c:pt idx="830">
                  <c:v>1.0123</c:v>
                </c:pt>
                <c:pt idx="831">
                  <c:v>1.0939000000000001</c:v>
                </c:pt>
                <c:pt idx="832">
                  <c:v>1.1269</c:v>
                </c:pt>
                <c:pt idx="833">
                  <c:v>1.0769</c:v>
                </c:pt>
                <c:pt idx="834">
                  <c:v>1.0323</c:v>
                </c:pt>
                <c:pt idx="835">
                  <c:v>1.0497000000000001</c:v>
                </c:pt>
                <c:pt idx="836">
                  <c:v>1.0643</c:v>
                </c:pt>
                <c:pt idx="837">
                  <c:v>1.0465</c:v>
                </c:pt>
                <c:pt idx="838">
                  <c:v>1.0109999999999999</c:v>
                </c:pt>
                <c:pt idx="839">
                  <c:v>1.0649</c:v>
                </c:pt>
                <c:pt idx="840">
                  <c:v>1.0978000000000001</c:v>
                </c:pt>
                <c:pt idx="841">
                  <c:v>1.0012000000000001</c:v>
                </c:pt>
                <c:pt idx="842">
                  <c:v>1.0259</c:v>
                </c:pt>
                <c:pt idx="843">
                  <c:v>1.0794999999999999</c:v>
                </c:pt>
                <c:pt idx="844">
                  <c:v>1.1475</c:v>
                </c:pt>
                <c:pt idx="845">
                  <c:v>1.0286999999999999</c:v>
                </c:pt>
                <c:pt idx="846">
                  <c:v>0.97240000000000004</c:v>
                </c:pt>
                <c:pt idx="847">
                  <c:v>1.0063</c:v>
                </c:pt>
                <c:pt idx="848">
                  <c:v>0.998</c:v>
                </c:pt>
                <c:pt idx="849">
                  <c:v>1.0099</c:v>
                </c:pt>
                <c:pt idx="850">
                  <c:v>1.0185</c:v>
                </c:pt>
                <c:pt idx="851">
                  <c:v>1.0057</c:v>
                </c:pt>
                <c:pt idx="852">
                  <c:v>1.0283</c:v>
                </c:pt>
                <c:pt idx="853">
                  <c:v>1.0592999999999999</c:v>
                </c:pt>
                <c:pt idx="854">
                  <c:v>1.0926</c:v>
                </c:pt>
                <c:pt idx="855">
                  <c:v>1.0145</c:v>
                </c:pt>
                <c:pt idx="856">
                  <c:v>0.98650000000000004</c:v>
                </c:pt>
                <c:pt idx="857">
                  <c:v>1.0485</c:v>
                </c:pt>
                <c:pt idx="858">
                  <c:v>1.0716000000000001</c:v>
                </c:pt>
                <c:pt idx="859">
                  <c:v>1.1578999999999999</c:v>
                </c:pt>
                <c:pt idx="860">
                  <c:v>1.1688000000000001</c:v>
                </c:pt>
                <c:pt idx="861">
                  <c:v>1.1327</c:v>
                </c:pt>
                <c:pt idx="862">
                  <c:v>1.0641</c:v>
                </c:pt>
                <c:pt idx="863">
                  <c:v>1.1211</c:v>
                </c:pt>
                <c:pt idx="864">
                  <c:v>1.1101000000000001</c:v>
                </c:pt>
                <c:pt idx="865">
                  <c:v>1.1209</c:v>
                </c:pt>
                <c:pt idx="866">
                  <c:v>1.1143000000000001</c:v>
                </c:pt>
                <c:pt idx="867">
                  <c:v>1.1188</c:v>
                </c:pt>
                <c:pt idx="868">
                  <c:v>1.0345</c:v>
                </c:pt>
                <c:pt idx="869">
                  <c:v>1.0102</c:v>
                </c:pt>
                <c:pt idx="870">
                  <c:v>1.0081</c:v>
                </c:pt>
                <c:pt idx="871">
                  <c:v>1.0488999999999999</c:v>
                </c:pt>
                <c:pt idx="872">
                  <c:v>1.0451999999999999</c:v>
                </c:pt>
                <c:pt idx="873">
                  <c:v>1.0750999999999999</c:v>
                </c:pt>
                <c:pt idx="874">
                  <c:v>1.0882000000000001</c:v>
                </c:pt>
                <c:pt idx="875">
                  <c:v>1.1255999999999999</c:v>
                </c:pt>
                <c:pt idx="876">
                  <c:v>1.1064000000000001</c:v>
                </c:pt>
                <c:pt idx="877">
                  <c:v>1.0576000000000001</c:v>
                </c:pt>
                <c:pt idx="878">
                  <c:v>1.131</c:v>
                </c:pt>
                <c:pt idx="879">
                  <c:v>1.0865</c:v>
                </c:pt>
                <c:pt idx="880">
                  <c:v>1.0258</c:v>
                </c:pt>
                <c:pt idx="881">
                  <c:v>1.0194000000000001</c:v>
                </c:pt>
                <c:pt idx="882">
                  <c:v>1.0369999999999999</c:v>
                </c:pt>
                <c:pt idx="883">
                  <c:v>1.0687</c:v>
                </c:pt>
                <c:pt idx="884">
                  <c:v>1.0422</c:v>
                </c:pt>
                <c:pt idx="885">
                  <c:v>1.0089999999999999</c:v>
                </c:pt>
                <c:pt idx="886">
                  <c:v>1.0381</c:v>
                </c:pt>
                <c:pt idx="887">
                  <c:v>1.0395000000000001</c:v>
                </c:pt>
                <c:pt idx="888">
                  <c:v>1.1002000000000001</c:v>
                </c:pt>
                <c:pt idx="889">
                  <c:v>1.0664</c:v>
                </c:pt>
                <c:pt idx="890">
                  <c:v>1.1048</c:v>
                </c:pt>
                <c:pt idx="891">
                  <c:v>1.0738000000000001</c:v>
                </c:pt>
                <c:pt idx="892">
                  <c:v>1.1191</c:v>
                </c:pt>
                <c:pt idx="893">
                  <c:v>1.1845000000000001</c:v>
                </c:pt>
                <c:pt idx="894">
                  <c:v>1.1598999999999999</c:v>
                </c:pt>
                <c:pt idx="895">
                  <c:v>1.1146</c:v>
                </c:pt>
                <c:pt idx="896">
                  <c:v>1.1376999999999999</c:v>
                </c:pt>
                <c:pt idx="897">
                  <c:v>1.1400999999999999</c:v>
                </c:pt>
                <c:pt idx="898">
                  <c:v>1.1207</c:v>
                </c:pt>
                <c:pt idx="899">
                  <c:v>1.0688</c:v>
                </c:pt>
                <c:pt idx="900">
                  <c:v>1.1231</c:v>
                </c:pt>
                <c:pt idx="901">
                  <c:v>1.1509</c:v>
                </c:pt>
                <c:pt idx="902">
                  <c:v>1.194</c:v>
                </c:pt>
                <c:pt idx="903">
                  <c:v>1.1346000000000001</c:v>
                </c:pt>
                <c:pt idx="904">
                  <c:v>1.1463000000000001</c:v>
                </c:pt>
                <c:pt idx="905">
                  <c:v>1.1041000000000001</c:v>
                </c:pt>
                <c:pt idx="906">
                  <c:v>1.1567000000000001</c:v>
                </c:pt>
                <c:pt idx="907">
                  <c:v>1.1436999999999999</c:v>
                </c:pt>
                <c:pt idx="908">
                  <c:v>1.0881000000000001</c:v>
                </c:pt>
                <c:pt idx="909">
                  <c:v>1.1108</c:v>
                </c:pt>
                <c:pt idx="910">
                  <c:v>1.0831999999999999</c:v>
                </c:pt>
                <c:pt idx="911">
                  <c:v>1.0681</c:v>
                </c:pt>
                <c:pt idx="912">
                  <c:v>1.0979000000000001</c:v>
                </c:pt>
                <c:pt idx="913">
                  <c:v>1.1214999999999999</c:v>
                </c:pt>
                <c:pt idx="914">
                  <c:v>1.0827</c:v>
                </c:pt>
                <c:pt idx="915">
                  <c:v>1.1375</c:v>
                </c:pt>
                <c:pt idx="916">
                  <c:v>1.0342</c:v>
                </c:pt>
                <c:pt idx="917">
                  <c:v>1.0864</c:v>
                </c:pt>
                <c:pt idx="918">
                  <c:v>1.0872999999999999</c:v>
                </c:pt>
                <c:pt idx="919">
                  <c:v>1.1317999999999999</c:v>
                </c:pt>
                <c:pt idx="920">
                  <c:v>1.0765</c:v>
                </c:pt>
                <c:pt idx="921">
                  <c:v>1.0799000000000001</c:v>
                </c:pt>
                <c:pt idx="922">
                  <c:v>1.095</c:v>
                </c:pt>
                <c:pt idx="923">
                  <c:v>1.0351999999999999</c:v>
                </c:pt>
                <c:pt idx="924">
                  <c:v>1.0587</c:v>
                </c:pt>
                <c:pt idx="925">
                  <c:v>1.0617000000000001</c:v>
                </c:pt>
                <c:pt idx="926">
                  <c:v>1.0720000000000001</c:v>
                </c:pt>
                <c:pt idx="927">
                  <c:v>1.1693</c:v>
                </c:pt>
                <c:pt idx="928">
                  <c:v>1.1403000000000001</c:v>
                </c:pt>
                <c:pt idx="929">
                  <c:v>1.1405000000000001</c:v>
                </c:pt>
                <c:pt idx="930">
                  <c:v>1.1701999999999999</c:v>
                </c:pt>
                <c:pt idx="931">
                  <c:v>1.1204000000000001</c:v>
                </c:pt>
                <c:pt idx="932">
                  <c:v>1.0955999999999999</c:v>
                </c:pt>
                <c:pt idx="933">
                  <c:v>1.1396999999999999</c:v>
                </c:pt>
                <c:pt idx="934">
                  <c:v>1.1144000000000001</c:v>
                </c:pt>
                <c:pt idx="935">
                  <c:v>1.2404999999999999</c:v>
                </c:pt>
                <c:pt idx="936">
                  <c:v>1.1881999999999999</c:v>
                </c:pt>
                <c:pt idx="937">
                  <c:v>1.101</c:v>
                </c:pt>
                <c:pt idx="938">
                  <c:v>1.0995999999999999</c:v>
                </c:pt>
                <c:pt idx="939">
                  <c:v>1.0754999999999999</c:v>
                </c:pt>
                <c:pt idx="940">
                  <c:v>1.1046</c:v>
                </c:pt>
                <c:pt idx="941">
                  <c:v>1.1194999999999999</c:v>
                </c:pt>
                <c:pt idx="942">
                  <c:v>1.0653999999999999</c:v>
                </c:pt>
                <c:pt idx="943">
                  <c:v>1.0868</c:v>
                </c:pt>
                <c:pt idx="944">
                  <c:v>1.0824</c:v>
                </c:pt>
                <c:pt idx="945">
                  <c:v>1.1027</c:v>
                </c:pt>
                <c:pt idx="946">
                  <c:v>1.0936999999999999</c:v>
                </c:pt>
                <c:pt idx="947">
                  <c:v>1.0840000000000001</c:v>
                </c:pt>
                <c:pt idx="948">
                  <c:v>1.0507</c:v>
                </c:pt>
                <c:pt idx="949">
                  <c:v>1.0742</c:v>
                </c:pt>
                <c:pt idx="950">
                  <c:v>1.0841000000000001</c:v>
                </c:pt>
                <c:pt idx="951">
                  <c:v>1.0909</c:v>
                </c:pt>
                <c:pt idx="952">
                  <c:v>1.1553</c:v>
                </c:pt>
                <c:pt idx="953">
                  <c:v>1.1156999999999999</c:v>
                </c:pt>
                <c:pt idx="954">
                  <c:v>1.0955999999999999</c:v>
                </c:pt>
                <c:pt idx="955">
                  <c:v>1.0953999999999999</c:v>
                </c:pt>
                <c:pt idx="956">
                  <c:v>1.0629</c:v>
                </c:pt>
                <c:pt idx="957">
                  <c:v>1.099</c:v>
                </c:pt>
                <c:pt idx="958">
                  <c:v>1.0862000000000001</c:v>
                </c:pt>
                <c:pt idx="959">
                  <c:v>1.0988</c:v>
                </c:pt>
                <c:pt idx="960">
                  <c:v>1.0750999999999999</c:v>
                </c:pt>
                <c:pt idx="961">
                  <c:v>1.0853999999999999</c:v>
                </c:pt>
                <c:pt idx="962">
                  <c:v>1.1186</c:v>
                </c:pt>
                <c:pt idx="963">
                  <c:v>1.1202000000000001</c:v>
                </c:pt>
                <c:pt idx="964">
                  <c:v>1.091</c:v>
                </c:pt>
                <c:pt idx="965">
                  <c:v>1.0627</c:v>
                </c:pt>
                <c:pt idx="966">
                  <c:v>1.1222000000000001</c:v>
                </c:pt>
                <c:pt idx="967">
                  <c:v>1.0859000000000001</c:v>
                </c:pt>
                <c:pt idx="968">
                  <c:v>1.0885</c:v>
                </c:pt>
                <c:pt idx="969">
                  <c:v>1.0512999999999999</c:v>
                </c:pt>
                <c:pt idx="970">
                  <c:v>1.1167</c:v>
                </c:pt>
                <c:pt idx="971">
                  <c:v>1.1197999999999999</c:v>
                </c:pt>
                <c:pt idx="972">
                  <c:v>1.054</c:v>
                </c:pt>
                <c:pt idx="973">
                  <c:v>1.0652999999999999</c:v>
                </c:pt>
                <c:pt idx="974">
                  <c:v>1.0718000000000001</c:v>
                </c:pt>
                <c:pt idx="975">
                  <c:v>1.0918000000000001</c:v>
                </c:pt>
                <c:pt idx="976">
                  <c:v>1.0745</c:v>
                </c:pt>
                <c:pt idx="977">
                  <c:v>1.0575000000000001</c:v>
                </c:pt>
                <c:pt idx="978">
                  <c:v>1.0307999999999999</c:v>
                </c:pt>
                <c:pt idx="979">
                  <c:v>1.0392999999999999</c:v>
                </c:pt>
                <c:pt idx="980">
                  <c:v>1.0038</c:v>
                </c:pt>
                <c:pt idx="981">
                  <c:v>1.0099</c:v>
                </c:pt>
                <c:pt idx="982">
                  <c:v>1.0238</c:v>
                </c:pt>
                <c:pt idx="983">
                  <c:v>1.0284</c:v>
                </c:pt>
                <c:pt idx="984">
                  <c:v>1.0607</c:v>
                </c:pt>
                <c:pt idx="985">
                  <c:v>1.0192000000000001</c:v>
                </c:pt>
                <c:pt idx="986">
                  <c:v>1.0752999999999999</c:v>
                </c:pt>
                <c:pt idx="987">
                  <c:v>1.1000000000000001</c:v>
                </c:pt>
                <c:pt idx="988">
                  <c:v>1.0572999999999999</c:v>
                </c:pt>
                <c:pt idx="989">
                  <c:v>1.069</c:v>
                </c:pt>
                <c:pt idx="990">
                  <c:v>1.0193000000000001</c:v>
                </c:pt>
                <c:pt idx="991">
                  <c:v>1.0365</c:v>
                </c:pt>
                <c:pt idx="992">
                  <c:v>1.0241</c:v>
                </c:pt>
                <c:pt idx="993">
                  <c:v>1.0409999999999999</c:v>
                </c:pt>
                <c:pt idx="994">
                  <c:v>1.0595000000000001</c:v>
                </c:pt>
                <c:pt idx="995">
                  <c:v>1.0602</c:v>
                </c:pt>
                <c:pt idx="996">
                  <c:v>1.0685</c:v>
                </c:pt>
                <c:pt idx="997">
                  <c:v>1.0609999999999999</c:v>
                </c:pt>
                <c:pt idx="998">
                  <c:v>1.0599000000000001</c:v>
                </c:pt>
                <c:pt idx="999">
                  <c:v>1.0669</c:v>
                </c:pt>
                <c:pt idx="1000">
                  <c:v>1.0558000000000001</c:v>
                </c:pt>
                <c:pt idx="1001">
                  <c:v>1.0610999999999999</c:v>
                </c:pt>
                <c:pt idx="1002">
                  <c:v>1.0293000000000001</c:v>
                </c:pt>
                <c:pt idx="1003">
                  <c:v>1.0492999999999999</c:v>
                </c:pt>
                <c:pt idx="1004">
                  <c:v>1.0105999999999999</c:v>
                </c:pt>
                <c:pt idx="1005">
                  <c:v>1.0018</c:v>
                </c:pt>
                <c:pt idx="1006">
                  <c:v>1.0656000000000001</c:v>
                </c:pt>
                <c:pt idx="1007">
                  <c:v>1.0589999999999999</c:v>
                </c:pt>
                <c:pt idx="1008">
                  <c:v>1.1001000000000001</c:v>
                </c:pt>
                <c:pt idx="1009">
                  <c:v>1.0755999999999999</c:v>
                </c:pt>
                <c:pt idx="1010">
                  <c:v>1.0880000000000001</c:v>
                </c:pt>
                <c:pt idx="1011">
                  <c:v>1.1021000000000001</c:v>
                </c:pt>
                <c:pt idx="1012">
                  <c:v>1.1194999999999999</c:v>
                </c:pt>
                <c:pt idx="1013">
                  <c:v>1.0807</c:v>
                </c:pt>
                <c:pt idx="1014">
                  <c:v>1.0636000000000001</c:v>
                </c:pt>
                <c:pt idx="1015">
                  <c:v>1.149</c:v>
                </c:pt>
                <c:pt idx="1016">
                  <c:v>1.0376000000000001</c:v>
                </c:pt>
                <c:pt idx="1017">
                  <c:v>1.0225</c:v>
                </c:pt>
                <c:pt idx="1018">
                  <c:v>1.0427999999999999</c:v>
                </c:pt>
                <c:pt idx="1019">
                  <c:v>1.0019</c:v>
                </c:pt>
                <c:pt idx="1020">
                  <c:v>1.0085</c:v>
                </c:pt>
                <c:pt idx="1021">
                  <c:v>1.0316000000000001</c:v>
                </c:pt>
                <c:pt idx="1022">
                  <c:v>1.0770999999999999</c:v>
                </c:pt>
                <c:pt idx="1023">
                  <c:v>1.0007999999999999</c:v>
                </c:pt>
                <c:pt idx="1024">
                  <c:v>1.0056</c:v>
                </c:pt>
                <c:pt idx="1025">
                  <c:v>1.0107999999999999</c:v>
                </c:pt>
                <c:pt idx="1026">
                  <c:v>1.0164</c:v>
                </c:pt>
                <c:pt idx="1027">
                  <c:v>0.99280000000000002</c:v>
                </c:pt>
                <c:pt idx="1028">
                  <c:v>0.98540000000000005</c:v>
                </c:pt>
                <c:pt idx="1029">
                  <c:v>0.97160000000000002</c:v>
                </c:pt>
                <c:pt idx="1030">
                  <c:v>1.0025999999999999</c:v>
                </c:pt>
                <c:pt idx="1031">
                  <c:v>0.99039999999999995</c:v>
                </c:pt>
                <c:pt idx="1032">
                  <c:v>0.97330000000000005</c:v>
                </c:pt>
                <c:pt idx="1033">
                  <c:v>0.9677</c:v>
                </c:pt>
                <c:pt idx="1034">
                  <c:v>0.96189999999999998</c:v>
                </c:pt>
                <c:pt idx="1035">
                  <c:v>0.95289999999999997</c:v>
                </c:pt>
                <c:pt idx="1036">
                  <c:v>0.93569999999999998</c:v>
                </c:pt>
                <c:pt idx="1037">
                  <c:v>1.0459000000000001</c:v>
                </c:pt>
                <c:pt idx="1038">
                  <c:v>1.0042</c:v>
                </c:pt>
                <c:pt idx="1039">
                  <c:v>1.0537000000000001</c:v>
                </c:pt>
                <c:pt idx="1040">
                  <c:v>0.95250000000000001</c:v>
                </c:pt>
                <c:pt idx="1041">
                  <c:v>0.96299999999999997</c:v>
                </c:pt>
                <c:pt idx="1042">
                  <c:v>1.0084</c:v>
                </c:pt>
                <c:pt idx="1043">
                  <c:v>1.1243000000000001</c:v>
                </c:pt>
                <c:pt idx="1044">
                  <c:v>1.0965</c:v>
                </c:pt>
                <c:pt idx="1045">
                  <c:v>1.0584</c:v>
                </c:pt>
                <c:pt idx="1046">
                  <c:v>0.96940000000000004</c:v>
                </c:pt>
                <c:pt idx="1047">
                  <c:v>1.0065999999999999</c:v>
                </c:pt>
                <c:pt idx="1048">
                  <c:v>1.0348999999999999</c:v>
                </c:pt>
                <c:pt idx="1049">
                  <c:v>0.99780000000000002</c:v>
                </c:pt>
                <c:pt idx="1050">
                  <c:v>1.0504</c:v>
                </c:pt>
                <c:pt idx="1051">
                  <c:v>1.0072000000000001</c:v>
                </c:pt>
                <c:pt idx="1052">
                  <c:v>1.0435000000000001</c:v>
                </c:pt>
                <c:pt idx="1053">
                  <c:v>0.98780000000000001</c:v>
                </c:pt>
                <c:pt idx="1054">
                  <c:v>1.0176000000000001</c:v>
                </c:pt>
                <c:pt idx="1055">
                  <c:v>1.0536000000000001</c:v>
                </c:pt>
                <c:pt idx="1056">
                  <c:v>1.0657000000000001</c:v>
                </c:pt>
                <c:pt idx="1057">
                  <c:v>1.0222</c:v>
                </c:pt>
                <c:pt idx="1058">
                  <c:v>0.98329999999999995</c:v>
                </c:pt>
                <c:pt idx="1059">
                  <c:v>1.0159</c:v>
                </c:pt>
                <c:pt idx="1060">
                  <c:v>0.9849</c:v>
                </c:pt>
                <c:pt idx="1061">
                  <c:v>1.0089999999999999</c:v>
                </c:pt>
                <c:pt idx="1062">
                  <c:v>0.98950000000000005</c:v>
                </c:pt>
                <c:pt idx="1063">
                  <c:v>0.96619999999999995</c:v>
                </c:pt>
                <c:pt idx="1064">
                  <c:v>0.99850000000000005</c:v>
                </c:pt>
                <c:pt idx="1065">
                  <c:v>1.0506</c:v>
                </c:pt>
                <c:pt idx="1066">
                  <c:v>1.0507</c:v>
                </c:pt>
                <c:pt idx="1067">
                  <c:v>0.99870000000000003</c:v>
                </c:pt>
                <c:pt idx="1068">
                  <c:v>0.97699999999999998</c:v>
                </c:pt>
                <c:pt idx="1069">
                  <c:v>1.0137</c:v>
                </c:pt>
                <c:pt idx="1070">
                  <c:v>1.0485</c:v>
                </c:pt>
                <c:pt idx="1071">
                  <c:v>1.0062</c:v>
                </c:pt>
                <c:pt idx="1072">
                  <c:v>0.98080000000000001</c:v>
                </c:pt>
                <c:pt idx="1073">
                  <c:v>0.97899999999999998</c:v>
                </c:pt>
                <c:pt idx="1074">
                  <c:v>1.0009999999999999</c:v>
                </c:pt>
                <c:pt idx="1075">
                  <c:v>1.0439000000000001</c:v>
                </c:pt>
                <c:pt idx="1076">
                  <c:v>0.99229999999999996</c:v>
                </c:pt>
                <c:pt idx="1077">
                  <c:v>0.997</c:v>
                </c:pt>
                <c:pt idx="1078">
                  <c:v>1.0581</c:v>
                </c:pt>
                <c:pt idx="1079">
                  <c:v>1.0474000000000001</c:v>
                </c:pt>
                <c:pt idx="1080">
                  <c:v>1.0039</c:v>
                </c:pt>
                <c:pt idx="1081">
                  <c:v>1.087</c:v>
                </c:pt>
                <c:pt idx="1082">
                  <c:v>1.0135000000000001</c:v>
                </c:pt>
                <c:pt idx="1083">
                  <c:v>1.0448</c:v>
                </c:pt>
                <c:pt idx="1084">
                  <c:v>1.0477000000000001</c:v>
                </c:pt>
                <c:pt idx="1085">
                  <c:v>1.03</c:v>
                </c:pt>
                <c:pt idx="1086">
                  <c:v>1.0143</c:v>
                </c:pt>
                <c:pt idx="1087">
                  <c:v>1.0122</c:v>
                </c:pt>
                <c:pt idx="1088">
                  <c:v>1.0488999999999999</c:v>
                </c:pt>
                <c:pt idx="1089">
                  <c:v>1.0181</c:v>
                </c:pt>
                <c:pt idx="1090">
                  <c:v>1.0331999999999999</c:v>
                </c:pt>
                <c:pt idx="1091">
                  <c:v>1.03</c:v>
                </c:pt>
                <c:pt idx="1092">
                  <c:v>0.9798</c:v>
                </c:pt>
                <c:pt idx="1093">
                  <c:v>0.98229999999999995</c:v>
                </c:pt>
                <c:pt idx="1094">
                  <c:v>1.0321</c:v>
                </c:pt>
                <c:pt idx="1095">
                  <c:v>1.0620000000000001</c:v>
                </c:pt>
                <c:pt idx="1096">
                  <c:v>1.0649</c:v>
                </c:pt>
                <c:pt idx="1097">
                  <c:v>1.032</c:v>
                </c:pt>
                <c:pt idx="1098">
                  <c:v>1.0531999999999999</c:v>
                </c:pt>
                <c:pt idx="1099">
                  <c:v>1.0899000000000001</c:v>
                </c:pt>
                <c:pt idx="1100">
                  <c:v>1.1116999999999999</c:v>
                </c:pt>
                <c:pt idx="1101">
                  <c:v>1.0672999999999999</c:v>
                </c:pt>
                <c:pt idx="1102">
                  <c:v>1.0596000000000001</c:v>
                </c:pt>
                <c:pt idx="1103">
                  <c:v>1.1082000000000001</c:v>
                </c:pt>
                <c:pt idx="1104">
                  <c:v>1.0330999999999999</c:v>
                </c:pt>
                <c:pt idx="1105">
                  <c:v>1.0345</c:v>
                </c:pt>
                <c:pt idx="1106">
                  <c:v>1.0105</c:v>
                </c:pt>
                <c:pt idx="1107">
                  <c:v>1.0056</c:v>
                </c:pt>
                <c:pt idx="1108">
                  <c:v>1.0351999999999999</c:v>
                </c:pt>
                <c:pt idx="1109">
                  <c:v>1.0172000000000001</c:v>
                </c:pt>
                <c:pt idx="1110">
                  <c:v>0.9647</c:v>
                </c:pt>
                <c:pt idx="1111">
                  <c:v>0.98929999999999996</c:v>
                </c:pt>
                <c:pt idx="1112">
                  <c:v>1.0009999999999999</c:v>
                </c:pt>
                <c:pt idx="1113">
                  <c:v>0.99650000000000005</c:v>
                </c:pt>
                <c:pt idx="1114">
                  <c:v>1.0336000000000001</c:v>
                </c:pt>
                <c:pt idx="1115">
                  <c:v>1.0206</c:v>
                </c:pt>
                <c:pt idx="1116">
                  <c:v>1.0275000000000001</c:v>
                </c:pt>
                <c:pt idx="1117">
                  <c:v>1.0405</c:v>
                </c:pt>
                <c:pt idx="1118">
                  <c:v>1.0109999999999999</c:v>
                </c:pt>
                <c:pt idx="1119">
                  <c:v>1.0125999999999999</c:v>
                </c:pt>
                <c:pt idx="1120">
                  <c:v>1.03</c:v>
                </c:pt>
                <c:pt idx="1121">
                  <c:v>1.0259</c:v>
                </c:pt>
                <c:pt idx="1122">
                  <c:v>1.0284</c:v>
                </c:pt>
                <c:pt idx="1123">
                  <c:v>0.99780000000000002</c:v>
                </c:pt>
                <c:pt idx="1124">
                  <c:v>1.0653999999999999</c:v>
                </c:pt>
                <c:pt idx="1125">
                  <c:v>1.0789</c:v>
                </c:pt>
                <c:pt idx="1126">
                  <c:v>1.1114999999999999</c:v>
                </c:pt>
                <c:pt idx="1127">
                  <c:v>1.0960000000000001</c:v>
                </c:pt>
                <c:pt idx="1128">
                  <c:v>1.0762</c:v>
                </c:pt>
                <c:pt idx="1129">
                  <c:v>1.0847</c:v>
                </c:pt>
                <c:pt idx="1130">
                  <c:v>1.0901000000000001</c:v>
                </c:pt>
                <c:pt idx="1131">
                  <c:v>1.0555000000000001</c:v>
                </c:pt>
                <c:pt idx="1132">
                  <c:v>1.0469999999999999</c:v>
                </c:pt>
                <c:pt idx="1133">
                  <c:v>1.0106999999999999</c:v>
                </c:pt>
                <c:pt idx="1134">
                  <c:v>1.0541</c:v>
                </c:pt>
                <c:pt idx="1135">
                  <c:v>0.95940000000000003</c:v>
                </c:pt>
                <c:pt idx="1136">
                  <c:v>0.90990000000000004</c:v>
                </c:pt>
                <c:pt idx="1137">
                  <c:v>0.98029999999999995</c:v>
                </c:pt>
                <c:pt idx="1138">
                  <c:v>1.0053000000000001</c:v>
                </c:pt>
                <c:pt idx="1139">
                  <c:v>1.0282</c:v>
                </c:pt>
                <c:pt idx="1140">
                  <c:v>1.0504</c:v>
                </c:pt>
                <c:pt idx="1141">
                  <c:v>1.0448</c:v>
                </c:pt>
                <c:pt idx="1142">
                  <c:v>0.97489999999999999</c:v>
                </c:pt>
                <c:pt idx="1143">
                  <c:v>0.98729999999999996</c:v>
                </c:pt>
                <c:pt idx="1144">
                  <c:v>0.99299999999999999</c:v>
                </c:pt>
                <c:pt idx="1145">
                  <c:v>1.0299</c:v>
                </c:pt>
                <c:pt idx="1146">
                  <c:v>0.95579999999999998</c:v>
                </c:pt>
                <c:pt idx="1147">
                  <c:v>1</c:v>
                </c:pt>
                <c:pt idx="1148">
                  <c:v>1.0066999999999999</c:v>
                </c:pt>
                <c:pt idx="1149">
                  <c:v>0.99180000000000001</c:v>
                </c:pt>
                <c:pt idx="1150">
                  <c:v>1.036</c:v>
                </c:pt>
                <c:pt idx="1151">
                  <c:v>1.0269999999999999</c:v>
                </c:pt>
                <c:pt idx="1152">
                  <c:v>1.0037</c:v>
                </c:pt>
                <c:pt idx="1153">
                  <c:v>1.0777000000000001</c:v>
                </c:pt>
                <c:pt idx="1154">
                  <c:v>1.0310999999999999</c:v>
                </c:pt>
                <c:pt idx="1155">
                  <c:v>1.0544</c:v>
                </c:pt>
                <c:pt idx="1156">
                  <c:v>1.0166999999999999</c:v>
                </c:pt>
                <c:pt idx="1157">
                  <c:v>1.0654999999999999</c:v>
                </c:pt>
                <c:pt idx="1158">
                  <c:v>1.0989</c:v>
                </c:pt>
                <c:pt idx="1159">
                  <c:v>1.1138999999999999</c:v>
                </c:pt>
                <c:pt idx="1160">
                  <c:v>1.0733999999999999</c:v>
                </c:pt>
                <c:pt idx="1161">
                  <c:v>1.0571999999999999</c:v>
                </c:pt>
                <c:pt idx="1162">
                  <c:v>0.98280000000000001</c:v>
                </c:pt>
                <c:pt idx="1163">
                  <c:v>1.0275000000000001</c:v>
                </c:pt>
                <c:pt idx="1164">
                  <c:v>0.94</c:v>
                </c:pt>
                <c:pt idx="1165">
                  <c:v>1.02</c:v>
                </c:pt>
                <c:pt idx="1166">
                  <c:v>0.96860000000000002</c:v>
                </c:pt>
                <c:pt idx="1167">
                  <c:v>1.0359</c:v>
                </c:pt>
                <c:pt idx="1168">
                  <c:v>1.0149999999999999</c:v>
                </c:pt>
                <c:pt idx="1169">
                  <c:v>1.05</c:v>
                </c:pt>
                <c:pt idx="1170">
                  <c:v>1.0654999999999999</c:v>
                </c:pt>
                <c:pt idx="1171">
                  <c:v>1.0892999999999999</c:v>
                </c:pt>
                <c:pt idx="1172">
                  <c:v>1.0916999999999999</c:v>
                </c:pt>
                <c:pt idx="1173">
                  <c:v>1.1021000000000001</c:v>
                </c:pt>
                <c:pt idx="1174">
                  <c:v>1.0573999999999999</c:v>
                </c:pt>
                <c:pt idx="1175">
                  <c:v>1.0109999999999999</c:v>
                </c:pt>
                <c:pt idx="1176">
                  <c:v>1.0503</c:v>
                </c:pt>
                <c:pt idx="1177">
                  <c:v>0.99450000000000005</c:v>
                </c:pt>
                <c:pt idx="1178">
                  <c:v>1.0334000000000001</c:v>
                </c:pt>
                <c:pt idx="1179">
                  <c:v>1.004</c:v>
                </c:pt>
                <c:pt idx="1180">
                  <c:v>1.0621</c:v>
                </c:pt>
                <c:pt idx="1181">
                  <c:v>1.0042</c:v>
                </c:pt>
                <c:pt idx="1182">
                  <c:v>1.0046999999999999</c:v>
                </c:pt>
                <c:pt idx="1183">
                  <c:v>0.98119999999999996</c:v>
                </c:pt>
                <c:pt idx="1184">
                  <c:v>0.96560000000000001</c:v>
                </c:pt>
                <c:pt idx="1185">
                  <c:v>1.0304</c:v>
                </c:pt>
                <c:pt idx="1186">
                  <c:v>1.0366</c:v>
                </c:pt>
                <c:pt idx="1187">
                  <c:v>0.96389999999999998</c:v>
                </c:pt>
                <c:pt idx="1188">
                  <c:v>1.0249999999999999</c:v>
                </c:pt>
                <c:pt idx="1189">
                  <c:v>0.95830000000000004</c:v>
                </c:pt>
                <c:pt idx="1190">
                  <c:v>1.0150999999999999</c:v>
                </c:pt>
                <c:pt idx="1191">
                  <c:v>0.98150000000000004</c:v>
                </c:pt>
                <c:pt idx="1192">
                  <c:v>0.98019999999999996</c:v>
                </c:pt>
                <c:pt idx="1193">
                  <c:v>0.99009999999999998</c:v>
                </c:pt>
                <c:pt idx="1194">
                  <c:v>0.99050000000000005</c:v>
                </c:pt>
                <c:pt idx="1195">
                  <c:v>0.97599999999999998</c:v>
                </c:pt>
                <c:pt idx="1196">
                  <c:v>0.98839999999999995</c:v>
                </c:pt>
                <c:pt idx="1197">
                  <c:v>1.006</c:v>
                </c:pt>
                <c:pt idx="1198">
                  <c:v>0.99039999999999995</c:v>
                </c:pt>
                <c:pt idx="1199">
                  <c:v>0.96230000000000004</c:v>
                </c:pt>
                <c:pt idx="1200">
                  <c:v>0.94910000000000005</c:v>
                </c:pt>
                <c:pt idx="1201">
                  <c:v>1.0255000000000001</c:v>
                </c:pt>
                <c:pt idx="1202">
                  <c:v>1.0185999999999999</c:v>
                </c:pt>
                <c:pt idx="1203">
                  <c:v>0.96589999999999998</c:v>
                </c:pt>
                <c:pt idx="1204">
                  <c:v>0.99619999999999997</c:v>
                </c:pt>
                <c:pt idx="1205">
                  <c:v>0.97960000000000003</c:v>
                </c:pt>
                <c:pt idx="1206">
                  <c:v>0.96220000000000006</c:v>
                </c:pt>
                <c:pt idx="1207">
                  <c:v>0.9698</c:v>
                </c:pt>
                <c:pt idx="1208">
                  <c:v>0.94640000000000002</c:v>
                </c:pt>
                <c:pt idx="1209">
                  <c:v>0.93910000000000005</c:v>
                </c:pt>
                <c:pt idx="1210">
                  <c:v>0.98040000000000005</c:v>
                </c:pt>
                <c:pt idx="1211">
                  <c:v>1.0041</c:v>
                </c:pt>
                <c:pt idx="1212">
                  <c:v>1.0299</c:v>
                </c:pt>
                <c:pt idx="1213">
                  <c:v>0.94740000000000002</c:v>
                </c:pt>
                <c:pt idx="1214">
                  <c:v>0.97399999999999998</c:v>
                </c:pt>
                <c:pt idx="1215">
                  <c:v>0.96830000000000005</c:v>
                </c:pt>
                <c:pt idx="1216">
                  <c:v>1.0107999999999999</c:v>
                </c:pt>
                <c:pt idx="1217">
                  <c:v>1.0281</c:v>
                </c:pt>
                <c:pt idx="1218">
                  <c:v>1.0022</c:v>
                </c:pt>
                <c:pt idx="1219">
                  <c:v>0.96860000000000002</c:v>
                </c:pt>
                <c:pt idx="1220">
                  <c:v>0.97189999999999999</c:v>
                </c:pt>
                <c:pt idx="1221">
                  <c:v>1.0401</c:v>
                </c:pt>
                <c:pt idx="1222">
                  <c:v>1.0794999999999999</c:v>
                </c:pt>
                <c:pt idx="1223">
                  <c:v>1.0226</c:v>
                </c:pt>
                <c:pt idx="1224">
                  <c:v>1.0641</c:v>
                </c:pt>
                <c:pt idx="1225">
                  <c:v>0.99039999999999995</c:v>
                </c:pt>
                <c:pt idx="1226">
                  <c:v>1.0044</c:v>
                </c:pt>
                <c:pt idx="1227">
                  <c:v>0.92400000000000004</c:v>
                </c:pt>
                <c:pt idx="1228">
                  <c:v>0.95120000000000005</c:v>
                </c:pt>
                <c:pt idx="1229">
                  <c:v>0.98270000000000002</c:v>
                </c:pt>
                <c:pt idx="1230">
                  <c:v>0.97399999999999998</c:v>
                </c:pt>
                <c:pt idx="1231">
                  <c:v>1.0542</c:v>
                </c:pt>
                <c:pt idx="1232">
                  <c:v>1.0311999999999999</c:v>
                </c:pt>
                <c:pt idx="1233">
                  <c:v>1.0031000000000001</c:v>
                </c:pt>
                <c:pt idx="1234">
                  <c:v>1.0176000000000001</c:v>
                </c:pt>
                <c:pt idx="1235">
                  <c:v>0.94240000000000002</c:v>
                </c:pt>
                <c:pt idx="1236">
                  <c:v>1.0448</c:v>
                </c:pt>
                <c:pt idx="1237">
                  <c:v>1.0331999999999999</c:v>
                </c:pt>
                <c:pt idx="1238">
                  <c:v>0.97540000000000004</c:v>
                </c:pt>
                <c:pt idx="1239">
                  <c:v>1.0143</c:v>
                </c:pt>
                <c:pt idx="1240">
                  <c:v>1.0184</c:v>
                </c:pt>
                <c:pt idx="1241">
                  <c:v>1.0145</c:v>
                </c:pt>
                <c:pt idx="1242">
                  <c:v>0.96930000000000005</c:v>
                </c:pt>
                <c:pt idx="1243">
                  <c:v>0.98089999999999999</c:v>
                </c:pt>
                <c:pt idx="1244">
                  <c:v>0.96189999999999998</c:v>
                </c:pt>
                <c:pt idx="1245">
                  <c:v>1.0103</c:v>
                </c:pt>
                <c:pt idx="1246">
                  <c:v>1.0096000000000001</c:v>
                </c:pt>
                <c:pt idx="1247">
                  <c:v>1.0267999999999999</c:v>
                </c:pt>
                <c:pt idx="1248">
                  <c:v>0.99409999999999998</c:v>
                </c:pt>
                <c:pt idx="1249">
                  <c:v>1.0468999999999999</c:v>
                </c:pt>
                <c:pt idx="1250">
                  <c:v>1.0918000000000001</c:v>
                </c:pt>
                <c:pt idx="1251">
                  <c:v>1.0597000000000001</c:v>
                </c:pt>
                <c:pt idx="1252">
                  <c:v>1.0805</c:v>
                </c:pt>
                <c:pt idx="1253">
                  <c:v>1.0241</c:v>
                </c:pt>
                <c:pt idx="1254">
                  <c:v>1.0450999999999999</c:v>
                </c:pt>
                <c:pt idx="1255">
                  <c:v>1.0808</c:v>
                </c:pt>
                <c:pt idx="1256">
                  <c:v>0.999</c:v>
                </c:pt>
                <c:pt idx="1257">
                  <c:v>1.0471999999999999</c:v>
                </c:pt>
                <c:pt idx="1258">
                  <c:v>1.0894999999999999</c:v>
                </c:pt>
                <c:pt idx="1259">
                  <c:v>1.0616000000000001</c:v>
                </c:pt>
                <c:pt idx="1260">
                  <c:v>1.0626</c:v>
                </c:pt>
                <c:pt idx="1261">
                  <c:v>1.0448999999999999</c:v>
                </c:pt>
                <c:pt idx="1262">
                  <c:v>1.048</c:v>
                </c:pt>
                <c:pt idx="1263">
                  <c:v>1.0316000000000001</c:v>
                </c:pt>
                <c:pt idx="1264">
                  <c:v>1.1065</c:v>
                </c:pt>
                <c:pt idx="1265">
                  <c:v>1.0701000000000001</c:v>
                </c:pt>
                <c:pt idx="1266">
                  <c:v>1.0609</c:v>
                </c:pt>
                <c:pt idx="1267">
                  <c:v>1.0750999999999999</c:v>
                </c:pt>
                <c:pt idx="1268">
                  <c:v>1.0610999999999999</c:v>
                </c:pt>
                <c:pt idx="1269">
                  <c:v>1.0334000000000001</c:v>
                </c:pt>
                <c:pt idx="1270">
                  <c:v>1.0859000000000001</c:v>
                </c:pt>
                <c:pt idx="1271">
                  <c:v>1.1012</c:v>
                </c:pt>
                <c:pt idx="1272">
                  <c:v>1.0737000000000001</c:v>
                </c:pt>
                <c:pt idx="1273">
                  <c:v>1.0844</c:v>
                </c:pt>
                <c:pt idx="1274">
                  <c:v>1.1473</c:v>
                </c:pt>
                <c:pt idx="1275">
                  <c:v>1.1052999999999999</c:v>
                </c:pt>
                <c:pt idx="1276">
                  <c:v>1.1262000000000001</c:v>
                </c:pt>
                <c:pt idx="1277">
                  <c:v>1.0932999999999999</c:v>
                </c:pt>
                <c:pt idx="1278">
                  <c:v>1.1328</c:v>
                </c:pt>
                <c:pt idx="1279">
                  <c:v>1.1372</c:v>
                </c:pt>
                <c:pt idx="1280">
                  <c:v>1.1431</c:v>
                </c:pt>
                <c:pt idx="1281">
                  <c:v>1.1423000000000001</c:v>
                </c:pt>
                <c:pt idx="1282">
                  <c:v>1.1200000000000001</c:v>
                </c:pt>
                <c:pt idx="1283">
                  <c:v>1.1137999999999999</c:v>
                </c:pt>
                <c:pt idx="1284">
                  <c:v>1.109</c:v>
                </c:pt>
                <c:pt idx="1285">
                  <c:v>1.1714</c:v>
                </c:pt>
                <c:pt idx="1286">
                  <c:v>1.1414</c:v>
                </c:pt>
                <c:pt idx="1287">
                  <c:v>1.1475</c:v>
                </c:pt>
                <c:pt idx="1288">
                  <c:v>1.1523000000000001</c:v>
                </c:pt>
                <c:pt idx="1289">
                  <c:v>1.093</c:v>
                </c:pt>
                <c:pt idx="1290">
                  <c:v>1.1000000000000001</c:v>
                </c:pt>
                <c:pt idx="1291">
                  <c:v>1.1761999999999999</c:v>
                </c:pt>
                <c:pt idx="1292">
                  <c:v>1.1601999999999999</c:v>
                </c:pt>
                <c:pt idx="1293">
                  <c:v>1.0680000000000001</c:v>
                </c:pt>
                <c:pt idx="1294">
                  <c:v>1.0443</c:v>
                </c:pt>
                <c:pt idx="1295">
                  <c:v>1.0748</c:v>
                </c:pt>
                <c:pt idx="1296">
                  <c:v>1.0746</c:v>
                </c:pt>
                <c:pt idx="1297">
                  <c:v>1.0674999999999999</c:v>
                </c:pt>
                <c:pt idx="1298">
                  <c:v>1.0329999999999999</c:v>
                </c:pt>
                <c:pt idx="1299">
                  <c:v>1.0966</c:v>
                </c:pt>
                <c:pt idx="1300">
                  <c:v>1.1033999999999999</c:v>
                </c:pt>
                <c:pt idx="1301">
                  <c:v>1.0483</c:v>
                </c:pt>
                <c:pt idx="1302">
                  <c:v>1.0637000000000001</c:v>
                </c:pt>
                <c:pt idx="1303">
                  <c:v>1.0429999999999999</c:v>
                </c:pt>
                <c:pt idx="1304">
                  <c:v>1.1117999999999999</c:v>
                </c:pt>
                <c:pt idx="1305">
                  <c:v>1.0859000000000001</c:v>
                </c:pt>
                <c:pt idx="1306">
                  <c:v>1.0713999999999999</c:v>
                </c:pt>
                <c:pt idx="1307">
                  <c:v>1.079</c:v>
                </c:pt>
                <c:pt idx="1308">
                  <c:v>1.0873999999999999</c:v>
                </c:pt>
                <c:pt idx="1309">
                  <c:v>1.1040000000000001</c:v>
                </c:pt>
                <c:pt idx="1310">
                  <c:v>1.1289</c:v>
                </c:pt>
                <c:pt idx="1311">
                  <c:v>1.1175999999999999</c:v>
                </c:pt>
                <c:pt idx="1312">
                  <c:v>1.1158999999999999</c:v>
                </c:pt>
                <c:pt idx="1313">
                  <c:v>1.0979000000000001</c:v>
                </c:pt>
                <c:pt idx="1314">
                  <c:v>1.0601</c:v>
                </c:pt>
                <c:pt idx="1315">
                  <c:v>1.0662</c:v>
                </c:pt>
                <c:pt idx="1316">
                  <c:v>1.113</c:v>
                </c:pt>
                <c:pt idx="1317">
                  <c:v>1.0940000000000001</c:v>
                </c:pt>
                <c:pt idx="1318">
                  <c:v>1.0550999999999999</c:v>
                </c:pt>
                <c:pt idx="1319">
                  <c:v>1.0418000000000001</c:v>
                </c:pt>
                <c:pt idx="1320">
                  <c:v>1.0257000000000001</c:v>
                </c:pt>
                <c:pt idx="1321">
                  <c:v>1.0994999999999999</c:v>
                </c:pt>
                <c:pt idx="1322">
                  <c:v>1.0640000000000001</c:v>
                </c:pt>
                <c:pt idx="1323">
                  <c:v>0.995</c:v>
                </c:pt>
                <c:pt idx="1324">
                  <c:v>1.0395000000000001</c:v>
                </c:pt>
                <c:pt idx="1325">
                  <c:v>1.0589999999999999</c:v>
                </c:pt>
                <c:pt idx="1326">
                  <c:v>1.0175000000000001</c:v>
                </c:pt>
                <c:pt idx="1327">
                  <c:v>1.0385</c:v>
                </c:pt>
                <c:pt idx="1328">
                  <c:v>1.0149999999999999</c:v>
                </c:pt>
                <c:pt idx="1329">
                  <c:v>1.0329999999999999</c:v>
                </c:pt>
                <c:pt idx="1330">
                  <c:v>1.0274000000000001</c:v>
                </c:pt>
                <c:pt idx="1331">
                  <c:v>1.0244</c:v>
                </c:pt>
                <c:pt idx="1332">
                  <c:v>1.0431999999999999</c:v>
                </c:pt>
                <c:pt idx="1333">
                  <c:v>1.0329999999999999</c:v>
                </c:pt>
                <c:pt idx="1334">
                  <c:v>1.109</c:v>
                </c:pt>
                <c:pt idx="1335">
                  <c:v>1.0860000000000001</c:v>
                </c:pt>
                <c:pt idx="1336">
                  <c:v>1.0640000000000001</c:v>
                </c:pt>
                <c:pt idx="1337">
                  <c:v>1.1087</c:v>
                </c:pt>
                <c:pt idx="1338">
                  <c:v>1.1205000000000001</c:v>
                </c:pt>
                <c:pt idx="1339">
                  <c:v>1.099</c:v>
                </c:pt>
                <c:pt idx="1340">
                  <c:v>1.0915999999999999</c:v>
                </c:pt>
                <c:pt idx="1341">
                  <c:v>1.0657000000000001</c:v>
                </c:pt>
                <c:pt idx="1342">
                  <c:v>1.0608</c:v>
                </c:pt>
                <c:pt idx="1343">
                  <c:v>1.0749</c:v>
                </c:pt>
                <c:pt idx="1344">
                  <c:v>0.98150000000000004</c:v>
                </c:pt>
                <c:pt idx="1345">
                  <c:v>1.0451999999999999</c:v>
                </c:pt>
                <c:pt idx="1346">
                  <c:v>1.0344</c:v>
                </c:pt>
                <c:pt idx="1347">
                  <c:v>1.0941000000000001</c:v>
                </c:pt>
                <c:pt idx="1348">
                  <c:v>1.0787</c:v>
                </c:pt>
                <c:pt idx="1349">
                  <c:v>1.0023</c:v>
                </c:pt>
                <c:pt idx="1350">
                  <c:v>1.0006999999999999</c:v>
                </c:pt>
                <c:pt idx="1351">
                  <c:v>1.0205</c:v>
                </c:pt>
                <c:pt idx="1352">
                  <c:v>1.0510999999999999</c:v>
                </c:pt>
                <c:pt idx="1353">
                  <c:v>1.0710999999999999</c:v>
                </c:pt>
                <c:pt idx="1354">
                  <c:v>1.0084</c:v>
                </c:pt>
                <c:pt idx="1355">
                  <c:v>1.0185</c:v>
                </c:pt>
                <c:pt idx="1356">
                  <c:v>1.0249999999999999</c:v>
                </c:pt>
                <c:pt idx="1357">
                  <c:v>1.0419</c:v>
                </c:pt>
                <c:pt idx="1358">
                  <c:v>1.0502</c:v>
                </c:pt>
                <c:pt idx="1359">
                  <c:v>0.99809999999999999</c:v>
                </c:pt>
                <c:pt idx="1360">
                  <c:v>1.0017</c:v>
                </c:pt>
                <c:pt idx="1361">
                  <c:v>1.0243</c:v>
                </c:pt>
                <c:pt idx="1362">
                  <c:v>0.995</c:v>
                </c:pt>
                <c:pt idx="1363">
                  <c:v>1.0309999999999999</c:v>
                </c:pt>
                <c:pt idx="1364">
                  <c:v>1.0810999999999999</c:v>
                </c:pt>
                <c:pt idx="1365">
                  <c:v>1.1124000000000001</c:v>
                </c:pt>
                <c:pt idx="1366">
                  <c:v>1.1052</c:v>
                </c:pt>
                <c:pt idx="1367">
                  <c:v>1.0827</c:v>
                </c:pt>
                <c:pt idx="1368">
                  <c:v>1.1527000000000001</c:v>
                </c:pt>
                <c:pt idx="1369">
                  <c:v>1.1012</c:v>
                </c:pt>
                <c:pt idx="1370">
                  <c:v>1.1145</c:v>
                </c:pt>
                <c:pt idx="1371">
                  <c:v>1.0665</c:v>
                </c:pt>
                <c:pt idx="1372">
                  <c:v>1.1023000000000001</c:v>
                </c:pt>
                <c:pt idx="1373">
                  <c:v>1.1314</c:v>
                </c:pt>
                <c:pt idx="1374">
                  <c:v>1.0831</c:v>
                </c:pt>
                <c:pt idx="1375">
                  <c:v>1.0960000000000001</c:v>
                </c:pt>
                <c:pt idx="1376">
                  <c:v>1.1633</c:v>
                </c:pt>
                <c:pt idx="1377">
                  <c:v>1.1048</c:v>
                </c:pt>
                <c:pt idx="1378">
                  <c:v>1.0976999999999999</c:v>
                </c:pt>
                <c:pt idx="1379">
                  <c:v>1.1031</c:v>
                </c:pt>
                <c:pt idx="1380">
                  <c:v>1.1826000000000001</c:v>
                </c:pt>
                <c:pt idx="1381">
                  <c:v>1.081</c:v>
                </c:pt>
                <c:pt idx="1382">
                  <c:v>1.1045</c:v>
                </c:pt>
                <c:pt idx="1383">
                  <c:v>1.119</c:v>
                </c:pt>
                <c:pt idx="1384">
                  <c:v>1.1573</c:v>
                </c:pt>
                <c:pt idx="1385">
                  <c:v>1.1788000000000001</c:v>
                </c:pt>
                <c:pt idx="1386">
                  <c:v>1.1591</c:v>
                </c:pt>
                <c:pt idx="1387">
                  <c:v>1.1060000000000001</c:v>
                </c:pt>
                <c:pt idx="1388">
                  <c:v>1.1116999999999999</c:v>
                </c:pt>
                <c:pt idx="1389">
                  <c:v>1.0916999999999999</c:v>
                </c:pt>
                <c:pt idx="1390">
                  <c:v>1.1068</c:v>
                </c:pt>
                <c:pt idx="1391">
                  <c:v>1.1247</c:v>
                </c:pt>
                <c:pt idx="1392">
                  <c:v>1.2034</c:v>
                </c:pt>
                <c:pt idx="1393">
                  <c:v>1.1453</c:v>
                </c:pt>
                <c:pt idx="1394">
                  <c:v>1.1315</c:v>
                </c:pt>
                <c:pt idx="1395">
                  <c:v>1.1355</c:v>
                </c:pt>
                <c:pt idx="1396">
                  <c:v>1.1112</c:v>
                </c:pt>
                <c:pt idx="1397">
                  <c:v>1.0350999999999999</c:v>
                </c:pt>
                <c:pt idx="1398">
                  <c:v>1.0895999999999999</c:v>
                </c:pt>
                <c:pt idx="1399">
                  <c:v>1.1661999999999999</c:v>
                </c:pt>
                <c:pt idx="1400">
                  <c:v>1.0973999999999999</c:v>
                </c:pt>
                <c:pt idx="1401">
                  <c:v>1.1662999999999999</c:v>
                </c:pt>
                <c:pt idx="1402">
                  <c:v>1.2077</c:v>
                </c:pt>
                <c:pt idx="1403">
                  <c:v>1.1947000000000001</c:v>
                </c:pt>
                <c:pt idx="1404">
                  <c:v>1.2370000000000001</c:v>
                </c:pt>
                <c:pt idx="1405">
                  <c:v>1.2876000000000001</c:v>
                </c:pt>
                <c:pt idx="1406">
                  <c:v>1.2784</c:v>
                </c:pt>
                <c:pt idx="1407">
                  <c:v>1.2528999999999999</c:v>
                </c:pt>
                <c:pt idx="1408">
                  <c:v>1.2427999999999999</c:v>
                </c:pt>
                <c:pt idx="1409">
                  <c:v>1.2455000000000001</c:v>
                </c:pt>
                <c:pt idx="1410">
                  <c:v>1.2759</c:v>
                </c:pt>
                <c:pt idx="1411">
                  <c:v>1.1816</c:v>
                </c:pt>
                <c:pt idx="1412">
                  <c:v>1.1558999999999999</c:v>
                </c:pt>
                <c:pt idx="1413">
                  <c:v>1.1439999999999999</c:v>
                </c:pt>
                <c:pt idx="1414">
                  <c:v>1.177</c:v>
                </c:pt>
                <c:pt idx="1415">
                  <c:v>1.1809000000000001</c:v>
                </c:pt>
                <c:pt idx="1416">
                  <c:v>1.1382000000000001</c:v>
                </c:pt>
                <c:pt idx="1417">
                  <c:v>1.1317999999999999</c:v>
                </c:pt>
                <c:pt idx="1418">
                  <c:v>1.1910000000000001</c:v>
                </c:pt>
                <c:pt idx="1419">
                  <c:v>1.0680000000000001</c:v>
                </c:pt>
                <c:pt idx="1420">
                  <c:v>1.0742</c:v>
                </c:pt>
                <c:pt idx="1421">
                  <c:v>1.0864</c:v>
                </c:pt>
                <c:pt idx="1422">
                  <c:v>1.1089</c:v>
                </c:pt>
                <c:pt idx="1423">
                  <c:v>1.1200000000000001</c:v>
                </c:pt>
                <c:pt idx="1424">
                  <c:v>1.0622</c:v>
                </c:pt>
                <c:pt idx="1425">
                  <c:v>1.0826</c:v>
                </c:pt>
                <c:pt idx="1426">
                  <c:v>1.0998000000000001</c:v>
                </c:pt>
                <c:pt idx="1427">
                  <c:v>1.0609999999999999</c:v>
                </c:pt>
                <c:pt idx="1428">
                  <c:v>1.0327</c:v>
                </c:pt>
                <c:pt idx="1429">
                  <c:v>1.1201000000000001</c:v>
                </c:pt>
                <c:pt idx="1430">
                  <c:v>1.0740000000000001</c:v>
                </c:pt>
                <c:pt idx="1431">
                  <c:v>1.1135999999999999</c:v>
                </c:pt>
                <c:pt idx="1432">
                  <c:v>1.0673999999999999</c:v>
                </c:pt>
                <c:pt idx="1433">
                  <c:v>1.0873999999999999</c:v>
                </c:pt>
                <c:pt idx="1434">
                  <c:v>1.1060000000000001</c:v>
                </c:pt>
                <c:pt idx="1435">
                  <c:v>1.0399</c:v>
                </c:pt>
                <c:pt idx="1436">
                  <c:v>1.0689</c:v>
                </c:pt>
                <c:pt idx="1437">
                  <c:v>1.1009</c:v>
                </c:pt>
                <c:pt idx="1438">
                  <c:v>1.0819000000000001</c:v>
                </c:pt>
                <c:pt idx="1439">
                  <c:v>1.0734999999999999</c:v>
                </c:pt>
                <c:pt idx="1440">
                  <c:v>1.0936999999999999</c:v>
                </c:pt>
                <c:pt idx="1441">
                  <c:v>1.1012999999999999</c:v>
                </c:pt>
                <c:pt idx="1442">
                  <c:v>1.0972999999999999</c:v>
                </c:pt>
                <c:pt idx="1443">
                  <c:v>1.1316999999999999</c:v>
                </c:pt>
                <c:pt idx="1444">
                  <c:v>1.1083000000000001</c:v>
                </c:pt>
                <c:pt idx="1445">
                  <c:v>1.1685000000000001</c:v>
                </c:pt>
                <c:pt idx="1446">
                  <c:v>1.1513</c:v>
                </c:pt>
                <c:pt idx="1447">
                  <c:v>1.2203999999999999</c:v>
                </c:pt>
                <c:pt idx="1448">
                  <c:v>1.1516</c:v>
                </c:pt>
                <c:pt idx="1449">
                  <c:v>1.1067</c:v>
                </c:pt>
                <c:pt idx="1450">
                  <c:v>1.1517999999999999</c:v>
                </c:pt>
                <c:pt idx="1451">
                  <c:v>1.1107</c:v>
                </c:pt>
                <c:pt idx="1452">
                  <c:v>1.0592999999999999</c:v>
                </c:pt>
                <c:pt idx="1453">
                  <c:v>1.1026</c:v>
                </c:pt>
                <c:pt idx="1454">
                  <c:v>1.1100000000000001</c:v>
                </c:pt>
                <c:pt idx="1455">
                  <c:v>1.1009</c:v>
                </c:pt>
                <c:pt idx="1456">
                  <c:v>1.1151</c:v>
                </c:pt>
                <c:pt idx="1457">
                  <c:v>1.1084000000000001</c:v>
                </c:pt>
                <c:pt idx="1458">
                  <c:v>1.0898000000000001</c:v>
                </c:pt>
                <c:pt idx="1459">
                  <c:v>1.1033999999999999</c:v>
                </c:pt>
                <c:pt idx="1460">
                  <c:v>1.0919000000000001</c:v>
                </c:pt>
                <c:pt idx="1461">
                  <c:v>1.0783</c:v>
                </c:pt>
                <c:pt idx="1462">
                  <c:v>1.0587</c:v>
                </c:pt>
                <c:pt idx="1463">
                  <c:v>1.1466000000000001</c:v>
                </c:pt>
                <c:pt idx="1464">
                  <c:v>1.1311</c:v>
                </c:pt>
                <c:pt idx="1465">
                  <c:v>1.1201000000000001</c:v>
                </c:pt>
                <c:pt idx="1466">
                  <c:v>1.1665000000000001</c:v>
                </c:pt>
                <c:pt idx="1467">
                  <c:v>1.2007000000000001</c:v>
                </c:pt>
                <c:pt idx="1468">
                  <c:v>1.2036</c:v>
                </c:pt>
                <c:pt idx="1469">
                  <c:v>1.1357999999999999</c:v>
                </c:pt>
                <c:pt idx="1470">
                  <c:v>1.1718</c:v>
                </c:pt>
                <c:pt idx="1471">
                  <c:v>1.2085999999999999</c:v>
                </c:pt>
                <c:pt idx="1472">
                  <c:v>1.1241000000000001</c:v>
                </c:pt>
                <c:pt idx="1473">
                  <c:v>1.1391</c:v>
                </c:pt>
                <c:pt idx="1474">
                  <c:v>1.1133</c:v>
                </c:pt>
                <c:pt idx="1475">
                  <c:v>1.0999000000000001</c:v>
                </c:pt>
                <c:pt idx="1476">
                  <c:v>1.1312</c:v>
                </c:pt>
                <c:pt idx="1477">
                  <c:v>1.1264000000000001</c:v>
                </c:pt>
                <c:pt idx="1478">
                  <c:v>1.0960000000000001</c:v>
                </c:pt>
                <c:pt idx="1479">
                  <c:v>1.1285000000000001</c:v>
                </c:pt>
                <c:pt idx="1480">
                  <c:v>1.0746</c:v>
                </c:pt>
                <c:pt idx="1481">
                  <c:v>1.0491999999999999</c:v>
                </c:pt>
                <c:pt idx="1482">
                  <c:v>1.0590999999999999</c:v>
                </c:pt>
                <c:pt idx="1483">
                  <c:v>1.0510999999999999</c:v>
                </c:pt>
                <c:pt idx="1484">
                  <c:v>1.0775999999999999</c:v>
                </c:pt>
                <c:pt idx="1485">
                  <c:v>1.1020000000000001</c:v>
                </c:pt>
                <c:pt idx="1486">
                  <c:v>1.1426000000000001</c:v>
                </c:pt>
                <c:pt idx="1487">
                  <c:v>1.1667000000000001</c:v>
                </c:pt>
                <c:pt idx="1488">
                  <c:v>1.1277999999999999</c:v>
                </c:pt>
                <c:pt idx="1489">
                  <c:v>1.0865</c:v>
                </c:pt>
                <c:pt idx="1490">
                  <c:v>1.0806</c:v>
                </c:pt>
                <c:pt idx="1491">
                  <c:v>1.0741000000000001</c:v>
                </c:pt>
                <c:pt idx="1492">
                  <c:v>1.079</c:v>
                </c:pt>
                <c:pt idx="1493">
                  <c:v>1.1788000000000001</c:v>
                </c:pt>
                <c:pt idx="1494">
                  <c:v>1.1194</c:v>
                </c:pt>
                <c:pt idx="1495">
                  <c:v>1.1659999999999999</c:v>
                </c:pt>
                <c:pt idx="1496">
                  <c:v>1.137</c:v>
                </c:pt>
                <c:pt idx="1497">
                  <c:v>1.0731999999999999</c:v>
                </c:pt>
                <c:pt idx="1498">
                  <c:v>1.0913999999999999</c:v>
                </c:pt>
                <c:pt idx="1499">
                  <c:v>1.0904</c:v>
                </c:pt>
                <c:pt idx="1500">
                  <c:v>1.1471</c:v>
                </c:pt>
                <c:pt idx="1501">
                  <c:v>1.1776</c:v>
                </c:pt>
                <c:pt idx="1502">
                  <c:v>1.1336999999999999</c:v>
                </c:pt>
                <c:pt idx="1503">
                  <c:v>1.1640999999999999</c:v>
                </c:pt>
                <c:pt idx="1504">
                  <c:v>1.1529</c:v>
                </c:pt>
                <c:pt idx="1505">
                  <c:v>1.1673</c:v>
                </c:pt>
                <c:pt idx="1506">
                  <c:v>1.1990000000000001</c:v>
                </c:pt>
                <c:pt idx="1507">
                  <c:v>1.1637999999999999</c:v>
                </c:pt>
                <c:pt idx="1508">
                  <c:v>1.1319999999999999</c:v>
                </c:pt>
                <c:pt idx="1509">
                  <c:v>1.1796</c:v>
                </c:pt>
                <c:pt idx="1510">
                  <c:v>1.244</c:v>
                </c:pt>
                <c:pt idx="1511">
                  <c:v>1.2823</c:v>
                </c:pt>
                <c:pt idx="1512">
                  <c:v>1.286</c:v>
                </c:pt>
                <c:pt idx="1513">
                  <c:v>1.2807999999999999</c:v>
                </c:pt>
                <c:pt idx="1514">
                  <c:v>1.2079</c:v>
                </c:pt>
                <c:pt idx="1515">
                  <c:v>1.1259999999999999</c:v>
                </c:pt>
                <c:pt idx="1516">
                  <c:v>1.1841999999999999</c:v>
                </c:pt>
                <c:pt idx="1517">
                  <c:v>1.1354</c:v>
                </c:pt>
                <c:pt idx="1518">
                  <c:v>1.1385000000000001</c:v>
                </c:pt>
                <c:pt idx="1519">
                  <c:v>1.1534</c:v>
                </c:pt>
                <c:pt idx="1520">
                  <c:v>1.1439999999999999</c:v>
                </c:pt>
                <c:pt idx="1521">
                  <c:v>1.1559999999999999</c:v>
                </c:pt>
                <c:pt idx="1522">
                  <c:v>1.1328</c:v>
                </c:pt>
                <c:pt idx="1523">
                  <c:v>1.1214</c:v>
                </c:pt>
                <c:pt idx="1524">
                  <c:v>1.2005999999999999</c:v>
                </c:pt>
                <c:pt idx="1525">
                  <c:v>1.1859999999999999</c:v>
                </c:pt>
                <c:pt idx="1526">
                  <c:v>1.2038</c:v>
                </c:pt>
                <c:pt idx="1527">
                  <c:v>1.2238</c:v>
                </c:pt>
                <c:pt idx="1528">
                  <c:v>1.2383999999999999</c:v>
                </c:pt>
                <c:pt idx="1529">
                  <c:v>1.2048000000000001</c:v>
                </c:pt>
                <c:pt idx="1530">
                  <c:v>1.1757</c:v>
                </c:pt>
                <c:pt idx="1531">
                  <c:v>1.1321000000000001</c:v>
                </c:pt>
                <c:pt idx="1532">
                  <c:v>1.1282000000000001</c:v>
                </c:pt>
                <c:pt idx="1533">
                  <c:v>1.1407</c:v>
                </c:pt>
                <c:pt idx="1534">
                  <c:v>1.2103999999999999</c:v>
                </c:pt>
                <c:pt idx="1535">
                  <c:v>1.2794000000000001</c:v>
                </c:pt>
                <c:pt idx="1536">
                  <c:v>1.2284999999999999</c:v>
                </c:pt>
                <c:pt idx="1537">
                  <c:v>1.2226999999999999</c:v>
                </c:pt>
                <c:pt idx="1538">
                  <c:v>1.2261</c:v>
                </c:pt>
                <c:pt idx="1539">
                  <c:v>1.2403</c:v>
                </c:pt>
                <c:pt idx="1540">
                  <c:v>1.2647999999999999</c:v>
                </c:pt>
                <c:pt idx="1541">
                  <c:v>1.2485999999999999</c:v>
                </c:pt>
                <c:pt idx="1542">
                  <c:v>1.3205</c:v>
                </c:pt>
                <c:pt idx="1543">
                  <c:v>1.2970999999999999</c:v>
                </c:pt>
                <c:pt idx="1544">
                  <c:v>1.2485999999999999</c:v>
                </c:pt>
                <c:pt idx="1545">
                  <c:v>1.2769999999999999</c:v>
                </c:pt>
                <c:pt idx="1546">
                  <c:v>1.3203</c:v>
                </c:pt>
                <c:pt idx="1547">
                  <c:v>1.2333000000000001</c:v>
                </c:pt>
                <c:pt idx="1548">
                  <c:v>1.2321</c:v>
                </c:pt>
                <c:pt idx="1549">
                  <c:v>1.1771</c:v>
                </c:pt>
                <c:pt idx="1550">
                  <c:v>1.1575</c:v>
                </c:pt>
                <c:pt idx="1551">
                  <c:v>1.1447000000000001</c:v>
                </c:pt>
                <c:pt idx="1552">
                  <c:v>1.1901999999999999</c:v>
                </c:pt>
                <c:pt idx="1553">
                  <c:v>1.1140000000000001</c:v>
                </c:pt>
                <c:pt idx="1554">
                  <c:v>1.0841000000000001</c:v>
                </c:pt>
                <c:pt idx="1555">
                  <c:v>1.1371</c:v>
                </c:pt>
                <c:pt idx="1556">
                  <c:v>1.1512</c:v>
                </c:pt>
                <c:pt idx="1557">
                  <c:v>1.1871</c:v>
                </c:pt>
                <c:pt idx="1558">
                  <c:v>1.1903999999999999</c:v>
                </c:pt>
                <c:pt idx="1559">
                  <c:v>1.1379999999999999</c:v>
                </c:pt>
                <c:pt idx="1560">
                  <c:v>1.1720999999999999</c:v>
                </c:pt>
                <c:pt idx="1561">
                  <c:v>1.2826</c:v>
                </c:pt>
                <c:pt idx="1562">
                  <c:v>1.2895000000000001</c:v>
                </c:pt>
                <c:pt idx="1563">
                  <c:v>1.2215</c:v>
                </c:pt>
                <c:pt idx="1564">
                  <c:v>1.173</c:v>
                </c:pt>
                <c:pt idx="1565">
                  <c:v>1.2099</c:v>
                </c:pt>
                <c:pt idx="1566">
                  <c:v>1.1828000000000001</c:v>
                </c:pt>
                <c:pt idx="1567">
                  <c:v>1.2008000000000001</c:v>
                </c:pt>
                <c:pt idx="1568">
                  <c:v>1.1955</c:v>
                </c:pt>
                <c:pt idx="1569">
                  <c:v>1.1536</c:v>
                </c:pt>
                <c:pt idx="1570">
                  <c:v>1.1682999999999999</c:v>
                </c:pt>
                <c:pt idx="1571">
                  <c:v>1.2059</c:v>
                </c:pt>
                <c:pt idx="1572">
                  <c:v>1.1873</c:v>
                </c:pt>
                <c:pt idx="1573">
                  <c:v>1.1839</c:v>
                </c:pt>
                <c:pt idx="1574">
                  <c:v>1.2083999999999999</c:v>
                </c:pt>
                <c:pt idx="1575">
                  <c:v>1.2250000000000001</c:v>
                </c:pt>
                <c:pt idx="1576">
                  <c:v>1.2515000000000001</c:v>
                </c:pt>
                <c:pt idx="1577">
                  <c:v>1.2532000000000001</c:v>
                </c:pt>
                <c:pt idx="1578">
                  <c:v>1.2064999999999999</c:v>
                </c:pt>
                <c:pt idx="1579">
                  <c:v>1.1740999999999999</c:v>
                </c:pt>
                <c:pt idx="1580">
                  <c:v>1.2399</c:v>
                </c:pt>
                <c:pt idx="1581">
                  <c:v>1.1744000000000001</c:v>
                </c:pt>
                <c:pt idx="1582">
                  <c:v>1.2009000000000001</c:v>
                </c:pt>
                <c:pt idx="1583">
                  <c:v>1.3371999999999999</c:v>
                </c:pt>
                <c:pt idx="1584">
                  <c:v>1.3026</c:v>
                </c:pt>
                <c:pt idx="1585">
                  <c:v>1.2198</c:v>
                </c:pt>
                <c:pt idx="1586">
                  <c:v>1.2299</c:v>
                </c:pt>
                <c:pt idx="1587">
                  <c:v>1.2101</c:v>
                </c:pt>
                <c:pt idx="1588">
                  <c:v>1.2584</c:v>
                </c:pt>
                <c:pt idx="1589">
                  <c:v>1.2063999999999999</c:v>
                </c:pt>
                <c:pt idx="1590">
                  <c:v>1.1227</c:v>
                </c:pt>
                <c:pt idx="1591">
                  <c:v>1.1514</c:v>
                </c:pt>
                <c:pt idx="1592">
                  <c:v>1.3053999999999999</c:v>
                </c:pt>
                <c:pt idx="1593">
                  <c:v>1.2862</c:v>
                </c:pt>
                <c:pt idx="1594">
                  <c:v>1.2769999999999999</c:v>
                </c:pt>
                <c:pt idx="1595">
                  <c:v>1.1892</c:v>
                </c:pt>
                <c:pt idx="1596">
                  <c:v>1.1729000000000001</c:v>
                </c:pt>
                <c:pt idx="1597">
                  <c:v>1.2343999999999999</c:v>
                </c:pt>
                <c:pt idx="1598">
                  <c:v>1.2451000000000001</c:v>
                </c:pt>
                <c:pt idx="1599">
                  <c:v>1.1856</c:v>
                </c:pt>
                <c:pt idx="1600">
                  <c:v>1.1234</c:v>
                </c:pt>
                <c:pt idx="1601">
                  <c:v>1.0678000000000001</c:v>
                </c:pt>
                <c:pt idx="1602">
                  <c:v>1.0559000000000001</c:v>
                </c:pt>
                <c:pt idx="1603">
                  <c:v>1.0407</c:v>
                </c:pt>
                <c:pt idx="1604">
                  <c:v>1.1478999999999999</c:v>
                </c:pt>
                <c:pt idx="1605">
                  <c:v>1.1293</c:v>
                </c:pt>
                <c:pt idx="1606">
                  <c:v>1.0447</c:v>
                </c:pt>
                <c:pt idx="1607">
                  <c:v>1.0803</c:v>
                </c:pt>
                <c:pt idx="1608">
                  <c:v>1.0857000000000001</c:v>
                </c:pt>
                <c:pt idx="1609">
                  <c:v>1.1456999999999999</c:v>
                </c:pt>
                <c:pt idx="1610">
                  <c:v>1.1544000000000001</c:v>
                </c:pt>
                <c:pt idx="1611">
                  <c:v>1.1471</c:v>
                </c:pt>
                <c:pt idx="1612">
                  <c:v>1.1116999999999999</c:v>
                </c:pt>
                <c:pt idx="1613">
                  <c:v>1.0702</c:v>
                </c:pt>
                <c:pt idx="1614">
                  <c:v>1.0647</c:v>
                </c:pt>
                <c:pt idx="1615">
                  <c:v>1.0972999999999999</c:v>
                </c:pt>
                <c:pt idx="1616">
                  <c:v>1.0446</c:v>
                </c:pt>
                <c:pt idx="1617">
                  <c:v>1.1012999999999999</c:v>
                </c:pt>
                <c:pt idx="1618">
                  <c:v>1.1345000000000001</c:v>
                </c:pt>
                <c:pt idx="1619">
                  <c:v>1.1599999999999999</c:v>
                </c:pt>
                <c:pt idx="1620">
                  <c:v>1.1619999999999999</c:v>
                </c:pt>
                <c:pt idx="1621">
                  <c:v>1.1896</c:v>
                </c:pt>
                <c:pt idx="1622">
                  <c:v>1.1460999999999999</c:v>
                </c:pt>
                <c:pt idx="1623">
                  <c:v>1.1294</c:v>
                </c:pt>
                <c:pt idx="1624">
                  <c:v>1.1100000000000001</c:v>
                </c:pt>
                <c:pt idx="1625">
                  <c:v>1.1231</c:v>
                </c:pt>
                <c:pt idx="1626">
                  <c:v>1.0616000000000001</c:v>
                </c:pt>
                <c:pt idx="1627">
                  <c:v>1.0911999999999999</c:v>
                </c:pt>
                <c:pt idx="1628">
                  <c:v>1.0987</c:v>
                </c:pt>
                <c:pt idx="1629">
                  <c:v>1.0637000000000001</c:v>
                </c:pt>
                <c:pt idx="1630">
                  <c:v>1.111</c:v>
                </c:pt>
                <c:pt idx="1631">
                  <c:v>1.1148</c:v>
                </c:pt>
                <c:pt idx="1632">
                  <c:v>1.1615</c:v>
                </c:pt>
                <c:pt idx="1633">
                  <c:v>1.2138</c:v>
                </c:pt>
                <c:pt idx="1634">
                  <c:v>1.1830000000000001</c:v>
                </c:pt>
                <c:pt idx="1635">
                  <c:v>1.1214</c:v>
                </c:pt>
                <c:pt idx="1636">
                  <c:v>1.1464000000000001</c:v>
                </c:pt>
                <c:pt idx="1637">
                  <c:v>1.1258999999999999</c:v>
                </c:pt>
                <c:pt idx="1638">
                  <c:v>1.1105</c:v>
                </c:pt>
                <c:pt idx="1639">
                  <c:v>1.1453</c:v>
                </c:pt>
                <c:pt idx="1640">
                  <c:v>1.1768000000000001</c:v>
                </c:pt>
                <c:pt idx="1641">
                  <c:v>1.1501999999999999</c:v>
                </c:pt>
                <c:pt idx="1642">
                  <c:v>1.1765000000000001</c:v>
                </c:pt>
                <c:pt idx="1643">
                  <c:v>1.2082999999999999</c:v>
                </c:pt>
                <c:pt idx="1644">
                  <c:v>1.2249000000000001</c:v>
                </c:pt>
                <c:pt idx="1645">
                  <c:v>1.2483</c:v>
                </c:pt>
                <c:pt idx="1646">
                  <c:v>1.1801999999999999</c:v>
                </c:pt>
                <c:pt idx="1647">
                  <c:v>1.18</c:v>
                </c:pt>
                <c:pt idx="1648">
                  <c:v>1.1578999999999999</c:v>
                </c:pt>
                <c:pt idx="1649">
                  <c:v>1.1892</c:v>
                </c:pt>
                <c:pt idx="1650">
                  <c:v>1.2337</c:v>
                </c:pt>
                <c:pt idx="1651">
                  <c:v>1.2031000000000001</c:v>
                </c:pt>
                <c:pt idx="1652">
                  <c:v>1.2114</c:v>
                </c:pt>
                <c:pt idx="1653">
                  <c:v>1.2554000000000001</c:v>
                </c:pt>
                <c:pt idx="1654">
                  <c:v>1.2632000000000001</c:v>
                </c:pt>
                <c:pt idx="1655">
                  <c:v>1.2724</c:v>
                </c:pt>
                <c:pt idx="1656">
                  <c:v>1.2817000000000001</c:v>
                </c:pt>
                <c:pt idx="1657">
                  <c:v>1.2662</c:v>
                </c:pt>
                <c:pt idx="1658">
                  <c:v>1.2799</c:v>
                </c:pt>
                <c:pt idx="1659">
                  <c:v>1.2447999999999999</c:v>
                </c:pt>
                <c:pt idx="1660">
                  <c:v>1.1666000000000001</c:v>
                </c:pt>
                <c:pt idx="1661">
                  <c:v>1.1591</c:v>
                </c:pt>
                <c:pt idx="1662">
                  <c:v>1.1838</c:v>
                </c:pt>
                <c:pt idx="1663">
                  <c:v>1.1558999999999999</c:v>
                </c:pt>
                <c:pt idx="1664">
                  <c:v>1.1626000000000001</c:v>
                </c:pt>
                <c:pt idx="1665">
                  <c:v>1.214</c:v>
                </c:pt>
                <c:pt idx="1666">
                  <c:v>1.181</c:v>
                </c:pt>
                <c:pt idx="1667">
                  <c:v>1.1495</c:v>
                </c:pt>
                <c:pt idx="1668">
                  <c:v>1.163</c:v>
                </c:pt>
                <c:pt idx="1669">
                  <c:v>1.1707000000000001</c:v>
                </c:pt>
                <c:pt idx="1670">
                  <c:v>1.1709000000000001</c:v>
                </c:pt>
                <c:pt idx="1671">
                  <c:v>1.1934</c:v>
                </c:pt>
                <c:pt idx="1672">
                  <c:v>1.2084999999999999</c:v>
                </c:pt>
                <c:pt idx="1673">
                  <c:v>1.2297</c:v>
                </c:pt>
                <c:pt idx="1674">
                  <c:v>1.1380999999999999</c:v>
                </c:pt>
                <c:pt idx="1675">
                  <c:v>1.1839999999999999</c:v>
                </c:pt>
                <c:pt idx="1676">
                  <c:v>1.2231000000000001</c:v>
                </c:pt>
                <c:pt idx="1677">
                  <c:v>1.2649999999999999</c:v>
                </c:pt>
                <c:pt idx="1678">
                  <c:v>1.2050000000000001</c:v>
                </c:pt>
                <c:pt idx="1679">
                  <c:v>1.1583000000000001</c:v>
                </c:pt>
                <c:pt idx="1680">
                  <c:v>1.1704000000000001</c:v>
                </c:pt>
                <c:pt idx="1681">
                  <c:v>1.1817</c:v>
                </c:pt>
                <c:pt idx="1682">
                  <c:v>1.2324999999999999</c:v>
                </c:pt>
                <c:pt idx="1683">
                  <c:v>1.2017</c:v>
                </c:pt>
                <c:pt idx="1684">
                  <c:v>1.2042999999999999</c:v>
                </c:pt>
                <c:pt idx="1685">
                  <c:v>1.1482000000000001</c:v>
                </c:pt>
                <c:pt idx="1686">
                  <c:v>1.1512</c:v>
                </c:pt>
                <c:pt idx="1687">
                  <c:v>1.1986000000000001</c:v>
                </c:pt>
                <c:pt idx="1688">
                  <c:v>1.1203000000000001</c:v>
                </c:pt>
                <c:pt idx="1689">
                  <c:v>1.1731</c:v>
                </c:pt>
                <c:pt idx="1690">
                  <c:v>1.2020999999999999</c:v>
                </c:pt>
                <c:pt idx="1691">
                  <c:v>1.1559999999999999</c:v>
                </c:pt>
                <c:pt idx="1692">
                  <c:v>1.1482000000000001</c:v>
                </c:pt>
                <c:pt idx="1693">
                  <c:v>1.175</c:v>
                </c:pt>
                <c:pt idx="1694">
                  <c:v>1.1811</c:v>
                </c:pt>
                <c:pt idx="1695">
                  <c:v>1.2117</c:v>
                </c:pt>
                <c:pt idx="1696">
                  <c:v>1.1831</c:v>
                </c:pt>
                <c:pt idx="1697">
                  <c:v>1.1983999999999999</c:v>
                </c:pt>
                <c:pt idx="1698">
                  <c:v>1.2053</c:v>
                </c:pt>
                <c:pt idx="1699">
                  <c:v>1.2065999999999999</c:v>
                </c:pt>
                <c:pt idx="1700">
                  <c:v>1.2076</c:v>
                </c:pt>
                <c:pt idx="1701">
                  <c:v>1.2222999999999999</c:v>
                </c:pt>
                <c:pt idx="1702">
                  <c:v>1.1990000000000001</c:v>
                </c:pt>
                <c:pt idx="1703">
                  <c:v>1.2465999999999999</c:v>
                </c:pt>
                <c:pt idx="1704">
                  <c:v>1.2745</c:v>
                </c:pt>
                <c:pt idx="1705">
                  <c:v>1.2897000000000001</c:v>
                </c:pt>
                <c:pt idx="1706">
                  <c:v>1.2721</c:v>
                </c:pt>
                <c:pt idx="1707">
                  <c:v>1.2947</c:v>
                </c:pt>
                <c:pt idx="1708">
                  <c:v>1.2995000000000001</c:v>
                </c:pt>
                <c:pt idx="1709">
                  <c:v>1.3180000000000001</c:v>
                </c:pt>
                <c:pt idx="1710">
                  <c:v>1.3339000000000001</c:v>
                </c:pt>
                <c:pt idx="1711">
                  <c:v>1.3956</c:v>
                </c:pt>
                <c:pt idx="1712">
                  <c:v>1.3937999999999999</c:v>
                </c:pt>
                <c:pt idx="1713">
                  <c:v>1.3665</c:v>
                </c:pt>
                <c:pt idx="1714">
                  <c:v>1.3212999999999999</c:v>
                </c:pt>
                <c:pt idx="1715">
                  <c:v>1.3423</c:v>
                </c:pt>
                <c:pt idx="1716">
                  <c:v>1.3240000000000001</c:v>
                </c:pt>
                <c:pt idx="1717">
                  <c:v>1.2548999999999999</c:v>
                </c:pt>
                <c:pt idx="1718">
                  <c:v>1.2408999999999999</c:v>
                </c:pt>
                <c:pt idx="1719">
                  <c:v>1.2353000000000001</c:v>
                </c:pt>
                <c:pt idx="1720">
                  <c:v>1.2572000000000001</c:v>
                </c:pt>
                <c:pt idx="1721">
                  <c:v>1.3092999999999999</c:v>
                </c:pt>
                <c:pt idx="1722">
                  <c:v>1.278</c:v>
                </c:pt>
                <c:pt idx="1723">
                  <c:v>1.3378000000000001</c:v>
                </c:pt>
                <c:pt idx="1724">
                  <c:v>1.3050999999999999</c:v>
                </c:pt>
                <c:pt idx="1725">
                  <c:v>1.3153999999999999</c:v>
                </c:pt>
                <c:pt idx="1726">
                  <c:v>1.2139</c:v>
                </c:pt>
                <c:pt idx="1727">
                  <c:v>1.2319</c:v>
                </c:pt>
                <c:pt idx="1728">
                  <c:v>1.238</c:v>
                </c:pt>
                <c:pt idx="1729">
                  <c:v>1.2944</c:v>
                </c:pt>
                <c:pt idx="1730">
                  <c:v>1.3062</c:v>
                </c:pt>
                <c:pt idx="1731">
                  <c:v>1.2182999999999999</c:v>
                </c:pt>
                <c:pt idx="1732">
                  <c:v>1.1997</c:v>
                </c:pt>
                <c:pt idx="1733">
                  <c:v>1.3271999999999999</c:v>
                </c:pt>
                <c:pt idx="1734">
                  <c:v>1.2331000000000001</c:v>
                </c:pt>
                <c:pt idx="1735">
                  <c:v>1.1563000000000001</c:v>
                </c:pt>
                <c:pt idx="1736">
                  <c:v>1.1097999999999999</c:v>
                </c:pt>
                <c:pt idx="1737">
                  <c:v>1.1042000000000001</c:v>
                </c:pt>
                <c:pt idx="1738">
                  <c:v>1.1746000000000001</c:v>
                </c:pt>
                <c:pt idx="1739">
                  <c:v>1.2012</c:v>
                </c:pt>
                <c:pt idx="1740">
                  <c:v>1.1729000000000001</c:v>
                </c:pt>
                <c:pt idx="1741">
                  <c:v>1.1681999999999999</c:v>
                </c:pt>
                <c:pt idx="1742">
                  <c:v>1.1605000000000001</c:v>
                </c:pt>
                <c:pt idx="1743">
                  <c:v>1.1572</c:v>
                </c:pt>
                <c:pt idx="1744">
                  <c:v>1.2030000000000001</c:v>
                </c:pt>
                <c:pt idx="1745">
                  <c:v>1.1294999999999999</c:v>
                </c:pt>
                <c:pt idx="1746">
                  <c:v>1.1443000000000001</c:v>
                </c:pt>
                <c:pt idx="1747">
                  <c:v>1.2563</c:v>
                </c:pt>
                <c:pt idx="1748">
                  <c:v>1.2905</c:v>
                </c:pt>
                <c:pt idx="1749">
                  <c:v>1.1998</c:v>
                </c:pt>
                <c:pt idx="1750">
                  <c:v>1.1738999999999999</c:v>
                </c:pt>
                <c:pt idx="1751">
                  <c:v>1.2623</c:v>
                </c:pt>
                <c:pt idx="1752">
                  <c:v>1.2130000000000001</c:v>
                </c:pt>
                <c:pt idx="1753">
                  <c:v>1.0729</c:v>
                </c:pt>
                <c:pt idx="1754">
                  <c:v>1.097</c:v>
                </c:pt>
                <c:pt idx="1755">
                  <c:v>1.0527</c:v>
                </c:pt>
                <c:pt idx="1756">
                  <c:v>1.1642999999999999</c:v>
                </c:pt>
                <c:pt idx="1757">
                  <c:v>1.1974</c:v>
                </c:pt>
                <c:pt idx="1758">
                  <c:v>1.2481</c:v>
                </c:pt>
                <c:pt idx="1759">
                  <c:v>1.2569999999999999</c:v>
                </c:pt>
                <c:pt idx="1760">
                  <c:v>1.2811999999999999</c:v>
                </c:pt>
                <c:pt idx="1761">
                  <c:v>1.2465999999999999</c:v>
                </c:pt>
                <c:pt idx="1762">
                  <c:v>1.2199</c:v>
                </c:pt>
                <c:pt idx="1763">
                  <c:v>1.2266999999999999</c:v>
                </c:pt>
                <c:pt idx="1764">
                  <c:v>1.2645</c:v>
                </c:pt>
                <c:pt idx="1765">
                  <c:v>1.2267999999999999</c:v>
                </c:pt>
                <c:pt idx="1766">
                  <c:v>1.1549</c:v>
                </c:pt>
                <c:pt idx="1767">
                  <c:v>1.1992</c:v>
                </c:pt>
                <c:pt idx="1768">
                  <c:v>1.2275</c:v>
                </c:pt>
                <c:pt idx="1769">
                  <c:v>1.2037</c:v>
                </c:pt>
                <c:pt idx="1770">
                  <c:v>1.2060999999999999</c:v>
                </c:pt>
                <c:pt idx="1771">
                  <c:v>1.2045999999999999</c:v>
                </c:pt>
                <c:pt idx="1772">
                  <c:v>1.2158</c:v>
                </c:pt>
                <c:pt idx="1773">
                  <c:v>1.0911999999999999</c:v>
                </c:pt>
                <c:pt idx="1774">
                  <c:v>1.1685000000000001</c:v>
                </c:pt>
                <c:pt idx="1775">
                  <c:v>1.1435999999999999</c:v>
                </c:pt>
                <c:pt idx="1776">
                  <c:v>1.2055</c:v>
                </c:pt>
                <c:pt idx="1777">
                  <c:v>1.1868000000000001</c:v>
                </c:pt>
                <c:pt idx="1778">
                  <c:v>1.1665000000000001</c:v>
                </c:pt>
                <c:pt idx="1779">
                  <c:v>1.2162999999999999</c:v>
                </c:pt>
                <c:pt idx="1780">
                  <c:v>1.1852</c:v>
                </c:pt>
                <c:pt idx="1781">
                  <c:v>1.2134</c:v>
                </c:pt>
                <c:pt idx="1782">
                  <c:v>1.0610999999999999</c:v>
                </c:pt>
                <c:pt idx="1783">
                  <c:v>1.095</c:v>
                </c:pt>
                <c:pt idx="1784">
                  <c:v>1.1493</c:v>
                </c:pt>
                <c:pt idx="1785">
                  <c:v>1.1215999999999999</c:v>
                </c:pt>
                <c:pt idx="1786">
                  <c:v>1.1793</c:v>
                </c:pt>
                <c:pt idx="1787">
                  <c:v>1.2315</c:v>
                </c:pt>
                <c:pt idx="1788">
                  <c:v>1.2130000000000001</c:v>
                </c:pt>
                <c:pt idx="1789">
                  <c:v>1.2166999999999999</c:v>
                </c:pt>
                <c:pt idx="1790">
                  <c:v>1.2184999999999999</c:v>
                </c:pt>
                <c:pt idx="1791">
                  <c:v>1.123</c:v>
                </c:pt>
                <c:pt idx="1792">
                  <c:v>1.1711</c:v>
                </c:pt>
                <c:pt idx="1793">
                  <c:v>1.1714</c:v>
                </c:pt>
                <c:pt idx="1794">
                  <c:v>1.1937</c:v>
                </c:pt>
                <c:pt idx="1795">
                  <c:v>1.2369000000000001</c:v>
                </c:pt>
                <c:pt idx="1796">
                  <c:v>1.2724</c:v>
                </c:pt>
                <c:pt idx="1797">
                  <c:v>1.3144</c:v>
                </c:pt>
                <c:pt idx="1798">
                  <c:v>1.3063</c:v>
                </c:pt>
                <c:pt idx="1799">
                  <c:v>1.2723</c:v>
                </c:pt>
                <c:pt idx="1800">
                  <c:v>1.2566999999999999</c:v>
                </c:pt>
                <c:pt idx="1801">
                  <c:v>1.2076</c:v>
                </c:pt>
                <c:pt idx="1802">
                  <c:v>1.1684000000000001</c:v>
                </c:pt>
                <c:pt idx="1803">
                  <c:v>1.1254999999999999</c:v>
                </c:pt>
                <c:pt idx="1804">
                  <c:v>1.1718999999999999</c:v>
                </c:pt>
                <c:pt idx="1805">
                  <c:v>1.1588000000000001</c:v>
                </c:pt>
                <c:pt idx="1806">
                  <c:v>1.2042999999999999</c:v>
                </c:pt>
                <c:pt idx="1807">
                  <c:v>1.2762</c:v>
                </c:pt>
                <c:pt idx="1808">
                  <c:v>1.2173</c:v>
                </c:pt>
                <c:pt idx="1809">
                  <c:v>1.2031000000000001</c:v>
                </c:pt>
                <c:pt idx="1810">
                  <c:v>1.2387999999999999</c:v>
                </c:pt>
                <c:pt idx="1811">
                  <c:v>1.2155</c:v>
                </c:pt>
                <c:pt idx="1812">
                  <c:v>1.2036</c:v>
                </c:pt>
                <c:pt idx="1813">
                  <c:v>1.1983999999999999</c:v>
                </c:pt>
                <c:pt idx="1814">
                  <c:v>1.1409</c:v>
                </c:pt>
                <c:pt idx="1815">
                  <c:v>1.1833</c:v>
                </c:pt>
                <c:pt idx="1816">
                  <c:v>1.1869000000000001</c:v>
                </c:pt>
                <c:pt idx="1817">
                  <c:v>1.1202000000000001</c:v>
                </c:pt>
                <c:pt idx="1818">
                  <c:v>1.1677</c:v>
                </c:pt>
                <c:pt idx="1819">
                  <c:v>1.2095</c:v>
                </c:pt>
                <c:pt idx="1820">
                  <c:v>1.1865000000000001</c:v>
                </c:pt>
                <c:pt idx="1821">
                  <c:v>1.1400999999999999</c:v>
                </c:pt>
                <c:pt idx="1822">
                  <c:v>1.1923999999999999</c:v>
                </c:pt>
                <c:pt idx="1823">
                  <c:v>1.1277999999999999</c:v>
                </c:pt>
                <c:pt idx="1824">
                  <c:v>1.1119000000000001</c:v>
                </c:pt>
                <c:pt idx="1825">
                  <c:v>1.1291</c:v>
                </c:pt>
                <c:pt idx="1826">
                  <c:v>1.1432</c:v>
                </c:pt>
                <c:pt idx="1827">
                  <c:v>1.1029</c:v>
                </c:pt>
                <c:pt idx="1828">
                  <c:v>1.0662</c:v>
                </c:pt>
                <c:pt idx="1829">
                  <c:v>1.0307999999999999</c:v>
                </c:pt>
                <c:pt idx="1830">
                  <c:v>1.1176999999999999</c:v>
                </c:pt>
                <c:pt idx="1831">
                  <c:v>1.0727</c:v>
                </c:pt>
                <c:pt idx="1832">
                  <c:v>1.0189999999999999</c:v>
                </c:pt>
                <c:pt idx="1833">
                  <c:v>1.0718000000000001</c:v>
                </c:pt>
                <c:pt idx="1834">
                  <c:v>1.1241000000000001</c:v>
                </c:pt>
                <c:pt idx="1835">
                  <c:v>1.2750999999999999</c:v>
                </c:pt>
                <c:pt idx="1836">
                  <c:v>1.2648999999999999</c:v>
                </c:pt>
                <c:pt idx="1837">
                  <c:v>1.2005999999999999</c:v>
                </c:pt>
                <c:pt idx="1838">
                  <c:v>1.1709000000000001</c:v>
                </c:pt>
                <c:pt idx="1839">
                  <c:v>1.1217999999999999</c:v>
                </c:pt>
                <c:pt idx="1840">
                  <c:v>1.1093999999999999</c:v>
                </c:pt>
                <c:pt idx="1841">
                  <c:v>1.1408</c:v>
                </c:pt>
                <c:pt idx="1842">
                  <c:v>1.1305000000000001</c:v>
                </c:pt>
                <c:pt idx="1843">
                  <c:v>1.173</c:v>
                </c:pt>
                <c:pt idx="1844">
                  <c:v>1.2230000000000001</c:v>
                </c:pt>
                <c:pt idx="1845">
                  <c:v>1.1798</c:v>
                </c:pt>
                <c:pt idx="1846">
                  <c:v>1.2023999999999999</c:v>
                </c:pt>
                <c:pt idx="1847">
                  <c:v>1.1313</c:v>
                </c:pt>
                <c:pt idx="1848">
                  <c:v>1.107</c:v>
                </c:pt>
                <c:pt idx="1849">
                  <c:v>1.2</c:v>
                </c:pt>
                <c:pt idx="1850">
                  <c:v>1.2079</c:v>
                </c:pt>
                <c:pt idx="1851">
                  <c:v>1.2248000000000001</c:v>
                </c:pt>
                <c:pt idx="1852">
                  <c:v>1.2861</c:v>
                </c:pt>
                <c:pt idx="1853">
                  <c:v>1.3214999999999999</c:v>
                </c:pt>
                <c:pt idx="1854">
                  <c:v>1.2363999999999999</c:v>
                </c:pt>
                <c:pt idx="1855">
                  <c:v>1.1996</c:v>
                </c:pt>
                <c:pt idx="1856">
                  <c:v>1.2101999999999999</c:v>
                </c:pt>
                <c:pt idx="1857">
                  <c:v>1.2017</c:v>
                </c:pt>
                <c:pt idx="1858">
                  <c:v>1.1485000000000001</c:v>
                </c:pt>
                <c:pt idx="1859">
                  <c:v>1.2052</c:v>
                </c:pt>
                <c:pt idx="1860">
                  <c:v>1.2281</c:v>
                </c:pt>
                <c:pt idx="1861">
                  <c:v>1.27</c:v>
                </c:pt>
                <c:pt idx="1862">
                  <c:v>1.2324999999999999</c:v>
                </c:pt>
                <c:pt idx="1863">
                  <c:v>1.1624000000000001</c:v>
                </c:pt>
                <c:pt idx="1864">
                  <c:v>1.1480999999999999</c:v>
                </c:pt>
                <c:pt idx="1865">
                  <c:v>1.1193</c:v>
                </c:pt>
                <c:pt idx="1866">
                  <c:v>1.1565000000000001</c:v>
                </c:pt>
                <c:pt idx="1867">
                  <c:v>1.0512999999999999</c:v>
                </c:pt>
                <c:pt idx="1868">
                  <c:v>1.0745</c:v>
                </c:pt>
                <c:pt idx="1869">
                  <c:v>1.1021000000000001</c:v>
                </c:pt>
                <c:pt idx="1870">
                  <c:v>1.1772</c:v>
                </c:pt>
                <c:pt idx="1871">
                  <c:v>1.1331</c:v>
                </c:pt>
                <c:pt idx="1872">
                  <c:v>1.1457999999999999</c:v>
                </c:pt>
                <c:pt idx="1873">
                  <c:v>1.1791</c:v>
                </c:pt>
                <c:pt idx="1874">
                  <c:v>1.3089</c:v>
                </c:pt>
                <c:pt idx="1875">
                  <c:v>1.2895000000000001</c:v>
                </c:pt>
                <c:pt idx="1876">
                  <c:v>1.1979</c:v>
                </c:pt>
                <c:pt idx="1877">
                  <c:v>1.1802999999999999</c:v>
                </c:pt>
                <c:pt idx="1878">
                  <c:v>1.2514000000000001</c:v>
                </c:pt>
                <c:pt idx="1879">
                  <c:v>1.2292000000000001</c:v>
                </c:pt>
                <c:pt idx="1880">
                  <c:v>1.2061999999999999</c:v>
                </c:pt>
                <c:pt idx="1881">
                  <c:v>1.2543</c:v>
                </c:pt>
                <c:pt idx="1882">
                  <c:v>1.3391</c:v>
                </c:pt>
                <c:pt idx="1883">
                  <c:v>1.3239000000000001</c:v>
                </c:pt>
                <c:pt idx="1884">
                  <c:v>1.2405999999999999</c:v>
                </c:pt>
                <c:pt idx="1885">
                  <c:v>1.2329000000000001</c:v>
                </c:pt>
                <c:pt idx="1886">
                  <c:v>1.2195</c:v>
                </c:pt>
                <c:pt idx="1887">
                  <c:v>1.1540999999999999</c:v>
                </c:pt>
                <c:pt idx="1888">
                  <c:v>1.1378999999999999</c:v>
                </c:pt>
                <c:pt idx="1889">
                  <c:v>1.1335</c:v>
                </c:pt>
                <c:pt idx="1890">
                  <c:v>1.131</c:v>
                </c:pt>
                <c:pt idx="1891">
                  <c:v>1.1847000000000001</c:v>
                </c:pt>
                <c:pt idx="1892">
                  <c:v>1.1789000000000001</c:v>
                </c:pt>
                <c:pt idx="1893">
                  <c:v>1.2049000000000001</c:v>
                </c:pt>
                <c:pt idx="1894">
                  <c:v>1.1980999999999999</c:v>
                </c:pt>
                <c:pt idx="1895">
                  <c:v>1.1449</c:v>
                </c:pt>
                <c:pt idx="1896">
                  <c:v>1.1472</c:v>
                </c:pt>
                <c:pt idx="1897">
                  <c:v>1.0968</c:v>
                </c:pt>
                <c:pt idx="1898">
                  <c:v>1.1860999999999999</c:v>
                </c:pt>
                <c:pt idx="1899">
                  <c:v>1.1157999999999999</c:v>
                </c:pt>
                <c:pt idx="1900">
                  <c:v>1.1335999999999999</c:v>
                </c:pt>
                <c:pt idx="1901">
                  <c:v>1.1256999999999999</c:v>
                </c:pt>
                <c:pt idx="1902">
                  <c:v>1.2000999999999999</c:v>
                </c:pt>
                <c:pt idx="1903">
                  <c:v>1.2089000000000001</c:v>
                </c:pt>
                <c:pt idx="1904">
                  <c:v>1.2608999999999999</c:v>
                </c:pt>
                <c:pt idx="1905">
                  <c:v>1.2498</c:v>
                </c:pt>
                <c:pt idx="1906">
                  <c:v>1.1948000000000001</c:v>
                </c:pt>
                <c:pt idx="1907">
                  <c:v>1.1943999999999999</c:v>
                </c:pt>
                <c:pt idx="1908">
                  <c:v>1.1579999999999999</c:v>
                </c:pt>
                <c:pt idx="1909">
                  <c:v>1.1460999999999999</c:v>
                </c:pt>
                <c:pt idx="1910">
                  <c:v>1.1466000000000001</c:v>
                </c:pt>
                <c:pt idx="1911">
                  <c:v>1.1093</c:v>
                </c:pt>
                <c:pt idx="1912">
                  <c:v>1.1746000000000001</c:v>
                </c:pt>
                <c:pt idx="1913">
                  <c:v>1.1766000000000001</c:v>
                </c:pt>
                <c:pt idx="1914">
                  <c:v>1.1068</c:v>
                </c:pt>
                <c:pt idx="1915">
                  <c:v>1.1914</c:v>
                </c:pt>
                <c:pt idx="1916">
                  <c:v>1.1982999999999999</c:v>
                </c:pt>
                <c:pt idx="1917">
                  <c:v>1.2057</c:v>
                </c:pt>
                <c:pt idx="1918">
                  <c:v>1.1686000000000001</c:v>
                </c:pt>
                <c:pt idx="1919">
                  <c:v>1.2216</c:v>
                </c:pt>
                <c:pt idx="1920">
                  <c:v>1.2079</c:v>
                </c:pt>
                <c:pt idx="1921">
                  <c:v>1.1989000000000001</c:v>
                </c:pt>
                <c:pt idx="1922">
                  <c:v>1.2156</c:v>
                </c:pt>
                <c:pt idx="1923">
                  <c:v>1.2416</c:v>
                </c:pt>
                <c:pt idx="1924">
                  <c:v>1.1841999999999999</c:v>
                </c:pt>
                <c:pt idx="1925">
                  <c:v>1.0864</c:v>
                </c:pt>
                <c:pt idx="1926">
                  <c:v>1.1662999999999999</c:v>
                </c:pt>
                <c:pt idx="1927">
                  <c:v>1.1987000000000001</c:v>
                </c:pt>
                <c:pt idx="1928">
                  <c:v>1.1924999999999999</c:v>
                </c:pt>
                <c:pt idx="1929">
                  <c:v>1.1620999999999999</c:v>
                </c:pt>
                <c:pt idx="1930">
                  <c:v>1.0924</c:v>
                </c:pt>
                <c:pt idx="1931">
                  <c:v>1.0967</c:v>
                </c:pt>
                <c:pt idx="1932">
                  <c:v>1.1367</c:v>
                </c:pt>
                <c:pt idx="1933">
                  <c:v>1.1403000000000001</c:v>
                </c:pt>
                <c:pt idx="1934">
                  <c:v>1.1857</c:v>
                </c:pt>
                <c:pt idx="1935">
                  <c:v>1.1031</c:v>
                </c:pt>
                <c:pt idx="1936">
                  <c:v>1.2102999999999999</c:v>
                </c:pt>
                <c:pt idx="1937">
                  <c:v>1.1889000000000001</c:v>
                </c:pt>
                <c:pt idx="1938">
                  <c:v>1.1357999999999999</c:v>
                </c:pt>
                <c:pt idx="1939">
                  <c:v>1.2005999999999999</c:v>
                </c:pt>
                <c:pt idx="1940">
                  <c:v>1.2154</c:v>
                </c:pt>
                <c:pt idx="1941">
                  <c:v>1.1776</c:v>
                </c:pt>
                <c:pt idx="1942">
                  <c:v>1.2158</c:v>
                </c:pt>
                <c:pt idx="1943">
                  <c:v>1.1831</c:v>
                </c:pt>
                <c:pt idx="1944">
                  <c:v>1.1384000000000001</c:v>
                </c:pt>
                <c:pt idx="1945">
                  <c:v>1.1819</c:v>
                </c:pt>
                <c:pt idx="1946">
                  <c:v>1.1495</c:v>
                </c:pt>
                <c:pt idx="1947">
                  <c:v>1.1558999999999999</c:v>
                </c:pt>
                <c:pt idx="1948">
                  <c:v>1.2037</c:v>
                </c:pt>
                <c:pt idx="1949">
                  <c:v>1.2017</c:v>
                </c:pt>
                <c:pt idx="1950">
                  <c:v>1.2098</c:v>
                </c:pt>
                <c:pt idx="1951">
                  <c:v>1.2299</c:v>
                </c:pt>
                <c:pt idx="1952">
                  <c:v>1.1686000000000001</c:v>
                </c:pt>
                <c:pt idx="1953">
                  <c:v>1.0948</c:v>
                </c:pt>
                <c:pt idx="1954">
                  <c:v>1.1822999999999999</c:v>
                </c:pt>
                <c:pt idx="1955">
                  <c:v>1.2293000000000001</c:v>
                </c:pt>
                <c:pt idx="1956">
                  <c:v>1.1411</c:v>
                </c:pt>
                <c:pt idx="1957">
                  <c:v>1.1185</c:v>
                </c:pt>
                <c:pt idx="1958">
                  <c:v>1.0623</c:v>
                </c:pt>
                <c:pt idx="1959">
                  <c:v>1.0905</c:v>
                </c:pt>
                <c:pt idx="1960">
                  <c:v>1.0808</c:v>
                </c:pt>
                <c:pt idx="1961">
                  <c:v>1.0653999999999999</c:v>
                </c:pt>
                <c:pt idx="1962">
                  <c:v>1.0888</c:v>
                </c:pt>
                <c:pt idx="1963">
                  <c:v>1.1256999999999999</c:v>
                </c:pt>
                <c:pt idx="1964">
                  <c:v>1.0794999999999999</c:v>
                </c:pt>
                <c:pt idx="1965">
                  <c:v>1.0848</c:v>
                </c:pt>
                <c:pt idx="1966">
                  <c:v>1.0629999999999999</c:v>
                </c:pt>
                <c:pt idx="1967">
                  <c:v>1.1021000000000001</c:v>
                </c:pt>
                <c:pt idx="1968">
                  <c:v>1.0780000000000001</c:v>
                </c:pt>
                <c:pt idx="1969">
                  <c:v>1.0470999999999999</c:v>
                </c:pt>
                <c:pt idx="1970">
                  <c:v>1.0488999999999999</c:v>
                </c:pt>
                <c:pt idx="1971">
                  <c:v>1.1043000000000001</c:v>
                </c:pt>
                <c:pt idx="1972">
                  <c:v>1.1266</c:v>
                </c:pt>
                <c:pt idx="1973">
                  <c:v>1.1071</c:v>
                </c:pt>
                <c:pt idx="1974">
                  <c:v>1.0865</c:v>
                </c:pt>
                <c:pt idx="1975">
                  <c:v>1.1902999999999999</c:v>
                </c:pt>
                <c:pt idx="1976">
                  <c:v>1.1934</c:v>
                </c:pt>
                <c:pt idx="1977">
                  <c:v>1.1109</c:v>
                </c:pt>
                <c:pt idx="1978">
                  <c:v>1.1113</c:v>
                </c:pt>
                <c:pt idx="1979">
                  <c:v>1.1172</c:v>
                </c:pt>
                <c:pt idx="1980">
                  <c:v>1.1577</c:v>
                </c:pt>
                <c:pt idx="1981">
                  <c:v>1.1416999999999999</c:v>
                </c:pt>
                <c:pt idx="1982">
                  <c:v>1.1676</c:v>
                </c:pt>
                <c:pt idx="1983">
                  <c:v>1.1214999999999999</c:v>
                </c:pt>
                <c:pt idx="1984">
                  <c:v>1.0993999999999999</c:v>
                </c:pt>
                <c:pt idx="1985">
                  <c:v>1.0634999999999999</c:v>
                </c:pt>
                <c:pt idx="1986">
                  <c:v>1.103</c:v>
                </c:pt>
                <c:pt idx="1987">
                  <c:v>1.1625000000000001</c:v>
                </c:pt>
                <c:pt idx="1988">
                  <c:v>1.0759000000000001</c:v>
                </c:pt>
                <c:pt idx="1989">
                  <c:v>1.0849</c:v>
                </c:pt>
                <c:pt idx="1990">
                  <c:v>1.0822000000000001</c:v>
                </c:pt>
                <c:pt idx="1991">
                  <c:v>1.0760000000000001</c:v>
                </c:pt>
                <c:pt idx="1992">
                  <c:v>1.0612999999999999</c:v>
                </c:pt>
                <c:pt idx="1993">
                  <c:v>1.0851999999999999</c:v>
                </c:pt>
                <c:pt idx="1994">
                  <c:v>1.036</c:v>
                </c:pt>
                <c:pt idx="1995">
                  <c:v>0.99390000000000001</c:v>
                </c:pt>
                <c:pt idx="1996">
                  <c:v>1.0176000000000001</c:v>
                </c:pt>
                <c:pt idx="1997">
                  <c:v>1.0940000000000001</c:v>
                </c:pt>
                <c:pt idx="1998">
                  <c:v>1.1202000000000001</c:v>
                </c:pt>
                <c:pt idx="1999">
                  <c:v>1.1013999999999999</c:v>
                </c:pt>
                <c:pt idx="2000">
                  <c:v>1.0482</c:v>
                </c:pt>
                <c:pt idx="2001">
                  <c:v>1.1609</c:v>
                </c:pt>
                <c:pt idx="2002">
                  <c:v>1.1276999999999999</c:v>
                </c:pt>
                <c:pt idx="2003">
                  <c:v>1.1244000000000001</c:v>
                </c:pt>
                <c:pt idx="2004">
                  <c:v>1.0580000000000001</c:v>
                </c:pt>
                <c:pt idx="2005">
                  <c:v>1.1093</c:v>
                </c:pt>
                <c:pt idx="2006">
                  <c:v>1.0811999999999999</c:v>
                </c:pt>
                <c:pt idx="2007">
                  <c:v>1.139</c:v>
                </c:pt>
                <c:pt idx="2008">
                  <c:v>1.2109000000000001</c:v>
                </c:pt>
                <c:pt idx="2009">
                  <c:v>1.1735</c:v>
                </c:pt>
                <c:pt idx="2010">
                  <c:v>1.2</c:v>
                </c:pt>
                <c:pt idx="2011">
                  <c:v>1.1786000000000001</c:v>
                </c:pt>
                <c:pt idx="2012">
                  <c:v>1.1517999999999999</c:v>
                </c:pt>
                <c:pt idx="2013">
                  <c:v>1.1512</c:v>
                </c:pt>
                <c:pt idx="2014">
                  <c:v>1.097</c:v>
                </c:pt>
                <c:pt idx="2015">
                  <c:v>1.145</c:v>
                </c:pt>
                <c:pt idx="2016">
                  <c:v>1.0844</c:v>
                </c:pt>
                <c:pt idx="2017">
                  <c:v>1.1076999999999999</c:v>
                </c:pt>
                <c:pt idx="2018">
                  <c:v>1.1474</c:v>
                </c:pt>
                <c:pt idx="2019">
                  <c:v>1.167</c:v>
                </c:pt>
                <c:pt idx="2020">
                  <c:v>1.1994</c:v>
                </c:pt>
                <c:pt idx="2021">
                  <c:v>1.1918</c:v>
                </c:pt>
                <c:pt idx="2022">
                  <c:v>1.1778</c:v>
                </c:pt>
                <c:pt idx="2023">
                  <c:v>1.3185</c:v>
                </c:pt>
                <c:pt idx="2024">
                  <c:v>1.2863</c:v>
                </c:pt>
                <c:pt idx="2025">
                  <c:v>1.2395</c:v>
                </c:pt>
                <c:pt idx="2026">
                  <c:v>1.1806000000000001</c:v>
                </c:pt>
                <c:pt idx="2027">
                  <c:v>1.1975</c:v>
                </c:pt>
                <c:pt idx="2028">
                  <c:v>1.1901999999999999</c:v>
                </c:pt>
                <c:pt idx="2029">
                  <c:v>1.222</c:v>
                </c:pt>
                <c:pt idx="2030">
                  <c:v>1.2347999999999999</c:v>
                </c:pt>
                <c:pt idx="2031">
                  <c:v>1.252</c:v>
                </c:pt>
                <c:pt idx="2032">
                  <c:v>1.1628000000000001</c:v>
                </c:pt>
                <c:pt idx="2033">
                  <c:v>1.1747000000000001</c:v>
                </c:pt>
                <c:pt idx="2034">
                  <c:v>1.2322</c:v>
                </c:pt>
                <c:pt idx="2035">
                  <c:v>1.1902999999999999</c:v>
                </c:pt>
                <c:pt idx="2036">
                  <c:v>1.2604</c:v>
                </c:pt>
                <c:pt idx="2037">
                  <c:v>1.262</c:v>
                </c:pt>
                <c:pt idx="2038">
                  <c:v>1.2751999999999999</c:v>
                </c:pt>
                <c:pt idx="2039">
                  <c:v>1.1932</c:v>
                </c:pt>
                <c:pt idx="2040">
                  <c:v>1.2291000000000001</c:v>
                </c:pt>
                <c:pt idx="2041">
                  <c:v>1.22</c:v>
                </c:pt>
                <c:pt idx="2042">
                  <c:v>1.1288</c:v>
                </c:pt>
                <c:pt idx="2043">
                  <c:v>1.0940000000000001</c:v>
                </c:pt>
                <c:pt idx="2044">
                  <c:v>1.1228</c:v>
                </c:pt>
                <c:pt idx="2045">
                  <c:v>1.1356999999999999</c:v>
                </c:pt>
                <c:pt idx="2046">
                  <c:v>1.0531999999999999</c:v>
                </c:pt>
                <c:pt idx="2047">
                  <c:v>1.0749</c:v>
                </c:pt>
                <c:pt idx="2048">
                  <c:v>1.0844</c:v>
                </c:pt>
                <c:pt idx="2049">
                  <c:v>1.1605000000000001</c:v>
                </c:pt>
                <c:pt idx="2050">
                  <c:v>1.2219</c:v>
                </c:pt>
                <c:pt idx="2051">
                  <c:v>1.1618999999999999</c:v>
                </c:pt>
                <c:pt idx="2052">
                  <c:v>1.1842999999999999</c:v>
                </c:pt>
                <c:pt idx="2053">
                  <c:v>1.0992</c:v>
                </c:pt>
                <c:pt idx="2054">
                  <c:v>1.0865</c:v>
                </c:pt>
                <c:pt idx="2055">
                  <c:v>1.1247</c:v>
                </c:pt>
                <c:pt idx="2056">
                  <c:v>1.2045999999999999</c:v>
                </c:pt>
                <c:pt idx="2057">
                  <c:v>1.1415</c:v>
                </c:pt>
                <c:pt idx="2058">
                  <c:v>1.1309</c:v>
                </c:pt>
                <c:pt idx="2059">
                  <c:v>1.1215999999999999</c:v>
                </c:pt>
                <c:pt idx="2060">
                  <c:v>1.1912</c:v>
                </c:pt>
                <c:pt idx="2061">
                  <c:v>1.2004999999999999</c:v>
                </c:pt>
                <c:pt idx="2062">
                  <c:v>1.1956</c:v>
                </c:pt>
                <c:pt idx="2063">
                  <c:v>1.2116</c:v>
                </c:pt>
                <c:pt idx="2064">
                  <c:v>1.2116</c:v>
                </c:pt>
                <c:pt idx="2065">
                  <c:v>1.2032</c:v>
                </c:pt>
                <c:pt idx="2066">
                  <c:v>1.2315</c:v>
                </c:pt>
                <c:pt idx="2067">
                  <c:v>1.2243999999999999</c:v>
                </c:pt>
                <c:pt idx="2068">
                  <c:v>1.1259999999999999</c:v>
                </c:pt>
                <c:pt idx="2069">
                  <c:v>1.1175999999999999</c:v>
                </c:pt>
                <c:pt idx="2070">
                  <c:v>1.1218999999999999</c:v>
                </c:pt>
                <c:pt idx="2071">
                  <c:v>1.0831</c:v>
                </c:pt>
                <c:pt idx="2072">
                  <c:v>1.1167</c:v>
                </c:pt>
                <c:pt idx="2073">
                  <c:v>1.1191</c:v>
                </c:pt>
                <c:pt idx="2074">
                  <c:v>1.0972</c:v>
                </c:pt>
                <c:pt idx="2075">
                  <c:v>1.0779000000000001</c:v>
                </c:pt>
                <c:pt idx="2076">
                  <c:v>1.0979000000000001</c:v>
                </c:pt>
                <c:pt idx="2077">
                  <c:v>1.1141000000000001</c:v>
                </c:pt>
                <c:pt idx="2078">
                  <c:v>1.0609</c:v>
                </c:pt>
                <c:pt idx="2079">
                  <c:v>1.0780000000000001</c:v>
                </c:pt>
                <c:pt idx="2080">
                  <c:v>1.1119000000000001</c:v>
                </c:pt>
                <c:pt idx="2081">
                  <c:v>1.0613999999999999</c:v>
                </c:pt>
                <c:pt idx="2082">
                  <c:v>1.133</c:v>
                </c:pt>
                <c:pt idx="2083">
                  <c:v>1.1093999999999999</c:v>
                </c:pt>
                <c:pt idx="2084">
                  <c:v>1.1397999999999999</c:v>
                </c:pt>
                <c:pt idx="2085">
                  <c:v>1.1147</c:v>
                </c:pt>
                <c:pt idx="2086">
                  <c:v>1.1333</c:v>
                </c:pt>
                <c:pt idx="2087">
                  <c:v>1.1189</c:v>
                </c:pt>
                <c:pt idx="2088">
                  <c:v>1.1187</c:v>
                </c:pt>
                <c:pt idx="2089">
                  <c:v>1.0927</c:v>
                </c:pt>
                <c:pt idx="2090">
                  <c:v>1.1603000000000001</c:v>
                </c:pt>
                <c:pt idx="2091">
                  <c:v>1.0795999999999999</c:v>
                </c:pt>
                <c:pt idx="2092">
                  <c:v>1.1308</c:v>
                </c:pt>
                <c:pt idx="2093">
                  <c:v>1.1404000000000001</c:v>
                </c:pt>
                <c:pt idx="2094">
                  <c:v>1.1453</c:v>
                </c:pt>
                <c:pt idx="2095">
                  <c:v>1.1676</c:v>
                </c:pt>
                <c:pt idx="2096">
                  <c:v>1.2285999999999999</c:v>
                </c:pt>
                <c:pt idx="2097">
                  <c:v>1.2155</c:v>
                </c:pt>
                <c:pt idx="2098">
                  <c:v>1.198</c:v>
                </c:pt>
                <c:pt idx="2099">
                  <c:v>1.1348</c:v>
                </c:pt>
                <c:pt idx="2100">
                  <c:v>1.1466000000000001</c:v>
                </c:pt>
                <c:pt idx="2101">
                  <c:v>1.0962000000000001</c:v>
                </c:pt>
                <c:pt idx="2102">
                  <c:v>1.1856</c:v>
                </c:pt>
                <c:pt idx="2103">
                  <c:v>1.2305999999999999</c:v>
                </c:pt>
                <c:pt idx="2104">
                  <c:v>1.2262999999999999</c:v>
                </c:pt>
                <c:pt idx="2105">
                  <c:v>1.1758999999999999</c:v>
                </c:pt>
                <c:pt idx="2106">
                  <c:v>1.1278999999999999</c:v>
                </c:pt>
                <c:pt idx="2107">
                  <c:v>1.1099000000000001</c:v>
                </c:pt>
                <c:pt idx="2108">
                  <c:v>1.1583000000000001</c:v>
                </c:pt>
                <c:pt idx="2109">
                  <c:v>1.1887000000000001</c:v>
                </c:pt>
                <c:pt idx="2110">
                  <c:v>1.1614</c:v>
                </c:pt>
                <c:pt idx="2111">
                  <c:v>1.1712</c:v>
                </c:pt>
                <c:pt idx="2112">
                  <c:v>1.1220000000000001</c:v>
                </c:pt>
                <c:pt idx="2113">
                  <c:v>1.0975999999999999</c:v>
                </c:pt>
                <c:pt idx="2114">
                  <c:v>1.1126</c:v>
                </c:pt>
                <c:pt idx="2115">
                  <c:v>1.1031</c:v>
                </c:pt>
                <c:pt idx="2116">
                  <c:v>1.1682999999999999</c:v>
                </c:pt>
                <c:pt idx="2117">
                  <c:v>1.1592</c:v>
                </c:pt>
                <c:pt idx="2118">
                  <c:v>1.143</c:v>
                </c:pt>
                <c:pt idx="2119">
                  <c:v>1.1540999999999999</c:v>
                </c:pt>
                <c:pt idx="2120">
                  <c:v>1.1164000000000001</c:v>
                </c:pt>
                <c:pt idx="2121">
                  <c:v>1.121</c:v>
                </c:pt>
                <c:pt idx="2122">
                  <c:v>1.1222000000000001</c:v>
                </c:pt>
                <c:pt idx="2123">
                  <c:v>1.091</c:v>
                </c:pt>
                <c:pt idx="2124">
                  <c:v>1.1245000000000001</c:v>
                </c:pt>
                <c:pt idx="2125">
                  <c:v>1.0682</c:v>
                </c:pt>
                <c:pt idx="2126">
                  <c:v>1.0905</c:v>
                </c:pt>
                <c:pt idx="2127">
                  <c:v>1.1073999999999999</c:v>
                </c:pt>
                <c:pt idx="2128">
                  <c:v>1.0801000000000001</c:v>
                </c:pt>
                <c:pt idx="2129">
                  <c:v>1.0842000000000001</c:v>
                </c:pt>
                <c:pt idx="2130">
                  <c:v>1.0763</c:v>
                </c:pt>
                <c:pt idx="2131">
                  <c:v>1.0590999999999999</c:v>
                </c:pt>
                <c:pt idx="2132">
                  <c:v>1.0528</c:v>
                </c:pt>
                <c:pt idx="2133">
                  <c:v>1.0452999999999999</c:v>
                </c:pt>
                <c:pt idx="2134">
                  <c:v>1.0123</c:v>
                </c:pt>
                <c:pt idx="2135">
                  <c:v>1.0408999999999999</c:v>
                </c:pt>
                <c:pt idx="2136">
                  <c:v>1.071</c:v>
                </c:pt>
                <c:pt idx="2137">
                  <c:v>1.0287999999999999</c:v>
                </c:pt>
                <c:pt idx="2138">
                  <c:v>1.1071</c:v>
                </c:pt>
                <c:pt idx="2139">
                  <c:v>1.1312</c:v>
                </c:pt>
                <c:pt idx="2140">
                  <c:v>1.0417000000000001</c:v>
                </c:pt>
                <c:pt idx="2141">
                  <c:v>1.1148</c:v>
                </c:pt>
                <c:pt idx="2142">
                  <c:v>1.0512999999999999</c:v>
                </c:pt>
                <c:pt idx="2143">
                  <c:v>1.0879000000000001</c:v>
                </c:pt>
                <c:pt idx="2144">
                  <c:v>1.0956999999999999</c:v>
                </c:pt>
                <c:pt idx="2145">
                  <c:v>1.0709</c:v>
                </c:pt>
                <c:pt idx="2146">
                  <c:v>1.1005</c:v>
                </c:pt>
                <c:pt idx="2147">
                  <c:v>1.0705</c:v>
                </c:pt>
                <c:pt idx="2148">
                  <c:v>1.0572999999999999</c:v>
                </c:pt>
                <c:pt idx="2149">
                  <c:v>1.0197000000000001</c:v>
                </c:pt>
                <c:pt idx="2150">
                  <c:v>1.0884</c:v>
                </c:pt>
                <c:pt idx="2151">
                  <c:v>1.089</c:v>
                </c:pt>
                <c:pt idx="2152">
                  <c:v>1.0547</c:v>
                </c:pt>
                <c:pt idx="2153">
                  <c:v>1.0531999999999999</c:v>
                </c:pt>
                <c:pt idx="2154">
                  <c:v>0.99909999999999999</c:v>
                </c:pt>
                <c:pt idx="2155">
                  <c:v>1.0728</c:v>
                </c:pt>
                <c:pt idx="2156">
                  <c:v>1.0193000000000001</c:v>
                </c:pt>
                <c:pt idx="2157">
                  <c:v>1.0147999999999999</c:v>
                </c:pt>
                <c:pt idx="2158">
                  <c:v>1.1152</c:v>
                </c:pt>
                <c:pt idx="2159">
                  <c:v>1.1554</c:v>
                </c:pt>
                <c:pt idx="2160">
                  <c:v>1.1022000000000001</c:v>
                </c:pt>
                <c:pt idx="2161">
                  <c:v>1.1605000000000001</c:v>
                </c:pt>
                <c:pt idx="2162">
                  <c:v>1.1545000000000001</c:v>
                </c:pt>
                <c:pt idx="2163">
                  <c:v>1.2055</c:v>
                </c:pt>
                <c:pt idx="2164">
                  <c:v>1.1496999999999999</c:v>
                </c:pt>
                <c:pt idx="2165">
                  <c:v>1.1495</c:v>
                </c:pt>
                <c:pt idx="2166">
                  <c:v>1.0771999999999999</c:v>
                </c:pt>
                <c:pt idx="2167">
                  <c:v>1.1136999999999999</c:v>
                </c:pt>
                <c:pt idx="2168">
                  <c:v>1.1482000000000001</c:v>
                </c:pt>
                <c:pt idx="2169">
                  <c:v>1.1639999999999999</c:v>
                </c:pt>
                <c:pt idx="2170">
                  <c:v>1.1639999999999999</c:v>
                </c:pt>
                <c:pt idx="2171">
                  <c:v>1.1003000000000001</c:v>
                </c:pt>
                <c:pt idx="2172">
                  <c:v>1.1459999999999999</c:v>
                </c:pt>
                <c:pt idx="2173">
                  <c:v>1.1758</c:v>
                </c:pt>
                <c:pt idx="2174">
                  <c:v>1.2801</c:v>
                </c:pt>
                <c:pt idx="2175">
                  <c:v>1.2637</c:v>
                </c:pt>
                <c:pt idx="2176">
                  <c:v>1.2414000000000001</c:v>
                </c:pt>
                <c:pt idx="2177">
                  <c:v>1.2619</c:v>
                </c:pt>
                <c:pt idx="2178">
                  <c:v>1.276</c:v>
                </c:pt>
                <c:pt idx="2179">
                  <c:v>1.2634000000000001</c:v>
                </c:pt>
                <c:pt idx="2180">
                  <c:v>1.2623</c:v>
                </c:pt>
                <c:pt idx="2181">
                  <c:v>1.2091000000000001</c:v>
                </c:pt>
                <c:pt idx="2182">
                  <c:v>1.2217</c:v>
                </c:pt>
                <c:pt idx="2183">
                  <c:v>1.2413000000000001</c:v>
                </c:pt>
                <c:pt idx="2184">
                  <c:v>1.2191000000000001</c:v>
                </c:pt>
                <c:pt idx="2185">
                  <c:v>1.2706</c:v>
                </c:pt>
                <c:pt idx="2186">
                  <c:v>1.2081</c:v>
                </c:pt>
                <c:pt idx="2187">
                  <c:v>1.2028000000000001</c:v>
                </c:pt>
                <c:pt idx="2188">
                  <c:v>1.2556</c:v>
                </c:pt>
                <c:pt idx="2189">
                  <c:v>1.2321</c:v>
                </c:pt>
                <c:pt idx="2190">
                  <c:v>1.2376</c:v>
                </c:pt>
                <c:pt idx="2191">
                  <c:v>1.1526000000000001</c:v>
                </c:pt>
                <c:pt idx="2192">
                  <c:v>1.1563000000000001</c:v>
                </c:pt>
                <c:pt idx="2193">
                  <c:v>1.1374</c:v>
                </c:pt>
                <c:pt idx="2194">
                  <c:v>1.1748000000000001</c:v>
                </c:pt>
                <c:pt idx="2195">
                  <c:v>1.1389</c:v>
                </c:pt>
                <c:pt idx="2196">
                  <c:v>1.0961000000000001</c:v>
                </c:pt>
                <c:pt idx="2197">
                  <c:v>1.1479999999999999</c:v>
                </c:pt>
                <c:pt idx="2198">
                  <c:v>1.2056</c:v>
                </c:pt>
                <c:pt idx="2199">
                  <c:v>1.1789000000000001</c:v>
                </c:pt>
                <c:pt idx="2200">
                  <c:v>1.1131</c:v>
                </c:pt>
                <c:pt idx="2201">
                  <c:v>1.2050000000000001</c:v>
                </c:pt>
                <c:pt idx="2202">
                  <c:v>1.125</c:v>
                </c:pt>
                <c:pt idx="2203">
                  <c:v>1.0893999999999999</c:v>
                </c:pt>
                <c:pt idx="2204">
                  <c:v>1.1356999999999999</c:v>
                </c:pt>
                <c:pt idx="2205">
                  <c:v>1.1557999999999999</c:v>
                </c:pt>
                <c:pt idx="2206">
                  <c:v>1.1843999999999999</c:v>
                </c:pt>
                <c:pt idx="2207">
                  <c:v>1.2051000000000001</c:v>
                </c:pt>
                <c:pt idx="2208">
                  <c:v>1.2181999999999999</c:v>
                </c:pt>
                <c:pt idx="2209">
                  <c:v>1.169</c:v>
                </c:pt>
                <c:pt idx="2210">
                  <c:v>1.1560999999999999</c:v>
                </c:pt>
                <c:pt idx="2211">
                  <c:v>1.1429</c:v>
                </c:pt>
                <c:pt idx="2212">
                  <c:v>1.1411</c:v>
                </c:pt>
                <c:pt idx="2213">
                  <c:v>1.1140000000000001</c:v>
                </c:pt>
                <c:pt idx="2214">
                  <c:v>1.1051</c:v>
                </c:pt>
                <c:pt idx="2215">
                  <c:v>1.0862000000000001</c:v>
                </c:pt>
                <c:pt idx="2216">
                  <c:v>1.1284000000000001</c:v>
                </c:pt>
                <c:pt idx="2217">
                  <c:v>1.1524000000000001</c:v>
                </c:pt>
                <c:pt idx="2218">
                  <c:v>1.1825000000000001</c:v>
                </c:pt>
                <c:pt idx="2219">
                  <c:v>1.1719999999999999</c:v>
                </c:pt>
                <c:pt idx="2220">
                  <c:v>1.171</c:v>
                </c:pt>
                <c:pt idx="2221">
                  <c:v>1.1604000000000001</c:v>
                </c:pt>
                <c:pt idx="2222">
                  <c:v>1.1222000000000001</c:v>
                </c:pt>
                <c:pt idx="2223">
                  <c:v>1.0828</c:v>
                </c:pt>
                <c:pt idx="2224">
                  <c:v>1.1793</c:v>
                </c:pt>
                <c:pt idx="2225">
                  <c:v>1.1919999999999999</c:v>
                </c:pt>
                <c:pt idx="2226">
                  <c:v>1.0975999999999999</c:v>
                </c:pt>
                <c:pt idx="2227">
                  <c:v>1.1164000000000001</c:v>
                </c:pt>
                <c:pt idx="2228">
                  <c:v>1.1797</c:v>
                </c:pt>
                <c:pt idx="2229">
                  <c:v>1.2311000000000001</c:v>
                </c:pt>
                <c:pt idx="2230">
                  <c:v>1.2176</c:v>
                </c:pt>
                <c:pt idx="2231">
                  <c:v>1.1979</c:v>
                </c:pt>
                <c:pt idx="2232">
                  <c:v>1.2487999999999999</c:v>
                </c:pt>
                <c:pt idx="2233">
                  <c:v>1.2709999999999999</c:v>
                </c:pt>
                <c:pt idx="2234">
                  <c:v>1.2312000000000001</c:v>
                </c:pt>
                <c:pt idx="2235">
                  <c:v>1.2202</c:v>
                </c:pt>
                <c:pt idx="2236">
                  <c:v>1.1983999999999999</c:v>
                </c:pt>
                <c:pt idx="2237">
                  <c:v>1.2277</c:v>
                </c:pt>
                <c:pt idx="2238">
                  <c:v>1.2397</c:v>
                </c:pt>
                <c:pt idx="2239">
                  <c:v>1.2901</c:v>
                </c:pt>
                <c:pt idx="2240">
                  <c:v>1.204</c:v>
                </c:pt>
                <c:pt idx="2241">
                  <c:v>1.1306</c:v>
                </c:pt>
                <c:pt idx="2242">
                  <c:v>1.2065999999999999</c:v>
                </c:pt>
                <c:pt idx="2243">
                  <c:v>1.22</c:v>
                </c:pt>
                <c:pt idx="2244">
                  <c:v>1.1679999999999999</c:v>
                </c:pt>
                <c:pt idx="2245">
                  <c:v>1.2001999999999999</c:v>
                </c:pt>
                <c:pt idx="2246">
                  <c:v>1.2063999999999999</c:v>
                </c:pt>
                <c:pt idx="2247">
                  <c:v>1.2362</c:v>
                </c:pt>
                <c:pt idx="2248">
                  <c:v>1.2370000000000001</c:v>
                </c:pt>
                <c:pt idx="2249">
                  <c:v>1.1962999999999999</c:v>
                </c:pt>
                <c:pt idx="2250">
                  <c:v>1.1753</c:v>
                </c:pt>
                <c:pt idx="2251">
                  <c:v>1.1788000000000001</c:v>
                </c:pt>
                <c:pt idx="2252">
                  <c:v>1.2105999999999999</c:v>
                </c:pt>
                <c:pt idx="2253">
                  <c:v>1.1701999999999999</c:v>
                </c:pt>
                <c:pt idx="2254">
                  <c:v>1.1639999999999999</c:v>
                </c:pt>
                <c:pt idx="2255">
                  <c:v>1.1436999999999999</c:v>
                </c:pt>
                <c:pt idx="2256">
                  <c:v>1.1496999999999999</c:v>
                </c:pt>
                <c:pt idx="2257">
                  <c:v>1.1576</c:v>
                </c:pt>
                <c:pt idx="2258">
                  <c:v>1.1509</c:v>
                </c:pt>
                <c:pt idx="2259">
                  <c:v>1.1052</c:v>
                </c:pt>
                <c:pt idx="2260">
                  <c:v>1.2301</c:v>
                </c:pt>
                <c:pt idx="2261">
                  <c:v>1.1726000000000001</c:v>
                </c:pt>
                <c:pt idx="2262">
                  <c:v>1.2000999999999999</c:v>
                </c:pt>
                <c:pt idx="2263">
                  <c:v>1.1192</c:v>
                </c:pt>
                <c:pt idx="2264">
                  <c:v>1.1573</c:v>
                </c:pt>
                <c:pt idx="2265">
                  <c:v>1.0886</c:v>
                </c:pt>
                <c:pt idx="2266">
                  <c:v>1.1209</c:v>
                </c:pt>
                <c:pt idx="2267">
                  <c:v>1.1217999999999999</c:v>
                </c:pt>
                <c:pt idx="2268">
                  <c:v>1.151</c:v>
                </c:pt>
                <c:pt idx="2269">
                  <c:v>1.1352</c:v>
                </c:pt>
                <c:pt idx="2270">
                  <c:v>1.1555</c:v>
                </c:pt>
                <c:pt idx="2271">
                  <c:v>1.1053999999999999</c:v>
                </c:pt>
                <c:pt idx="2272">
                  <c:v>1.0842000000000001</c:v>
                </c:pt>
                <c:pt idx="2273">
                  <c:v>1.085</c:v>
                </c:pt>
                <c:pt idx="2274">
                  <c:v>1.1096999999999999</c:v>
                </c:pt>
                <c:pt idx="2275">
                  <c:v>1.1113999999999999</c:v>
                </c:pt>
                <c:pt idx="2276">
                  <c:v>1.1443000000000001</c:v>
                </c:pt>
                <c:pt idx="2277">
                  <c:v>1.1960999999999999</c:v>
                </c:pt>
                <c:pt idx="2278">
                  <c:v>1.1121000000000001</c:v>
                </c:pt>
                <c:pt idx="2279">
                  <c:v>1.0974999999999999</c:v>
                </c:pt>
                <c:pt idx="2280">
                  <c:v>1.1371</c:v>
                </c:pt>
                <c:pt idx="2281">
                  <c:v>1.1057999999999999</c:v>
                </c:pt>
                <c:pt idx="2282">
                  <c:v>1.1645000000000001</c:v>
                </c:pt>
                <c:pt idx="2283">
                  <c:v>1.1596</c:v>
                </c:pt>
                <c:pt idx="2284">
                  <c:v>1.1592</c:v>
                </c:pt>
                <c:pt idx="2285">
                  <c:v>1.1758999999999999</c:v>
                </c:pt>
                <c:pt idx="2286">
                  <c:v>1.2122999999999999</c:v>
                </c:pt>
                <c:pt idx="2287">
                  <c:v>1.1875</c:v>
                </c:pt>
                <c:pt idx="2288">
                  <c:v>1.1193</c:v>
                </c:pt>
                <c:pt idx="2289">
                  <c:v>1.2074</c:v>
                </c:pt>
                <c:pt idx="2290">
                  <c:v>1.1533</c:v>
                </c:pt>
                <c:pt idx="2291">
                  <c:v>1.0907</c:v>
                </c:pt>
                <c:pt idx="2292">
                  <c:v>1.1093999999999999</c:v>
                </c:pt>
                <c:pt idx="2293">
                  <c:v>1.0543</c:v>
                </c:pt>
                <c:pt idx="2294">
                  <c:v>1.1016999999999999</c:v>
                </c:pt>
                <c:pt idx="2295">
                  <c:v>1.0788</c:v>
                </c:pt>
                <c:pt idx="2296">
                  <c:v>1.1492</c:v>
                </c:pt>
                <c:pt idx="2297">
                  <c:v>1.1066</c:v>
                </c:pt>
                <c:pt idx="2298">
                  <c:v>1.1066</c:v>
                </c:pt>
                <c:pt idx="2299">
                  <c:v>1.0832999999999999</c:v>
                </c:pt>
                <c:pt idx="2300">
                  <c:v>1.0867</c:v>
                </c:pt>
                <c:pt idx="2301">
                  <c:v>1.0443</c:v>
                </c:pt>
                <c:pt idx="2302">
                  <c:v>1.0189999999999999</c:v>
                </c:pt>
                <c:pt idx="2303">
                  <c:v>1.1234999999999999</c:v>
                </c:pt>
                <c:pt idx="2304">
                  <c:v>1.1066</c:v>
                </c:pt>
                <c:pt idx="2305">
                  <c:v>1.1109</c:v>
                </c:pt>
                <c:pt idx="2306">
                  <c:v>1.0873999999999999</c:v>
                </c:pt>
                <c:pt idx="2307">
                  <c:v>1.1769000000000001</c:v>
                </c:pt>
                <c:pt idx="2308">
                  <c:v>1.056</c:v>
                </c:pt>
                <c:pt idx="2309">
                  <c:v>1.1004</c:v>
                </c:pt>
                <c:pt idx="2310">
                  <c:v>1.0711999999999999</c:v>
                </c:pt>
                <c:pt idx="2311">
                  <c:v>1.0952999999999999</c:v>
                </c:pt>
                <c:pt idx="2312">
                  <c:v>1.0968</c:v>
                </c:pt>
                <c:pt idx="2313">
                  <c:v>1.0548</c:v>
                </c:pt>
                <c:pt idx="2314">
                  <c:v>1.0960000000000001</c:v>
                </c:pt>
                <c:pt idx="2315">
                  <c:v>1.0995999999999999</c:v>
                </c:pt>
                <c:pt idx="2316">
                  <c:v>1.0613999999999999</c:v>
                </c:pt>
                <c:pt idx="2317">
                  <c:v>1.0841000000000001</c:v>
                </c:pt>
                <c:pt idx="2318">
                  <c:v>1.1517999999999999</c:v>
                </c:pt>
                <c:pt idx="2319">
                  <c:v>1.1029</c:v>
                </c:pt>
                <c:pt idx="2320">
                  <c:v>1.1052</c:v>
                </c:pt>
                <c:pt idx="2321">
                  <c:v>1.1042000000000001</c:v>
                </c:pt>
                <c:pt idx="2322">
                  <c:v>1.0331999999999999</c:v>
                </c:pt>
                <c:pt idx="2323">
                  <c:v>1.101</c:v>
                </c:pt>
                <c:pt idx="2324">
                  <c:v>1.0399</c:v>
                </c:pt>
                <c:pt idx="2325">
                  <c:v>1.0885</c:v>
                </c:pt>
                <c:pt idx="2326">
                  <c:v>1.1695</c:v>
                </c:pt>
                <c:pt idx="2327">
                  <c:v>1.1225000000000001</c:v>
                </c:pt>
                <c:pt idx="2328">
                  <c:v>1.1362000000000001</c:v>
                </c:pt>
                <c:pt idx="2329">
                  <c:v>1.0586</c:v>
                </c:pt>
                <c:pt idx="2330">
                  <c:v>1.0679000000000001</c:v>
                </c:pt>
                <c:pt idx="2331">
                  <c:v>1.1072</c:v>
                </c:pt>
                <c:pt idx="2332">
                  <c:v>1.1709000000000001</c:v>
                </c:pt>
                <c:pt idx="2333">
                  <c:v>1.1535</c:v>
                </c:pt>
                <c:pt idx="2334">
                  <c:v>1.0909</c:v>
                </c:pt>
                <c:pt idx="2335">
                  <c:v>1.0733999999999999</c:v>
                </c:pt>
                <c:pt idx="2336">
                  <c:v>1.0503</c:v>
                </c:pt>
                <c:pt idx="2337">
                  <c:v>1.0983000000000001</c:v>
                </c:pt>
                <c:pt idx="2338">
                  <c:v>1.1142000000000001</c:v>
                </c:pt>
                <c:pt idx="2339">
                  <c:v>1.05</c:v>
                </c:pt>
                <c:pt idx="2340">
                  <c:v>1.0767</c:v>
                </c:pt>
                <c:pt idx="2341">
                  <c:v>1.0674999999999999</c:v>
                </c:pt>
                <c:pt idx="2342">
                  <c:v>1.0316000000000001</c:v>
                </c:pt>
                <c:pt idx="2343">
                  <c:v>1.083</c:v>
                </c:pt>
                <c:pt idx="2344">
                  <c:v>1.0582</c:v>
                </c:pt>
                <c:pt idx="2345">
                  <c:v>1.1115999999999999</c:v>
                </c:pt>
                <c:pt idx="2346">
                  <c:v>1.0851</c:v>
                </c:pt>
                <c:pt idx="2347">
                  <c:v>1.1080000000000001</c:v>
                </c:pt>
                <c:pt idx="2348">
                  <c:v>1.0826</c:v>
                </c:pt>
                <c:pt idx="2349">
                  <c:v>1.0119</c:v>
                </c:pt>
                <c:pt idx="2350">
                  <c:v>0.98150000000000004</c:v>
                </c:pt>
                <c:pt idx="2351">
                  <c:v>1.0193000000000001</c:v>
                </c:pt>
                <c:pt idx="2352">
                  <c:v>1.0659000000000001</c:v>
                </c:pt>
                <c:pt idx="2353">
                  <c:v>1.0317000000000001</c:v>
                </c:pt>
                <c:pt idx="2354">
                  <c:v>1.1566000000000001</c:v>
                </c:pt>
                <c:pt idx="2355">
                  <c:v>1.1415999999999999</c:v>
                </c:pt>
                <c:pt idx="2356">
                  <c:v>1.1061000000000001</c:v>
                </c:pt>
                <c:pt idx="2357">
                  <c:v>1.1494</c:v>
                </c:pt>
                <c:pt idx="2358">
                  <c:v>1.1238999999999999</c:v>
                </c:pt>
                <c:pt idx="2359">
                  <c:v>1.1080000000000001</c:v>
                </c:pt>
                <c:pt idx="2360">
                  <c:v>1.0570999999999999</c:v>
                </c:pt>
                <c:pt idx="2361">
                  <c:v>1.0381</c:v>
                </c:pt>
                <c:pt idx="2362">
                  <c:v>1.0616000000000001</c:v>
                </c:pt>
                <c:pt idx="2363">
                  <c:v>1.0687</c:v>
                </c:pt>
                <c:pt idx="2364">
                  <c:v>1.1172</c:v>
                </c:pt>
                <c:pt idx="2365">
                  <c:v>1.1454</c:v>
                </c:pt>
                <c:pt idx="2366">
                  <c:v>1.1462000000000001</c:v>
                </c:pt>
                <c:pt idx="2367">
                  <c:v>1.1252</c:v>
                </c:pt>
                <c:pt idx="2368">
                  <c:v>1.113</c:v>
                </c:pt>
                <c:pt idx="2369">
                  <c:v>1.1055999999999999</c:v>
                </c:pt>
                <c:pt idx="2370">
                  <c:v>1.0969</c:v>
                </c:pt>
                <c:pt idx="2371">
                  <c:v>1.0866</c:v>
                </c:pt>
                <c:pt idx="2372">
                  <c:v>1.1311</c:v>
                </c:pt>
                <c:pt idx="2373">
                  <c:v>1.1875</c:v>
                </c:pt>
                <c:pt idx="2374">
                  <c:v>1.1252</c:v>
                </c:pt>
                <c:pt idx="2375">
                  <c:v>1.1416999999999999</c:v>
                </c:pt>
                <c:pt idx="2376">
                  <c:v>1.1927000000000001</c:v>
                </c:pt>
                <c:pt idx="2377">
                  <c:v>1.2047000000000001</c:v>
                </c:pt>
                <c:pt idx="2378">
                  <c:v>1.1600999999999999</c:v>
                </c:pt>
                <c:pt idx="2379">
                  <c:v>1.1536999999999999</c:v>
                </c:pt>
                <c:pt idx="2380">
                  <c:v>1.1264000000000001</c:v>
                </c:pt>
                <c:pt idx="2381">
                  <c:v>1.1451</c:v>
                </c:pt>
                <c:pt idx="2382">
                  <c:v>1.2146999999999999</c:v>
                </c:pt>
                <c:pt idx="2383">
                  <c:v>1.2363</c:v>
                </c:pt>
                <c:pt idx="2384">
                  <c:v>1.2798</c:v>
                </c:pt>
                <c:pt idx="2385">
                  <c:v>1.2786</c:v>
                </c:pt>
                <c:pt idx="2386">
                  <c:v>1.159</c:v>
                </c:pt>
                <c:pt idx="2387">
                  <c:v>1.2485999999999999</c:v>
                </c:pt>
                <c:pt idx="2388">
                  <c:v>1.3125</c:v>
                </c:pt>
                <c:pt idx="2389">
                  <c:v>1.2297</c:v>
                </c:pt>
                <c:pt idx="2390">
                  <c:v>1.2072000000000001</c:v>
                </c:pt>
                <c:pt idx="2391">
                  <c:v>1.2273000000000001</c:v>
                </c:pt>
                <c:pt idx="2392">
                  <c:v>1.226</c:v>
                </c:pt>
                <c:pt idx="2393">
                  <c:v>1.2074</c:v>
                </c:pt>
                <c:pt idx="2394">
                  <c:v>1.2029000000000001</c:v>
                </c:pt>
                <c:pt idx="2395">
                  <c:v>1.2383</c:v>
                </c:pt>
                <c:pt idx="2396">
                  <c:v>1.2318</c:v>
                </c:pt>
                <c:pt idx="2397">
                  <c:v>1.2249000000000001</c:v>
                </c:pt>
                <c:pt idx="2398">
                  <c:v>1.2124999999999999</c:v>
                </c:pt>
                <c:pt idx="2399">
                  <c:v>1.2322</c:v>
                </c:pt>
                <c:pt idx="2400">
                  <c:v>1.2096</c:v>
                </c:pt>
                <c:pt idx="2401">
                  <c:v>1.2190000000000001</c:v>
                </c:pt>
                <c:pt idx="2402">
                  <c:v>1.2329000000000001</c:v>
                </c:pt>
                <c:pt idx="2403">
                  <c:v>1.2783</c:v>
                </c:pt>
                <c:pt idx="2404">
                  <c:v>1.2962</c:v>
                </c:pt>
                <c:pt idx="2405">
                  <c:v>1.2214</c:v>
                </c:pt>
                <c:pt idx="2406">
                  <c:v>1.2854000000000001</c:v>
                </c:pt>
                <c:pt idx="2407">
                  <c:v>1.2491000000000001</c:v>
                </c:pt>
                <c:pt idx="2408">
                  <c:v>1.2571000000000001</c:v>
                </c:pt>
                <c:pt idx="2409">
                  <c:v>1.2065999999999999</c:v>
                </c:pt>
                <c:pt idx="2410">
                  <c:v>1.2233000000000001</c:v>
                </c:pt>
                <c:pt idx="2411">
                  <c:v>1.18</c:v>
                </c:pt>
                <c:pt idx="2412">
                  <c:v>1.2285999999999999</c:v>
                </c:pt>
                <c:pt idx="2413">
                  <c:v>1.1296999999999999</c:v>
                </c:pt>
                <c:pt idx="2414">
                  <c:v>1.1941999999999999</c:v>
                </c:pt>
                <c:pt idx="2415">
                  <c:v>1.2393000000000001</c:v>
                </c:pt>
                <c:pt idx="2416">
                  <c:v>1.1916</c:v>
                </c:pt>
                <c:pt idx="2417">
                  <c:v>1.2003999999999999</c:v>
                </c:pt>
                <c:pt idx="2418">
                  <c:v>1.2038</c:v>
                </c:pt>
                <c:pt idx="2419">
                  <c:v>1.2275</c:v>
                </c:pt>
                <c:pt idx="2420">
                  <c:v>1.2199</c:v>
                </c:pt>
                <c:pt idx="2421">
                  <c:v>1.2299</c:v>
                </c:pt>
                <c:pt idx="2422">
                  <c:v>1.1955</c:v>
                </c:pt>
                <c:pt idx="2423">
                  <c:v>1.2098</c:v>
                </c:pt>
                <c:pt idx="2424">
                  <c:v>1.2299</c:v>
                </c:pt>
                <c:pt idx="2425">
                  <c:v>1.1717</c:v>
                </c:pt>
                <c:pt idx="2426">
                  <c:v>1.212</c:v>
                </c:pt>
                <c:pt idx="2427">
                  <c:v>1.1970000000000001</c:v>
                </c:pt>
                <c:pt idx="2428">
                  <c:v>1.1315999999999999</c:v>
                </c:pt>
                <c:pt idx="2429">
                  <c:v>1.1785000000000001</c:v>
                </c:pt>
                <c:pt idx="2430">
                  <c:v>1.1987000000000001</c:v>
                </c:pt>
                <c:pt idx="2431">
                  <c:v>1.2622</c:v>
                </c:pt>
                <c:pt idx="2432">
                  <c:v>1.1762999999999999</c:v>
                </c:pt>
                <c:pt idx="2433">
                  <c:v>1.1919</c:v>
                </c:pt>
                <c:pt idx="2434">
                  <c:v>1.2087000000000001</c:v>
                </c:pt>
                <c:pt idx="2435">
                  <c:v>1.2445999999999999</c:v>
                </c:pt>
                <c:pt idx="2436">
                  <c:v>1.1745000000000001</c:v>
                </c:pt>
                <c:pt idx="2437">
                  <c:v>1.1888000000000001</c:v>
                </c:pt>
                <c:pt idx="2438">
                  <c:v>1.1944999999999999</c:v>
                </c:pt>
                <c:pt idx="2439">
                  <c:v>1.1886000000000001</c:v>
                </c:pt>
                <c:pt idx="2440">
                  <c:v>1.1355999999999999</c:v>
                </c:pt>
                <c:pt idx="2441">
                  <c:v>1.2259</c:v>
                </c:pt>
                <c:pt idx="2442">
                  <c:v>1.1949000000000001</c:v>
                </c:pt>
                <c:pt idx="2443">
                  <c:v>1.2004999999999999</c:v>
                </c:pt>
                <c:pt idx="2444">
                  <c:v>1.0769</c:v>
                </c:pt>
                <c:pt idx="2445">
                  <c:v>1.1335999999999999</c:v>
                </c:pt>
                <c:pt idx="2446">
                  <c:v>1.0949</c:v>
                </c:pt>
                <c:pt idx="2447">
                  <c:v>1.1818</c:v>
                </c:pt>
                <c:pt idx="2448">
                  <c:v>1.0783</c:v>
                </c:pt>
                <c:pt idx="2449">
                  <c:v>1.0178</c:v>
                </c:pt>
                <c:pt idx="2450">
                  <c:v>1.1248</c:v>
                </c:pt>
                <c:pt idx="2451">
                  <c:v>1.1233</c:v>
                </c:pt>
                <c:pt idx="2452">
                  <c:v>1.1329</c:v>
                </c:pt>
                <c:pt idx="2453">
                  <c:v>1.1149</c:v>
                </c:pt>
                <c:pt idx="2454">
                  <c:v>1.0862000000000001</c:v>
                </c:pt>
                <c:pt idx="2455">
                  <c:v>1.1064000000000001</c:v>
                </c:pt>
                <c:pt idx="2456">
                  <c:v>1.1478999999999999</c:v>
                </c:pt>
                <c:pt idx="2457">
                  <c:v>1.1237999999999999</c:v>
                </c:pt>
                <c:pt idx="2458">
                  <c:v>1.1476</c:v>
                </c:pt>
                <c:pt idx="2459">
                  <c:v>1.2169000000000001</c:v>
                </c:pt>
                <c:pt idx="2460">
                  <c:v>1.1863999999999999</c:v>
                </c:pt>
                <c:pt idx="2461">
                  <c:v>1.1774</c:v>
                </c:pt>
                <c:pt idx="2462">
                  <c:v>1.1468</c:v>
                </c:pt>
                <c:pt idx="2463">
                  <c:v>1.0932999999999999</c:v>
                </c:pt>
                <c:pt idx="2464">
                  <c:v>1.0942000000000001</c:v>
                </c:pt>
                <c:pt idx="2465">
                  <c:v>1.0831</c:v>
                </c:pt>
                <c:pt idx="2466">
                  <c:v>1.1655</c:v>
                </c:pt>
                <c:pt idx="2467">
                  <c:v>1.1345000000000001</c:v>
                </c:pt>
                <c:pt idx="2468">
                  <c:v>1.1274</c:v>
                </c:pt>
                <c:pt idx="2469">
                  <c:v>1.0952999999999999</c:v>
                </c:pt>
                <c:pt idx="2470">
                  <c:v>1.0685</c:v>
                </c:pt>
                <c:pt idx="2471">
                  <c:v>1.0741000000000001</c:v>
                </c:pt>
                <c:pt idx="2472">
                  <c:v>1.0531999999999999</c:v>
                </c:pt>
                <c:pt idx="2473">
                  <c:v>1.1329</c:v>
                </c:pt>
                <c:pt idx="2474">
                  <c:v>1.0964</c:v>
                </c:pt>
                <c:pt idx="2475">
                  <c:v>1.1222000000000001</c:v>
                </c:pt>
                <c:pt idx="2476">
                  <c:v>1.1297999999999999</c:v>
                </c:pt>
                <c:pt idx="2477">
                  <c:v>1.1580999999999999</c:v>
                </c:pt>
                <c:pt idx="2478">
                  <c:v>1.1234</c:v>
                </c:pt>
                <c:pt idx="2479">
                  <c:v>1.1093</c:v>
                </c:pt>
                <c:pt idx="2480">
                  <c:v>1.1156999999999999</c:v>
                </c:pt>
                <c:pt idx="2481">
                  <c:v>1.1074999999999999</c:v>
                </c:pt>
                <c:pt idx="2482">
                  <c:v>1.109</c:v>
                </c:pt>
                <c:pt idx="2483">
                  <c:v>1.0956999999999999</c:v>
                </c:pt>
                <c:pt idx="2484">
                  <c:v>1.1894</c:v>
                </c:pt>
                <c:pt idx="2485">
                  <c:v>1.1242000000000001</c:v>
                </c:pt>
                <c:pt idx="2486">
                  <c:v>1.1324000000000001</c:v>
                </c:pt>
                <c:pt idx="2487">
                  <c:v>1.1203000000000001</c:v>
                </c:pt>
                <c:pt idx="2488">
                  <c:v>1.0817000000000001</c:v>
                </c:pt>
                <c:pt idx="2489">
                  <c:v>1.109</c:v>
                </c:pt>
                <c:pt idx="2490">
                  <c:v>1.1981999999999999</c:v>
                </c:pt>
                <c:pt idx="2491">
                  <c:v>1.0783</c:v>
                </c:pt>
                <c:pt idx="2492">
                  <c:v>1.1398999999999999</c:v>
                </c:pt>
                <c:pt idx="2493">
                  <c:v>1.133</c:v>
                </c:pt>
                <c:pt idx="2494">
                  <c:v>1.1538999999999999</c:v>
                </c:pt>
                <c:pt idx="2495">
                  <c:v>1.1762999999999999</c:v>
                </c:pt>
                <c:pt idx="2496">
                  <c:v>1.2287999999999999</c:v>
                </c:pt>
                <c:pt idx="2497">
                  <c:v>1.2349000000000001</c:v>
                </c:pt>
                <c:pt idx="2498">
                  <c:v>1.1234</c:v>
                </c:pt>
                <c:pt idx="2499">
                  <c:v>1.1161000000000001</c:v>
                </c:pt>
                <c:pt idx="2500">
                  <c:v>1.0662</c:v>
                </c:pt>
                <c:pt idx="2501">
                  <c:v>1.0861000000000001</c:v>
                </c:pt>
                <c:pt idx="2502">
                  <c:v>1.1044</c:v>
                </c:pt>
                <c:pt idx="2503">
                  <c:v>1.0636000000000001</c:v>
                </c:pt>
                <c:pt idx="2504">
                  <c:v>1.0225</c:v>
                </c:pt>
                <c:pt idx="2505">
                  <c:v>1.0623</c:v>
                </c:pt>
                <c:pt idx="2506">
                  <c:v>1.0019</c:v>
                </c:pt>
                <c:pt idx="2507">
                  <c:v>1.0685</c:v>
                </c:pt>
                <c:pt idx="2508">
                  <c:v>1.1422000000000001</c:v>
                </c:pt>
                <c:pt idx="2509">
                  <c:v>1.1238999999999999</c:v>
                </c:pt>
                <c:pt idx="2510">
                  <c:v>1.1815</c:v>
                </c:pt>
                <c:pt idx="2511">
                  <c:v>1.1082000000000001</c:v>
                </c:pt>
                <c:pt idx="2512">
                  <c:v>1.0923</c:v>
                </c:pt>
                <c:pt idx="2513">
                  <c:v>1.0723</c:v>
                </c:pt>
                <c:pt idx="2514">
                  <c:v>1.1319999999999999</c:v>
                </c:pt>
                <c:pt idx="2515">
                  <c:v>1.139</c:v>
                </c:pt>
                <c:pt idx="2516">
                  <c:v>1.1006</c:v>
                </c:pt>
                <c:pt idx="2517">
                  <c:v>1.1205000000000001</c:v>
                </c:pt>
                <c:pt idx="2518">
                  <c:v>1.1294999999999999</c:v>
                </c:pt>
                <c:pt idx="2519">
                  <c:v>1.0710999999999999</c:v>
                </c:pt>
                <c:pt idx="2520">
                  <c:v>1.0849</c:v>
                </c:pt>
                <c:pt idx="2521">
                  <c:v>1.0628</c:v>
                </c:pt>
                <c:pt idx="2522">
                  <c:v>1.0848</c:v>
                </c:pt>
                <c:pt idx="2523">
                  <c:v>1.1169</c:v>
                </c:pt>
                <c:pt idx="2524">
                  <c:v>1.1164000000000001</c:v>
                </c:pt>
                <c:pt idx="2525">
                  <c:v>1.077</c:v>
                </c:pt>
                <c:pt idx="2526">
                  <c:v>1.0989</c:v>
                </c:pt>
                <c:pt idx="2527">
                  <c:v>1.1521999999999999</c:v>
                </c:pt>
                <c:pt idx="2528">
                  <c:v>1.1085</c:v>
                </c:pt>
                <c:pt idx="2529">
                  <c:v>1.1205000000000001</c:v>
                </c:pt>
                <c:pt idx="2530">
                  <c:v>1.0908</c:v>
                </c:pt>
                <c:pt idx="2531">
                  <c:v>1.0728</c:v>
                </c:pt>
                <c:pt idx="2532">
                  <c:v>1.0366</c:v>
                </c:pt>
                <c:pt idx="2533">
                  <c:v>1.1045</c:v>
                </c:pt>
                <c:pt idx="2534">
                  <c:v>1.1172</c:v>
                </c:pt>
                <c:pt idx="2535">
                  <c:v>1.1600999999999999</c:v>
                </c:pt>
                <c:pt idx="2536">
                  <c:v>1.1334</c:v>
                </c:pt>
                <c:pt idx="2537">
                  <c:v>1.1726000000000001</c:v>
                </c:pt>
                <c:pt idx="2538">
                  <c:v>1.2524999999999999</c:v>
                </c:pt>
                <c:pt idx="2539">
                  <c:v>1.1841999999999999</c:v>
                </c:pt>
                <c:pt idx="2540">
                  <c:v>1.2171000000000001</c:v>
                </c:pt>
                <c:pt idx="2541">
                  <c:v>1.1365000000000001</c:v>
                </c:pt>
                <c:pt idx="2542">
                  <c:v>1.1635</c:v>
                </c:pt>
                <c:pt idx="2543">
                  <c:v>1.2000999999999999</c:v>
                </c:pt>
                <c:pt idx="2544">
                  <c:v>1.1238999999999999</c:v>
                </c:pt>
                <c:pt idx="2545">
                  <c:v>1.1580999999999999</c:v>
                </c:pt>
                <c:pt idx="2546">
                  <c:v>1.1916</c:v>
                </c:pt>
                <c:pt idx="2547">
                  <c:v>1.1429</c:v>
                </c:pt>
                <c:pt idx="2548">
                  <c:v>1.1185</c:v>
                </c:pt>
                <c:pt idx="2549">
                  <c:v>1.0887</c:v>
                </c:pt>
                <c:pt idx="2550">
                  <c:v>1.1398999999999999</c:v>
                </c:pt>
                <c:pt idx="2551">
                  <c:v>1.1204000000000001</c:v>
                </c:pt>
                <c:pt idx="2552">
                  <c:v>1.1621999999999999</c:v>
                </c:pt>
                <c:pt idx="2553">
                  <c:v>1.2326999999999999</c:v>
                </c:pt>
                <c:pt idx="2554">
                  <c:v>1.1725000000000001</c:v>
                </c:pt>
                <c:pt idx="2555">
                  <c:v>1.2161999999999999</c:v>
                </c:pt>
                <c:pt idx="2556">
                  <c:v>1.1897</c:v>
                </c:pt>
                <c:pt idx="2557">
                  <c:v>1.1468</c:v>
                </c:pt>
                <c:pt idx="2558">
                  <c:v>1.1523000000000001</c:v>
                </c:pt>
                <c:pt idx="2559">
                  <c:v>1.1436999999999999</c:v>
                </c:pt>
                <c:pt idx="2560">
                  <c:v>1.0916999999999999</c:v>
                </c:pt>
                <c:pt idx="2561">
                  <c:v>1.0981000000000001</c:v>
                </c:pt>
                <c:pt idx="2562">
                  <c:v>1.1115999999999999</c:v>
                </c:pt>
                <c:pt idx="2563">
                  <c:v>1.1424000000000001</c:v>
                </c:pt>
                <c:pt idx="2564">
                  <c:v>1.1775</c:v>
                </c:pt>
                <c:pt idx="2565">
                  <c:v>1.1335</c:v>
                </c:pt>
                <c:pt idx="2566">
                  <c:v>1.1009</c:v>
                </c:pt>
                <c:pt idx="2567">
                  <c:v>1.0905</c:v>
                </c:pt>
                <c:pt idx="2568">
                  <c:v>1.0842000000000001</c:v>
                </c:pt>
                <c:pt idx="2569">
                  <c:v>1.1317999999999999</c:v>
                </c:pt>
                <c:pt idx="2570">
                  <c:v>1.1107</c:v>
                </c:pt>
                <c:pt idx="2571">
                  <c:v>1.1337999999999999</c:v>
                </c:pt>
                <c:pt idx="2572">
                  <c:v>1.1437999999999999</c:v>
                </c:pt>
                <c:pt idx="2573">
                  <c:v>1.1254</c:v>
                </c:pt>
                <c:pt idx="2574">
                  <c:v>1.1537999999999999</c:v>
                </c:pt>
                <c:pt idx="2575">
                  <c:v>1.1327</c:v>
                </c:pt>
                <c:pt idx="2576">
                  <c:v>1.181</c:v>
                </c:pt>
                <c:pt idx="2577">
                  <c:v>1.1560999999999999</c:v>
                </c:pt>
                <c:pt idx="2578">
                  <c:v>1.1702999999999999</c:v>
                </c:pt>
                <c:pt idx="2579">
                  <c:v>1.2664</c:v>
                </c:pt>
                <c:pt idx="2580">
                  <c:v>1.1615</c:v>
                </c:pt>
                <c:pt idx="2581">
                  <c:v>1.1143000000000001</c:v>
                </c:pt>
                <c:pt idx="2582">
                  <c:v>1.1345000000000001</c:v>
                </c:pt>
                <c:pt idx="2583">
                  <c:v>1.1133999999999999</c:v>
                </c:pt>
                <c:pt idx="2584">
                  <c:v>1.1608000000000001</c:v>
                </c:pt>
                <c:pt idx="2585">
                  <c:v>1.0947</c:v>
                </c:pt>
                <c:pt idx="2586">
                  <c:v>1.1263000000000001</c:v>
                </c:pt>
                <c:pt idx="2587">
                  <c:v>1.1428</c:v>
                </c:pt>
                <c:pt idx="2588">
                  <c:v>1.1747000000000001</c:v>
                </c:pt>
                <c:pt idx="2589">
                  <c:v>1.1624000000000001</c:v>
                </c:pt>
                <c:pt idx="2590">
                  <c:v>1.1476999999999999</c:v>
                </c:pt>
                <c:pt idx="2591">
                  <c:v>1.1154999999999999</c:v>
                </c:pt>
                <c:pt idx="2592">
                  <c:v>1.0688</c:v>
                </c:pt>
                <c:pt idx="2593">
                  <c:v>1.0803</c:v>
                </c:pt>
                <c:pt idx="2594">
                  <c:v>1.0986</c:v>
                </c:pt>
                <c:pt idx="2595">
                  <c:v>1.095</c:v>
                </c:pt>
                <c:pt idx="2596">
                  <c:v>1.1500999999999999</c:v>
                </c:pt>
                <c:pt idx="2597">
                  <c:v>1.1774</c:v>
                </c:pt>
                <c:pt idx="2598">
                  <c:v>1.2001999999999999</c:v>
                </c:pt>
                <c:pt idx="2599">
                  <c:v>1.2002999999999999</c:v>
                </c:pt>
                <c:pt idx="2600">
                  <c:v>1.1318999999999999</c:v>
                </c:pt>
                <c:pt idx="2601">
                  <c:v>1.2381</c:v>
                </c:pt>
                <c:pt idx="2602">
                  <c:v>1.2005999999999999</c:v>
                </c:pt>
                <c:pt idx="2603">
                  <c:v>1.171</c:v>
                </c:pt>
                <c:pt idx="2604">
                  <c:v>1.1719999999999999</c:v>
                </c:pt>
                <c:pt idx="2605">
                  <c:v>1.2205999999999999</c:v>
                </c:pt>
                <c:pt idx="2606">
                  <c:v>1.2302</c:v>
                </c:pt>
                <c:pt idx="2607">
                  <c:v>1.2253000000000001</c:v>
                </c:pt>
                <c:pt idx="2608">
                  <c:v>1.1196999999999999</c:v>
                </c:pt>
                <c:pt idx="2609">
                  <c:v>1.1062000000000001</c:v>
                </c:pt>
                <c:pt idx="2610">
                  <c:v>1.0742</c:v>
                </c:pt>
                <c:pt idx="2611">
                  <c:v>1.0631999999999999</c:v>
                </c:pt>
                <c:pt idx="2612">
                  <c:v>1.0382</c:v>
                </c:pt>
                <c:pt idx="2613">
                  <c:v>1.0738000000000001</c:v>
                </c:pt>
                <c:pt idx="2614">
                  <c:v>1.1121000000000001</c:v>
                </c:pt>
                <c:pt idx="2615">
                  <c:v>1.1504000000000001</c:v>
                </c:pt>
                <c:pt idx="2616">
                  <c:v>1.1176999999999999</c:v>
                </c:pt>
                <c:pt idx="2617">
                  <c:v>1.1335</c:v>
                </c:pt>
                <c:pt idx="2618">
                  <c:v>1.1148</c:v>
                </c:pt>
                <c:pt idx="2619">
                  <c:v>1.1731</c:v>
                </c:pt>
                <c:pt idx="2620">
                  <c:v>1.1302000000000001</c:v>
                </c:pt>
                <c:pt idx="2621">
                  <c:v>1.1197999999999999</c:v>
                </c:pt>
                <c:pt idx="2622">
                  <c:v>1.1019000000000001</c:v>
                </c:pt>
                <c:pt idx="2623">
                  <c:v>1.1309</c:v>
                </c:pt>
                <c:pt idx="2624">
                  <c:v>1.1122000000000001</c:v>
                </c:pt>
                <c:pt idx="2625">
                  <c:v>1.0807</c:v>
                </c:pt>
                <c:pt idx="2626">
                  <c:v>1.0857000000000001</c:v>
                </c:pt>
                <c:pt idx="2627">
                  <c:v>1.0649999999999999</c:v>
                </c:pt>
                <c:pt idx="2628">
                  <c:v>1.1138999999999999</c:v>
                </c:pt>
                <c:pt idx="2629">
                  <c:v>1.0229999999999999</c:v>
                </c:pt>
                <c:pt idx="2630">
                  <c:v>1.0286</c:v>
                </c:pt>
                <c:pt idx="2631">
                  <c:v>1.0839000000000001</c:v>
                </c:pt>
                <c:pt idx="2632">
                  <c:v>1.0926</c:v>
                </c:pt>
                <c:pt idx="2633">
                  <c:v>1.1293</c:v>
                </c:pt>
                <c:pt idx="2634">
                  <c:v>1.1117999999999999</c:v>
                </c:pt>
                <c:pt idx="2635">
                  <c:v>1.0765</c:v>
                </c:pt>
                <c:pt idx="2636">
                  <c:v>1.1459999999999999</c:v>
                </c:pt>
                <c:pt idx="2637">
                  <c:v>1.0692999999999999</c:v>
                </c:pt>
                <c:pt idx="2638">
                  <c:v>1.1248</c:v>
                </c:pt>
                <c:pt idx="2639">
                  <c:v>1.0893999999999999</c:v>
                </c:pt>
                <c:pt idx="2640">
                  <c:v>1.1009</c:v>
                </c:pt>
                <c:pt idx="2641">
                  <c:v>1.1338999999999999</c:v>
                </c:pt>
                <c:pt idx="2642">
                  <c:v>1.2363</c:v>
                </c:pt>
                <c:pt idx="2643">
                  <c:v>1.159</c:v>
                </c:pt>
                <c:pt idx="2644">
                  <c:v>1.0727</c:v>
                </c:pt>
                <c:pt idx="2645">
                  <c:v>1.0711999999999999</c:v>
                </c:pt>
                <c:pt idx="2646">
                  <c:v>1.1054999999999999</c:v>
                </c:pt>
                <c:pt idx="2647">
                  <c:v>1.0335000000000001</c:v>
                </c:pt>
                <c:pt idx="2648">
                  <c:v>1.0431999999999999</c:v>
                </c:pt>
                <c:pt idx="2649">
                  <c:v>1.1151</c:v>
                </c:pt>
                <c:pt idx="2650">
                  <c:v>1.0529999999999999</c:v>
                </c:pt>
                <c:pt idx="2651">
                  <c:v>1.0465</c:v>
                </c:pt>
                <c:pt idx="2652">
                  <c:v>1.0416000000000001</c:v>
                </c:pt>
                <c:pt idx="2653">
                  <c:v>1.0612999999999999</c:v>
                </c:pt>
                <c:pt idx="2654">
                  <c:v>1.0337000000000001</c:v>
                </c:pt>
                <c:pt idx="2655">
                  <c:v>1.0430999999999999</c:v>
                </c:pt>
                <c:pt idx="2656">
                  <c:v>1.0533999999999999</c:v>
                </c:pt>
                <c:pt idx="2657">
                  <c:v>0.99209999999999998</c:v>
                </c:pt>
                <c:pt idx="2658">
                  <c:v>1.0566</c:v>
                </c:pt>
                <c:pt idx="2659">
                  <c:v>0.99960000000000004</c:v>
                </c:pt>
                <c:pt idx="2660">
                  <c:v>1.044</c:v>
                </c:pt>
                <c:pt idx="2661">
                  <c:v>1.1086</c:v>
                </c:pt>
                <c:pt idx="2662">
                  <c:v>1.1309</c:v>
                </c:pt>
                <c:pt idx="2663">
                  <c:v>1.1072</c:v>
                </c:pt>
                <c:pt idx="2664">
                  <c:v>1.1197999999999999</c:v>
                </c:pt>
                <c:pt idx="2665">
                  <c:v>1.0468</c:v>
                </c:pt>
                <c:pt idx="2666">
                  <c:v>1.0581</c:v>
                </c:pt>
                <c:pt idx="2667">
                  <c:v>1.0734999999999999</c:v>
                </c:pt>
                <c:pt idx="2668">
                  <c:v>1.1065</c:v>
                </c:pt>
                <c:pt idx="2669">
                  <c:v>1.0967</c:v>
                </c:pt>
                <c:pt idx="2670">
                  <c:v>1.0845</c:v>
                </c:pt>
                <c:pt idx="2671">
                  <c:v>1.0439000000000001</c:v>
                </c:pt>
                <c:pt idx="2672">
                  <c:v>1.0667</c:v>
                </c:pt>
                <c:pt idx="2673">
                  <c:v>1.0939000000000001</c:v>
                </c:pt>
                <c:pt idx="2674">
                  <c:v>1.0820000000000001</c:v>
                </c:pt>
                <c:pt idx="2675">
                  <c:v>1.1291</c:v>
                </c:pt>
                <c:pt idx="2676">
                  <c:v>1.1409</c:v>
                </c:pt>
                <c:pt idx="2677">
                  <c:v>1.1696</c:v>
                </c:pt>
                <c:pt idx="2678">
                  <c:v>1.1921999999999999</c:v>
                </c:pt>
                <c:pt idx="2679">
                  <c:v>1.1548</c:v>
                </c:pt>
                <c:pt idx="2680">
                  <c:v>1.0740000000000001</c:v>
                </c:pt>
                <c:pt idx="2681">
                  <c:v>1.1218999999999999</c:v>
                </c:pt>
                <c:pt idx="2682">
                  <c:v>1.0543</c:v>
                </c:pt>
                <c:pt idx="2683">
                  <c:v>1.0956999999999999</c:v>
                </c:pt>
                <c:pt idx="2684">
                  <c:v>1.1798999999999999</c:v>
                </c:pt>
                <c:pt idx="2685">
                  <c:v>1.1211</c:v>
                </c:pt>
                <c:pt idx="2686">
                  <c:v>1.1713</c:v>
                </c:pt>
                <c:pt idx="2687">
                  <c:v>1.1392</c:v>
                </c:pt>
                <c:pt idx="2688">
                  <c:v>1.1117999999999999</c:v>
                </c:pt>
                <c:pt idx="2689">
                  <c:v>1.0558000000000001</c:v>
                </c:pt>
                <c:pt idx="2690">
                  <c:v>1.0659000000000001</c:v>
                </c:pt>
                <c:pt idx="2691">
                  <c:v>1.0965</c:v>
                </c:pt>
                <c:pt idx="2692">
                  <c:v>1.1479999999999999</c:v>
                </c:pt>
                <c:pt idx="2693">
                  <c:v>1.1102000000000001</c:v>
                </c:pt>
                <c:pt idx="2694">
                  <c:v>1.0251999999999999</c:v>
                </c:pt>
                <c:pt idx="2695">
                  <c:v>1.0610999999999999</c:v>
                </c:pt>
                <c:pt idx="2696">
                  <c:v>1.0996999999999999</c:v>
                </c:pt>
                <c:pt idx="2697">
                  <c:v>1.2204999999999999</c:v>
                </c:pt>
                <c:pt idx="2698">
                  <c:v>1.1745000000000001</c:v>
                </c:pt>
                <c:pt idx="2699">
                  <c:v>1.1899</c:v>
                </c:pt>
                <c:pt idx="2700">
                  <c:v>1.2284999999999999</c:v>
                </c:pt>
                <c:pt idx="2701">
                  <c:v>1.1469</c:v>
                </c:pt>
                <c:pt idx="2702">
                  <c:v>1.1549</c:v>
                </c:pt>
                <c:pt idx="2703">
                  <c:v>1.1349</c:v>
                </c:pt>
                <c:pt idx="2704">
                  <c:v>1.1184000000000001</c:v>
                </c:pt>
                <c:pt idx="2705">
                  <c:v>1.1458999999999999</c:v>
                </c:pt>
                <c:pt idx="2706">
                  <c:v>1.1168</c:v>
                </c:pt>
                <c:pt idx="2707">
                  <c:v>1.1144000000000001</c:v>
                </c:pt>
                <c:pt idx="2708">
                  <c:v>1.1682999999999999</c:v>
                </c:pt>
                <c:pt idx="2709">
                  <c:v>1.1892</c:v>
                </c:pt>
                <c:pt idx="2710">
                  <c:v>1.1296999999999999</c:v>
                </c:pt>
                <c:pt idx="2711">
                  <c:v>1.1695</c:v>
                </c:pt>
                <c:pt idx="2712">
                  <c:v>1.2503</c:v>
                </c:pt>
                <c:pt idx="2713">
                  <c:v>1.1695</c:v>
                </c:pt>
                <c:pt idx="2714">
                  <c:v>1.1581999999999999</c:v>
                </c:pt>
                <c:pt idx="2715">
                  <c:v>1.1092</c:v>
                </c:pt>
                <c:pt idx="2716">
                  <c:v>1.1356999999999999</c:v>
                </c:pt>
                <c:pt idx="2717">
                  <c:v>1.1841999999999999</c:v>
                </c:pt>
                <c:pt idx="2718">
                  <c:v>1.1515</c:v>
                </c:pt>
                <c:pt idx="2719">
                  <c:v>1.087</c:v>
                </c:pt>
                <c:pt idx="2720">
                  <c:v>1.0962000000000001</c:v>
                </c:pt>
                <c:pt idx="2721">
                  <c:v>1.0706</c:v>
                </c:pt>
                <c:pt idx="2722">
                  <c:v>1.0792999999999999</c:v>
                </c:pt>
                <c:pt idx="2723">
                  <c:v>1.1336999999999999</c:v>
                </c:pt>
                <c:pt idx="2724">
                  <c:v>1.0902000000000001</c:v>
                </c:pt>
                <c:pt idx="2725">
                  <c:v>1.0561</c:v>
                </c:pt>
                <c:pt idx="2726">
                  <c:v>1.1426000000000001</c:v>
                </c:pt>
                <c:pt idx="2727">
                  <c:v>1.1972</c:v>
                </c:pt>
                <c:pt idx="2728">
                  <c:v>1.1978</c:v>
                </c:pt>
                <c:pt idx="2729">
                  <c:v>1.2000999999999999</c:v>
                </c:pt>
                <c:pt idx="2730">
                  <c:v>1.1758</c:v>
                </c:pt>
                <c:pt idx="2731">
                  <c:v>1.1253</c:v>
                </c:pt>
                <c:pt idx="2732">
                  <c:v>1.1675</c:v>
                </c:pt>
                <c:pt idx="2733">
                  <c:v>1.0986</c:v>
                </c:pt>
                <c:pt idx="2734">
                  <c:v>1.1358999999999999</c:v>
                </c:pt>
                <c:pt idx="2735">
                  <c:v>1.0686</c:v>
                </c:pt>
                <c:pt idx="2736">
                  <c:v>1.1287</c:v>
                </c:pt>
                <c:pt idx="2737">
                  <c:v>1.1354</c:v>
                </c:pt>
                <c:pt idx="2738">
                  <c:v>1.1455</c:v>
                </c:pt>
                <c:pt idx="2739">
                  <c:v>1.1039000000000001</c:v>
                </c:pt>
                <c:pt idx="2740">
                  <c:v>1.0810999999999999</c:v>
                </c:pt>
                <c:pt idx="2741">
                  <c:v>1.0681</c:v>
                </c:pt>
                <c:pt idx="2742">
                  <c:v>1.0728</c:v>
                </c:pt>
                <c:pt idx="2743">
                  <c:v>1.1074999999999999</c:v>
                </c:pt>
                <c:pt idx="2744">
                  <c:v>1.0844</c:v>
                </c:pt>
                <c:pt idx="2745">
                  <c:v>1.1056999999999999</c:v>
                </c:pt>
                <c:pt idx="2746">
                  <c:v>1.1101000000000001</c:v>
                </c:pt>
                <c:pt idx="2747">
                  <c:v>1.1261000000000001</c:v>
                </c:pt>
                <c:pt idx="2748">
                  <c:v>1.1686000000000001</c:v>
                </c:pt>
                <c:pt idx="2749">
                  <c:v>1.1817</c:v>
                </c:pt>
                <c:pt idx="2750">
                  <c:v>1.1458999999999999</c:v>
                </c:pt>
                <c:pt idx="2751">
                  <c:v>1.1580999999999999</c:v>
                </c:pt>
                <c:pt idx="2752">
                  <c:v>1.1418999999999999</c:v>
                </c:pt>
                <c:pt idx="2753">
                  <c:v>1.1594</c:v>
                </c:pt>
                <c:pt idx="2754">
                  <c:v>1.1157999999999999</c:v>
                </c:pt>
                <c:pt idx="2755">
                  <c:v>1.0703</c:v>
                </c:pt>
                <c:pt idx="2756">
                  <c:v>1.1171</c:v>
                </c:pt>
                <c:pt idx="2757">
                  <c:v>1.1437999999999999</c:v>
                </c:pt>
                <c:pt idx="2758">
                  <c:v>1.1225000000000001</c:v>
                </c:pt>
                <c:pt idx="2759">
                  <c:v>1.1362000000000001</c:v>
                </c:pt>
                <c:pt idx="2760">
                  <c:v>1.0642</c:v>
                </c:pt>
                <c:pt idx="2761">
                  <c:v>1.0288999999999999</c:v>
                </c:pt>
                <c:pt idx="2762">
                  <c:v>1.0039</c:v>
                </c:pt>
                <c:pt idx="2763">
                  <c:v>0.98680000000000001</c:v>
                </c:pt>
                <c:pt idx="2764">
                  <c:v>1.0395000000000001</c:v>
                </c:pt>
                <c:pt idx="2765">
                  <c:v>1.0634999999999999</c:v>
                </c:pt>
                <c:pt idx="2766">
                  <c:v>1.1321000000000001</c:v>
                </c:pt>
                <c:pt idx="2767">
                  <c:v>1.0693999999999999</c:v>
                </c:pt>
                <c:pt idx="2768">
                  <c:v>0.97470000000000001</c:v>
                </c:pt>
                <c:pt idx="2769">
                  <c:v>1.0325</c:v>
                </c:pt>
                <c:pt idx="2770">
                  <c:v>0.98919999999999997</c:v>
                </c:pt>
                <c:pt idx="2771">
                  <c:v>1.0571999999999999</c:v>
                </c:pt>
                <c:pt idx="2772">
                  <c:v>0.99909999999999999</c:v>
                </c:pt>
                <c:pt idx="2773">
                  <c:v>0.9788</c:v>
                </c:pt>
                <c:pt idx="2774">
                  <c:v>0.98170000000000002</c:v>
                </c:pt>
                <c:pt idx="2775">
                  <c:v>0.99929999999999997</c:v>
                </c:pt>
                <c:pt idx="2776">
                  <c:v>1.0644</c:v>
                </c:pt>
                <c:pt idx="2777">
                  <c:v>1.0242</c:v>
                </c:pt>
                <c:pt idx="2778">
                  <c:v>0.99709999999999999</c:v>
                </c:pt>
                <c:pt idx="2779">
                  <c:v>1.0894999999999999</c:v>
                </c:pt>
                <c:pt idx="2780">
                  <c:v>1.0730999999999999</c:v>
                </c:pt>
                <c:pt idx="2781">
                  <c:v>1.0323</c:v>
                </c:pt>
                <c:pt idx="2782">
                  <c:v>1.0234000000000001</c:v>
                </c:pt>
                <c:pt idx="2783">
                  <c:v>0.99180000000000001</c:v>
                </c:pt>
                <c:pt idx="2784">
                  <c:v>1.0156000000000001</c:v>
                </c:pt>
                <c:pt idx="2785">
                  <c:v>1.0218</c:v>
                </c:pt>
                <c:pt idx="2786">
                  <c:v>1.0116000000000001</c:v>
                </c:pt>
                <c:pt idx="2787">
                  <c:v>1.026</c:v>
                </c:pt>
                <c:pt idx="2788">
                  <c:v>1.0499000000000001</c:v>
                </c:pt>
                <c:pt idx="2789">
                  <c:v>1.0021</c:v>
                </c:pt>
                <c:pt idx="2790">
                  <c:v>1.0719000000000001</c:v>
                </c:pt>
                <c:pt idx="2791">
                  <c:v>1.1189</c:v>
                </c:pt>
                <c:pt idx="2792">
                  <c:v>1.1093999999999999</c:v>
                </c:pt>
                <c:pt idx="2793">
                  <c:v>1.1063000000000001</c:v>
                </c:pt>
                <c:pt idx="2794">
                  <c:v>1.1100000000000001</c:v>
                </c:pt>
                <c:pt idx="2795">
                  <c:v>1.089</c:v>
                </c:pt>
                <c:pt idx="2796">
                  <c:v>1.0764</c:v>
                </c:pt>
                <c:pt idx="2797">
                  <c:v>1.0855999999999999</c:v>
                </c:pt>
                <c:pt idx="2798">
                  <c:v>1.1576</c:v>
                </c:pt>
                <c:pt idx="2799">
                  <c:v>1.1157999999999999</c:v>
                </c:pt>
                <c:pt idx="2800">
                  <c:v>1.0906</c:v>
                </c:pt>
                <c:pt idx="2801">
                  <c:v>1.0144</c:v>
                </c:pt>
                <c:pt idx="2802">
                  <c:v>1.1095999999999999</c:v>
                </c:pt>
                <c:pt idx="2803">
                  <c:v>1.1088</c:v>
                </c:pt>
                <c:pt idx="2804">
                  <c:v>1.0720000000000001</c:v>
                </c:pt>
                <c:pt idx="2805">
                  <c:v>1.0122</c:v>
                </c:pt>
                <c:pt idx="2806">
                  <c:v>1.0287999999999999</c:v>
                </c:pt>
                <c:pt idx="2807">
                  <c:v>0.97330000000000005</c:v>
                </c:pt>
                <c:pt idx="2808">
                  <c:v>1.0276000000000001</c:v>
                </c:pt>
                <c:pt idx="2809">
                  <c:v>1.0611999999999999</c:v>
                </c:pt>
                <c:pt idx="2810">
                  <c:v>1.0976999999999999</c:v>
                </c:pt>
                <c:pt idx="2811">
                  <c:v>1.0551999999999999</c:v>
                </c:pt>
                <c:pt idx="2812">
                  <c:v>1.0616000000000001</c:v>
                </c:pt>
                <c:pt idx="2813">
                  <c:v>1.1758</c:v>
                </c:pt>
                <c:pt idx="2814">
                  <c:v>1.1509</c:v>
                </c:pt>
                <c:pt idx="2815">
                  <c:v>1.1242000000000001</c:v>
                </c:pt>
                <c:pt idx="2816">
                  <c:v>1.0849</c:v>
                </c:pt>
                <c:pt idx="2817">
                  <c:v>1.121</c:v>
                </c:pt>
                <c:pt idx="2818">
                  <c:v>1.1036999999999999</c:v>
                </c:pt>
                <c:pt idx="2819">
                  <c:v>1.1194999999999999</c:v>
                </c:pt>
                <c:pt idx="2820">
                  <c:v>1.1048</c:v>
                </c:pt>
                <c:pt idx="2821">
                  <c:v>1.1016999999999999</c:v>
                </c:pt>
                <c:pt idx="2822">
                  <c:v>1.0965</c:v>
                </c:pt>
                <c:pt idx="2823">
                  <c:v>1.0994999999999999</c:v>
                </c:pt>
                <c:pt idx="2824">
                  <c:v>1.0617000000000001</c:v>
                </c:pt>
                <c:pt idx="2825">
                  <c:v>1.0855999999999999</c:v>
                </c:pt>
                <c:pt idx="2826">
                  <c:v>1.1104000000000001</c:v>
                </c:pt>
                <c:pt idx="2827">
                  <c:v>1.083</c:v>
                </c:pt>
                <c:pt idx="2828">
                  <c:v>1.0784</c:v>
                </c:pt>
                <c:pt idx="2829">
                  <c:v>1.0764</c:v>
                </c:pt>
                <c:pt idx="2830">
                  <c:v>1.1096999999999999</c:v>
                </c:pt>
                <c:pt idx="2831">
                  <c:v>1.0748</c:v>
                </c:pt>
                <c:pt idx="2832">
                  <c:v>1.0382</c:v>
                </c:pt>
                <c:pt idx="2833">
                  <c:v>1.0871999999999999</c:v>
                </c:pt>
                <c:pt idx="2834">
                  <c:v>1.1383000000000001</c:v>
                </c:pt>
                <c:pt idx="2835">
                  <c:v>1.151</c:v>
                </c:pt>
                <c:pt idx="2836">
                  <c:v>1.2088000000000001</c:v>
                </c:pt>
                <c:pt idx="2837">
                  <c:v>1.26</c:v>
                </c:pt>
                <c:pt idx="2838">
                  <c:v>1.2381</c:v>
                </c:pt>
                <c:pt idx="2839">
                  <c:v>1.2284999999999999</c:v>
                </c:pt>
                <c:pt idx="2840">
                  <c:v>1.2028000000000001</c:v>
                </c:pt>
                <c:pt idx="2841">
                  <c:v>1.2386999999999999</c:v>
                </c:pt>
                <c:pt idx="2842">
                  <c:v>1.1939</c:v>
                </c:pt>
                <c:pt idx="2843">
                  <c:v>1.1904999999999999</c:v>
                </c:pt>
                <c:pt idx="2844">
                  <c:v>1.2496</c:v>
                </c:pt>
                <c:pt idx="2845">
                  <c:v>1.1996</c:v>
                </c:pt>
                <c:pt idx="2846">
                  <c:v>1.1313</c:v>
                </c:pt>
                <c:pt idx="2847">
                  <c:v>1.1572</c:v>
                </c:pt>
                <c:pt idx="2848">
                  <c:v>1.1161000000000001</c:v>
                </c:pt>
                <c:pt idx="2849">
                  <c:v>1.1148</c:v>
                </c:pt>
                <c:pt idx="2850">
                  <c:v>1.1576</c:v>
                </c:pt>
                <c:pt idx="2851">
                  <c:v>1.2262</c:v>
                </c:pt>
                <c:pt idx="2852">
                  <c:v>1.2019</c:v>
                </c:pt>
                <c:pt idx="2853">
                  <c:v>1.1459999999999999</c:v>
                </c:pt>
                <c:pt idx="2854">
                  <c:v>1.1152</c:v>
                </c:pt>
                <c:pt idx="2855">
                  <c:v>1.1234</c:v>
                </c:pt>
                <c:pt idx="2856">
                  <c:v>1.1625000000000001</c:v>
                </c:pt>
                <c:pt idx="2857">
                  <c:v>1.2002999999999999</c:v>
                </c:pt>
                <c:pt idx="2858">
                  <c:v>1.2008000000000001</c:v>
                </c:pt>
                <c:pt idx="2859">
                  <c:v>1.1952</c:v>
                </c:pt>
                <c:pt idx="2860">
                  <c:v>1.1295999999999999</c:v>
                </c:pt>
                <c:pt idx="2861">
                  <c:v>1.1653</c:v>
                </c:pt>
                <c:pt idx="2862">
                  <c:v>1.2078</c:v>
                </c:pt>
                <c:pt idx="2863">
                  <c:v>1.1936</c:v>
                </c:pt>
                <c:pt idx="2864">
                  <c:v>1.1859</c:v>
                </c:pt>
                <c:pt idx="2865">
                  <c:v>1.1840999999999999</c:v>
                </c:pt>
                <c:pt idx="2866">
                  <c:v>1.1462000000000001</c:v>
                </c:pt>
                <c:pt idx="2867">
                  <c:v>1.2203999999999999</c:v>
                </c:pt>
                <c:pt idx="2868">
                  <c:v>1.0909</c:v>
                </c:pt>
                <c:pt idx="2869">
                  <c:v>1.1624000000000001</c:v>
                </c:pt>
                <c:pt idx="2870">
                  <c:v>1.1579999999999999</c:v>
                </c:pt>
                <c:pt idx="2871">
                  <c:v>1.1059000000000001</c:v>
                </c:pt>
                <c:pt idx="2872">
                  <c:v>1.1565000000000001</c:v>
                </c:pt>
                <c:pt idx="2873">
                  <c:v>1.1994</c:v>
                </c:pt>
                <c:pt idx="2874">
                  <c:v>1.1488</c:v>
                </c:pt>
                <c:pt idx="2875">
                  <c:v>1.18</c:v>
                </c:pt>
                <c:pt idx="2876">
                  <c:v>1.1600999999999999</c:v>
                </c:pt>
                <c:pt idx="2877">
                  <c:v>1.1487000000000001</c:v>
                </c:pt>
                <c:pt idx="2878">
                  <c:v>1.1924999999999999</c:v>
                </c:pt>
                <c:pt idx="2879">
                  <c:v>1.1947000000000001</c:v>
                </c:pt>
                <c:pt idx="2880">
                  <c:v>1.2235</c:v>
                </c:pt>
                <c:pt idx="2881">
                  <c:v>1.1828000000000001</c:v>
                </c:pt>
                <c:pt idx="2882">
                  <c:v>1.1975</c:v>
                </c:pt>
                <c:pt idx="2883">
                  <c:v>1.0876999999999999</c:v>
                </c:pt>
                <c:pt idx="2884">
                  <c:v>1.1752</c:v>
                </c:pt>
                <c:pt idx="2885">
                  <c:v>1.2484999999999999</c:v>
                </c:pt>
                <c:pt idx="2886">
                  <c:v>1.26</c:v>
                </c:pt>
                <c:pt idx="2887">
                  <c:v>1.2091000000000001</c:v>
                </c:pt>
                <c:pt idx="2888">
                  <c:v>1.1854</c:v>
                </c:pt>
                <c:pt idx="2889">
                  <c:v>1.1778999999999999</c:v>
                </c:pt>
                <c:pt idx="2890">
                  <c:v>1.1385000000000001</c:v>
                </c:pt>
                <c:pt idx="2891">
                  <c:v>1.0579000000000001</c:v>
                </c:pt>
                <c:pt idx="2892">
                  <c:v>1.0919000000000001</c:v>
                </c:pt>
                <c:pt idx="2893">
                  <c:v>1.1859</c:v>
                </c:pt>
                <c:pt idx="2894">
                  <c:v>1.121</c:v>
                </c:pt>
                <c:pt idx="2895">
                  <c:v>1.1085</c:v>
                </c:pt>
                <c:pt idx="2896">
                  <c:v>1.1548</c:v>
                </c:pt>
                <c:pt idx="2897">
                  <c:v>1.1273</c:v>
                </c:pt>
                <c:pt idx="2898">
                  <c:v>1.1332</c:v>
                </c:pt>
                <c:pt idx="2899">
                  <c:v>1.1425000000000001</c:v>
                </c:pt>
                <c:pt idx="2900">
                  <c:v>1.0956999999999999</c:v>
                </c:pt>
                <c:pt idx="2901">
                  <c:v>1.0854999999999999</c:v>
                </c:pt>
                <c:pt idx="2902">
                  <c:v>1.1721999999999999</c:v>
                </c:pt>
                <c:pt idx="2903">
                  <c:v>1.1781999999999999</c:v>
                </c:pt>
                <c:pt idx="2904">
                  <c:v>1.1617</c:v>
                </c:pt>
                <c:pt idx="2905">
                  <c:v>1.1718</c:v>
                </c:pt>
                <c:pt idx="2906">
                  <c:v>1.1878</c:v>
                </c:pt>
                <c:pt idx="2907">
                  <c:v>1.1451</c:v>
                </c:pt>
                <c:pt idx="2908">
                  <c:v>1.1688000000000001</c:v>
                </c:pt>
                <c:pt idx="2909">
                  <c:v>1.145</c:v>
                </c:pt>
                <c:pt idx="2910">
                  <c:v>1.1742999999999999</c:v>
                </c:pt>
                <c:pt idx="2911">
                  <c:v>1.2077</c:v>
                </c:pt>
                <c:pt idx="2912">
                  <c:v>1.2443</c:v>
                </c:pt>
                <c:pt idx="2913">
                  <c:v>1.2</c:v>
                </c:pt>
                <c:pt idx="2914">
                  <c:v>1.1821999999999999</c:v>
                </c:pt>
                <c:pt idx="2915">
                  <c:v>1.1472</c:v>
                </c:pt>
                <c:pt idx="2916">
                  <c:v>1.085</c:v>
                </c:pt>
                <c:pt idx="2917">
                  <c:v>1.0986</c:v>
                </c:pt>
                <c:pt idx="2918">
                  <c:v>1.1063000000000001</c:v>
                </c:pt>
                <c:pt idx="2919">
                  <c:v>1.0971</c:v>
                </c:pt>
                <c:pt idx="2920">
                  <c:v>1.0629999999999999</c:v>
                </c:pt>
                <c:pt idx="2921">
                  <c:v>1.1568000000000001</c:v>
                </c:pt>
                <c:pt idx="2922">
                  <c:v>1.1308</c:v>
                </c:pt>
                <c:pt idx="2923">
                  <c:v>1.1536999999999999</c:v>
                </c:pt>
                <c:pt idx="2924">
                  <c:v>1.1873</c:v>
                </c:pt>
                <c:pt idx="2925">
                  <c:v>1.1961999999999999</c:v>
                </c:pt>
                <c:pt idx="2926">
                  <c:v>1.1681999999999999</c:v>
                </c:pt>
                <c:pt idx="2927">
                  <c:v>1.1119000000000001</c:v>
                </c:pt>
                <c:pt idx="2928">
                  <c:v>1.1152</c:v>
                </c:pt>
                <c:pt idx="2929">
                  <c:v>1.1560999999999999</c:v>
                </c:pt>
                <c:pt idx="2930">
                  <c:v>1.1828000000000001</c:v>
                </c:pt>
                <c:pt idx="2931">
                  <c:v>1.1454</c:v>
                </c:pt>
                <c:pt idx="2932">
                  <c:v>1.0609999999999999</c:v>
                </c:pt>
                <c:pt idx="2933">
                  <c:v>1.1402000000000001</c:v>
                </c:pt>
                <c:pt idx="2934">
                  <c:v>1.1644000000000001</c:v>
                </c:pt>
                <c:pt idx="2935">
                  <c:v>1.1689000000000001</c:v>
                </c:pt>
                <c:pt idx="2936">
                  <c:v>1.1891</c:v>
                </c:pt>
                <c:pt idx="2937">
                  <c:v>1.1946000000000001</c:v>
                </c:pt>
                <c:pt idx="2938">
                  <c:v>1.2004999999999999</c:v>
                </c:pt>
                <c:pt idx="2939">
                  <c:v>1.1989000000000001</c:v>
                </c:pt>
                <c:pt idx="2940">
                  <c:v>1.2004999999999999</c:v>
                </c:pt>
                <c:pt idx="2941">
                  <c:v>1.1839</c:v>
                </c:pt>
                <c:pt idx="2942">
                  <c:v>1.2112000000000001</c:v>
                </c:pt>
                <c:pt idx="2943">
                  <c:v>1.2000999999999999</c:v>
                </c:pt>
                <c:pt idx="2944">
                  <c:v>1.1681999999999999</c:v>
                </c:pt>
                <c:pt idx="2945">
                  <c:v>1.2821</c:v>
                </c:pt>
                <c:pt idx="2946">
                  <c:v>1.1758999999999999</c:v>
                </c:pt>
                <c:pt idx="2947">
                  <c:v>1.143</c:v>
                </c:pt>
                <c:pt idx="2948">
                  <c:v>1.1375999999999999</c:v>
                </c:pt>
                <c:pt idx="2949">
                  <c:v>1.1404000000000001</c:v>
                </c:pt>
                <c:pt idx="2950">
                  <c:v>1.1725000000000001</c:v>
                </c:pt>
                <c:pt idx="2951">
                  <c:v>1.1000000000000001</c:v>
                </c:pt>
                <c:pt idx="2952">
                  <c:v>1.1235999999999999</c:v>
                </c:pt>
                <c:pt idx="2953">
                  <c:v>1.1695</c:v>
                </c:pt>
                <c:pt idx="2954">
                  <c:v>1.0724</c:v>
                </c:pt>
                <c:pt idx="2955">
                  <c:v>1.0874999999999999</c:v>
                </c:pt>
                <c:pt idx="2956">
                  <c:v>1.0527</c:v>
                </c:pt>
                <c:pt idx="2957">
                  <c:v>1.1158999999999999</c:v>
                </c:pt>
                <c:pt idx="2958">
                  <c:v>1.2197</c:v>
                </c:pt>
                <c:pt idx="2959">
                  <c:v>1.2444</c:v>
                </c:pt>
                <c:pt idx="2960">
                  <c:v>1.2217</c:v>
                </c:pt>
                <c:pt idx="2961">
                  <c:v>1.1801999999999999</c:v>
                </c:pt>
                <c:pt idx="2962">
                  <c:v>1.1774</c:v>
                </c:pt>
                <c:pt idx="2963">
                  <c:v>1.1672</c:v>
                </c:pt>
                <c:pt idx="2964">
                  <c:v>1.1924999999999999</c:v>
                </c:pt>
                <c:pt idx="2965">
                  <c:v>1.1611</c:v>
                </c:pt>
                <c:pt idx="2966">
                  <c:v>1.1512</c:v>
                </c:pt>
                <c:pt idx="2967">
                  <c:v>1.1456</c:v>
                </c:pt>
                <c:pt idx="2968">
                  <c:v>1.1411</c:v>
                </c:pt>
                <c:pt idx="2969">
                  <c:v>1.1029</c:v>
                </c:pt>
                <c:pt idx="2970">
                  <c:v>1.1375</c:v>
                </c:pt>
                <c:pt idx="2971">
                  <c:v>1.1608000000000001</c:v>
                </c:pt>
                <c:pt idx="2972">
                  <c:v>1.1671</c:v>
                </c:pt>
                <c:pt idx="2973">
                  <c:v>1.1613</c:v>
                </c:pt>
                <c:pt idx="2974">
                  <c:v>1.1336999999999999</c:v>
                </c:pt>
                <c:pt idx="2975">
                  <c:v>1.1532</c:v>
                </c:pt>
                <c:pt idx="2976">
                  <c:v>1.2021999999999999</c:v>
                </c:pt>
                <c:pt idx="2977">
                  <c:v>1.1822999999999999</c:v>
                </c:pt>
                <c:pt idx="2978">
                  <c:v>1.1619999999999999</c:v>
                </c:pt>
                <c:pt idx="2979">
                  <c:v>1.1513</c:v>
                </c:pt>
                <c:pt idx="2980">
                  <c:v>1.1691</c:v>
                </c:pt>
                <c:pt idx="2981">
                  <c:v>1.1685000000000001</c:v>
                </c:pt>
                <c:pt idx="2982">
                  <c:v>1.1295999999999999</c:v>
                </c:pt>
                <c:pt idx="2983">
                  <c:v>1.1255999999999999</c:v>
                </c:pt>
                <c:pt idx="2984">
                  <c:v>1.1211</c:v>
                </c:pt>
                <c:pt idx="2985">
                  <c:v>1.1308</c:v>
                </c:pt>
                <c:pt idx="2986">
                  <c:v>1.1594</c:v>
                </c:pt>
                <c:pt idx="2987">
                  <c:v>1.1492</c:v>
                </c:pt>
                <c:pt idx="2988">
                  <c:v>1.1263000000000001</c:v>
                </c:pt>
                <c:pt idx="2989">
                  <c:v>1.0936999999999999</c:v>
                </c:pt>
                <c:pt idx="2990">
                  <c:v>1.1089</c:v>
                </c:pt>
                <c:pt idx="2991">
                  <c:v>1.1005</c:v>
                </c:pt>
                <c:pt idx="2992">
                  <c:v>1.1617999999999999</c:v>
                </c:pt>
                <c:pt idx="2993">
                  <c:v>1.1195999999999999</c:v>
                </c:pt>
                <c:pt idx="2994">
                  <c:v>1.1079000000000001</c:v>
                </c:pt>
                <c:pt idx="2995">
                  <c:v>1.0483</c:v>
                </c:pt>
                <c:pt idx="2996">
                  <c:v>1.1393</c:v>
                </c:pt>
                <c:pt idx="2997">
                  <c:v>1.1575</c:v>
                </c:pt>
                <c:pt idx="2998">
                  <c:v>1.0713999999999999</c:v>
                </c:pt>
                <c:pt idx="2999">
                  <c:v>1.1203000000000001</c:v>
                </c:pt>
                <c:pt idx="3000">
                  <c:v>1.0684</c:v>
                </c:pt>
                <c:pt idx="3001">
                  <c:v>1.0569</c:v>
                </c:pt>
                <c:pt idx="3002">
                  <c:v>1.1047</c:v>
                </c:pt>
                <c:pt idx="3003">
                  <c:v>1.0450999999999999</c:v>
                </c:pt>
                <c:pt idx="3004">
                  <c:v>1.0643</c:v>
                </c:pt>
                <c:pt idx="3005">
                  <c:v>1.1403000000000001</c:v>
                </c:pt>
                <c:pt idx="3006">
                  <c:v>1.1569</c:v>
                </c:pt>
                <c:pt idx="3007">
                  <c:v>1.0709</c:v>
                </c:pt>
                <c:pt idx="3008">
                  <c:v>1.077</c:v>
                </c:pt>
                <c:pt idx="3009">
                  <c:v>1.0283</c:v>
                </c:pt>
                <c:pt idx="3010">
                  <c:v>1.0673999999999999</c:v>
                </c:pt>
                <c:pt idx="3011">
                  <c:v>1.012</c:v>
                </c:pt>
                <c:pt idx="3012">
                  <c:v>1.0835999999999999</c:v>
                </c:pt>
                <c:pt idx="3013">
                  <c:v>1.0980000000000001</c:v>
                </c:pt>
                <c:pt idx="3014">
                  <c:v>1.0808</c:v>
                </c:pt>
                <c:pt idx="3015">
                  <c:v>1.099</c:v>
                </c:pt>
                <c:pt idx="3016">
                  <c:v>1.1005</c:v>
                </c:pt>
                <c:pt idx="3017">
                  <c:v>1.0726</c:v>
                </c:pt>
                <c:pt idx="3018">
                  <c:v>1.1063000000000001</c:v>
                </c:pt>
                <c:pt idx="3019">
                  <c:v>1.0942000000000001</c:v>
                </c:pt>
                <c:pt idx="3020">
                  <c:v>1.1047</c:v>
                </c:pt>
                <c:pt idx="3021">
                  <c:v>1.0498000000000001</c:v>
                </c:pt>
                <c:pt idx="3022">
                  <c:v>1.0067999999999999</c:v>
                </c:pt>
                <c:pt idx="3023">
                  <c:v>1.0508</c:v>
                </c:pt>
                <c:pt idx="3024">
                  <c:v>1.028</c:v>
                </c:pt>
                <c:pt idx="3025">
                  <c:v>1.0287999999999999</c:v>
                </c:pt>
                <c:pt idx="3026">
                  <c:v>1.0490999999999999</c:v>
                </c:pt>
                <c:pt idx="3027">
                  <c:v>1.048</c:v>
                </c:pt>
                <c:pt idx="3028">
                  <c:v>1.1294</c:v>
                </c:pt>
                <c:pt idx="3029">
                  <c:v>1.1032999999999999</c:v>
                </c:pt>
                <c:pt idx="3030">
                  <c:v>1.1645000000000001</c:v>
                </c:pt>
                <c:pt idx="3031">
                  <c:v>1.1045</c:v>
                </c:pt>
                <c:pt idx="3032">
                  <c:v>1.0585</c:v>
                </c:pt>
                <c:pt idx="3033">
                  <c:v>1.1319999999999999</c:v>
                </c:pt>
                <c:pt idx="3034">
                  <c:v>1.1273</c:v>
                </c:pt>
                <c:pt idx="3035">
                  <c:v>1.0354000000000001</c:v>
                </c:pt>
                <c:pt idx="3036">
                  <c:v>1.0256000000000001</c:v>
                </c:pt>
                <c:pt idx="3037">
                  <c:v>1.0342</c:v>
                </c:pt>
                <c:pt idx="3038">
                  <c:v>0.96460000000000001</c:v>
                </c:pt>
                <c:pt idx="3039">
                  <c:v>1.0126999999999999</c:v>
                </c:pt>
                <c:pt idx="3040">
                  <c:v>1.0399</c:v>
                </c:pt>
                <c:pt idx="3041">
                  <c:v>1.0206</c:v>
                </c:pt>
                <c:pt idx="3042">
                  <c:v>0.99150000000000005</c:v>
                </c:pt>
                <c:pt idx="3043">
                  <c:v>1.0216000000000001</c:v>
                </c:pt>
                <c:pt idx="3044">
                  <c:v>1.0515000000000001</c:v>
                </c:pt>
                <c:pt idx="3045">
                  <c:v>1.1032999999999999</c:v>
                </c:pt>
                <c:pt idx="3046">
                  <c:v>1.1263000000000001</c:v>
                </c:pt>
                <c:pt idx="3047">
                  <c:v>1.0986</c:v>
                </c:pt>
                <c:pt idx="3048">
                  <c:v>1.0557000000000001</c:v>
                </c:pt>
                <c:pt idx="3049">
                  <c:v>0.98719999999999997</c:v>
                </c:pt>
                <c:pt idx="3050">
                  <c:v>0.99519999999999997</c:v>
                </c:pt>
                <c:pt idx="3051">
                  <c:v>1.0935999999999999</c:v>
                </c:pt>
                <c:pt idx="3052">
                  <c:v>1.073</c:v>
                </c:pt>
                <c:pt idx="3053">
                  <c:v>1.1629</c:v>
                </c:pt>
                <c:pt idx="3054">
                  <c:v>1.1674</c:v>
                </c:pt>
                <c:pt idx="3055">
                  <c:v>1.1558999999999999</c:v>
                </c:pt>
                <c:pt idx="3056">
                  <c:v>1.1943999999999999</c:v>
                </c:pt>
                <c:pt idx="3057">
                  <c:v>1.0448999999999999</c:v>
                </c:pt>
                <c:pt idx="3058">
                  <c:v>1.0048999999999999</c:v>
                </c:pt>
                <c:pt idx="3059">
                  <c:v>1.022</c:v>
                </c:pt>
                <c:pt idx="3060">
                  <c:v>0.9788</c:v>
                </c:pt>
                <c:pt idx="3061">
                  <c:v>1.0289999999999999</c:v>
                </c:pt>
                <c:pt idx="3062">
                  <c:v>1.0627</c:v>
                </c:pt>
                <c:pt idx="3063">
                  <c:v>1.0843</c:v>
                </c:pt>
                <c:pt idx="3064">
                  <c:v>1.0210999999999999</c:v>
                </c:pt>
                <c:pt idx="3065">
                  <c:v>1.1165</c:v>
                </c:pt>
                <c:pt idx="3066">
                  <c:v>1.0952</c:v>
                </c:pt>
                <c:pt idx="3067">
                  <c:v>1.0908</c:v>
                </c:pt>
                <c:pt idx="3068">
                  <c:v>1.0546</c:v>
                </c:pt>
                <c:pt idx="3069">
                  <c:v>1.0772999999999999</c:v>
                </c:pt>
                <c:pt idx="3070">
                  <c:v>1.1164000000000001</c:v>
                </c:pt>
                <c:pt idx="3071">
                  <c:v>1.0557000000000001</c:v>
                </c:pt>
                <c:pt idx="3072">
                  <c:v>1.1220000000000001</c:v>
                </c:pt>
                <c:pt idx="3073">
                  <c:v>1.0804</c:v>
                </c:pt>
                <c:pt idx="3074">
                  <c:v>1.0015000000000001</c:v>
                </c:pt>
                <c:pt idx="3075">
                  <c:v>1.0929</c:v>
                </c:pt>
                <c:pt idx="3076">
                  <c:v>1.1145</c:v>
                </c:pt>
                <c:pt idx="3077">
                  <c:v>1.1204000000000001</c:v>
                </c:pt>
                <c:pt idx="3078">
                  <c:v>1.0746</c:v>
                </c:pt>
                <c:pt idx="3079">
                  <c:v>1.1105</c:v>
                </c:pt>
                <c:pt idx="3080">
                  <c:v>1.1126</c:v>
                </c:pt>
                <c:pt idx="3081">
                  <c:v>1.1655</c:v>
                </c:pt>
                <c:pt idx="3082">
                  <c:v>1.1141000000000001</c:v>
                </c:pt>
                <c:pt idx="3083">
                  <c:v>1.0848</c:v>
                </c:pt>
                <c:pt idx="3084">
                  <c:v>1.0637000000000001</c:v>
                </c:pt>
                <c:pt idx="3085">
                  <c:v>1.1809000000000001</c:v>
                </c:pt>
                <c:pt idx="3086">
                  <c:v>1.2087000000000001</c:v>
                </c:pt>
                <c:pt idx="3087">
                  <c:v>1.2793000000000001</c:v>
                </c:pt>
                <c:pt idx="3088">
                  <c:v>1.1431</c:v>
                </c:pt>
                <c:pt idx="3089">
                  <c:v>1.0958000000000001</c:v>
                </c:pt>
                <c:pt idx="3090">
                  <c:v>1.1344000000000001</c:v>
                </c:pt>
                <c:pt idx="3091">
                  <c:v>1.0813999999999999</c:v>
                </c:pt>
                <c:pt idx="3092">
                  <c:v>1.1214999999999999</c:v>
                </c:pt>
                <c:pt idx="3093">
                  <c:v>1.0860000000000001</c:v>
                </c:pt>
                <c:pt idx="3094">
                  <c:v>1.0862000000000001</c:v>
                </c:pt>
                <c:pt idx="3095">
                  <c:v>1.1052999999999999</c:v>
                </c:pt>
                <c:pt idx="3096">
                  <c:v>1.1444000000000001</c:v>
                </c:pt>
                <c:pt idx="3097">
                  <c:v>1.153</c:v>
                </c:pt>
                <c:pt idx="3098">
                  <c:v>1.0581</c:v>
                </c:pt>
                <c:pt idx="3099">
                  <c:v>0.97719999999999996</c:v>
                </c:pt>
                <c:pt idx="3100">
                  <c:v>0.92589999999999995</c:v>
                </c:pt>
                <c:pt idx="3101">
                  <c:v>1.0323</c:v>
                </c:pt>
                <c:pt idx="3102">
                  <c:v>0.99909999999999999</c:v>
                </c:pt>
                <c:pt idx="3103">
                  <c:v>1.0289999999999999</c:v>
                </c:pt>
                <c:pt idx="3104">
                  <c:v>1.0301</c:v>
                </c:pt>
                <c:pt idx="3105">
                  <c:v>0.99960000000000004</c:v>
                </c:pt>
                <c:pt idx="3106">
                  <c:v>1.0758000000000001</c:v>
                </c:pt>
                <c:pt idx="3107">
                  <c:v>1.0993999999999999</c:v>
                </c:pt>
                <c:pt idx="3108">
                  <c:v>1.0806</c:v>
                </c:pt>
                <c:pt idx="3109">
                  <c:v>1.0907</c:v>
                </c:pt>
                <c:pt idx="3110">
                  <c:v>1.0287999999999999</c:v>
                </c:pt>
                <c:pt idx="3111">
                  <c:v>1.0781000000000001</c:v>
                </c:pt>
                <c:pt idx="3112">
                  <c:v>1.0385</c:v>
                </c:pt>
                <c:pt idx="3113">
                  <c:v>1.0401</c:v>
                </c:pt>
                <c:pt idx="3114">
                  <c:v>1.0367999999999999</c:v>
                </c:pt>
                <c:pt idx="3115">
                  <c:v>1.1424000000000001</c:v>
                </c:pt>
                <c:pt idx="3116">
                  <c:v>1.1083000000000001</c:v>
                </c:pt>
                <c:pt idx="3117">
                  <c:v>1.1044</c:v>
                </c:pt>
                <c:pt idx="3118">
                  <c:v>1.0510999999999999</c:v>
                </c:pt>
                <c:pt idx="3119">
                  <c:v>1.0827</c:v>
                </c:pt>
                <c:pt idx="3120">
                  <c:v>1.0505</c:v>
                </c:pt>
                <c:pt idx="3121">
                  <c:v>1.0993999999999999</c:v>
                </c:pt>
                <c:pt idx="3122">
                  <c:v>1.1177999999999999</c:v>
                </c:pt>
                <c:pt idx="3123">
                  <c:v>1.0900000000000001</c:v>
                </c:pt>
                <c:pt idx="3124">
                  <c:v>1.089</c:v>
                </c:pt>
                <c:pt idx="3125">
                  <c:v>1.0643</c:v>
                </c:pt>
                <c:pt idx="3126">
                  <c:v>1.0101</c:v>
                </c:pt>
                <c:pt idx="3127">
                  <c:v>1.0794999999999999</c:v>
                </c:pt>
                <c:pt idx="3128">
                  <c:v>1.0650999999999999</c:v>
                </c:pt>
                <c:pt idx="3129">
                  <c:v>1.0588</c:v>
                </c:pt>
                <c:pt idx="3130">
                  <c:v>1.0874999999999999</c:v>
                </c:pt>
                <c:pt idx="3131">
                  <c:v>1.1456</c:v>
                </c:pt>
                <c:pt idx="3132">
                  <c:v>1.101</c:v>
                </c:pt>
                <c:pt idx="3133">
                  <c:v>1.1136999999999999</c:v>
                </c:pt>
                <c:pt idx="3134">
                  <c:v>1.1286</c:v>
                </c:pt>
                <c:pt idx="3135">
                  <c:v>1.1589</c:v>
                </c:pt>
                <c:pt idx="3136">
                  <c:v>1.1188</c:v>
                </c:pt>
                <c:pt idx="3137">
                  <c:v>1.0958000000000001</c:v>
                </c:pt>
                <c:pt idx="3138">
                  <c:v>1.0733999999999999</c:v>
                </c:pt>
                <c:pt idx="3139">
                  <c:v>1.0887</c:v>
                </c:pt>
                <c:pt idx="3140">
                  <c:v>1.0409999999999999</c:v>
                </c:pt>
                <c:pt idx="3141">
                  <c:v>1.0353000000000001</c:v>
                </c:pt>
                <c:pt idx="3142">
                  <c:v>1.0305</c:v>
                </c:pt>
                <c:pt idx="3143">
                  <c:v>1.0344</c:v>
                </c:pt>
                <c:pt idx="3144">
                  <c:v>1.0704</c:v>
                </c:pt>
                <c:pt idx="3145">
                  <c:v>1.0439000000000001</c:v>
                </c:pt>
                <c:pt idx="3146">
                  <c:v>1.0519000000000001</c:v>
                </c:pt>
                <c:pt idx="3147">
                  <c:v>1.0934999999999999</c:v>
                </c:pt>
                <c:pt idx="3148">
                  <c:v>1.0642</c:v>
                </c:pt>
                <c:pt idx="3149">
                  <c:v>1.0610999999999999</c:v>
                </c:pt>
                <c:pt idx="3150">
                  <c:v>1.0795999999999999</c:v>
                </c:pt>
                <c:pt idx="3151">
                  <c:v>1.0085</c:v>
                </c:pt>
                <c:pt idx="3152">
                  <c:v>0.99990000000000001</c:v>
                </c:pt>
                <c:pt idx="3153">
                  <c:v>1.0581</c:v>
                </c:pt>
                <c:pt idx="3154">
                  <c:v>1.1056999999999999</c:v>
                </c:pt>
                <c:pt idx="3155">
                  <c:v>1.0974999999999999</c:v>
                </c:pt>
                <c:pt idx="3156">
                  <c:v>1.0819000000000001</c:v>
                </c:pt>
                <c:pt idx="3157">
                  <c:v>1.0468999999999999</c:v>
                </c:pt>
                <c:pt idx="3158">
                  <c:v>1.0537000000000001</c:v>
                </c:pt>
                <c:pt idx="3159">
                  <c:v>1.0588</c:v>
                </c:pt>
                <c:pt idx="3160">
                  <c:v>1.0818000000000001</c:v>
                </c:pt>
                <c:pt idx="3161">
                  <c:v>1.1232</c:v>
                </c:pt>
                <c:pt idx="3162">
                  <c:v>1.0784</c:v>
                </c:pt>
                <c:pt idx="3163">
                  <c:v>1.0258</c:v>
                </c:pt>
                <c:pt idx="3164">
                  <c:v>1.1075999999999999</c:v>
                </c:pt>
                <c:pt idx="3165">
                  <c:v>1.0633999999999999</c:v>
                </c:pt>
                <c:pt idx="3166">
                  <c:v>1.0851999999999999</c:v>
                </c:pt>
                <c:pt idx="3167">
                  <c:v>1.0427999999999999</c:v>
                </c:pt>
                <c:pt idx="3168">
                  <c:v>1.0456000000000001</c:v>
                </c:pt>
                <c:pt idx="3169">
                  <c:v>1.1077999999999999</c:v>
                </c:pt>
                <c:pt idx="3170">
                  <c:v>1.1080000000000001</c:v>
                </c:pt>
                <c:pt idx="3171">
                  <c:v>1.0544</c:v>
                </c:pt>
                <c:pt idx="3172">
                  <c:v>1.0935999999999999</c:v>
                </c:pt>
                <c:pt idx="3173">
                  <c:v>1.0364</c:v>
                </c:pt>
                <c:pt idx="3174">
                  <c:v>0.99809999999999999</c:v>
                </c:pt>
                <c:pt idx="3175">
                  <c:v>1.0552999999999999</c:v>
                </c:pt>
                <c:pt idx="3176">
                  <c:v>1.0465</c:v>
                </c:pt>
                <c:pt idx="3177">
                  <c:v>1.0367</c:v>
                </c:pt>
                <c:pt idx="3178">
                  <c:v>1.0130999999999999</c:v>
                </c:pt>
                <c:pt idx="3179">
                  <c:v>1.0516000000000001</c:v>
                </c:pt>
                <c:pt idx="3180">
                  <c:v>1.0853999999999999</c:v>
                </c:pt>
                <c:pt idx="3181">
                  <c:v>1.1662999999999999</c:v>
                </c:pt>
                <c:pt idx="3182">
                  <c:v>1.0568</c:v>
                </c:pt>
                <c:pt idx="3183">
                  <c:v>1.1157999999999999</c:v>
                </c:pt>
                <c:pt idx="3184">
                  <c:v>1.1408</c:v>
                </c:pt>
                <c:pt idx="3185">
                  <c:v>1.1801999999999999</c:v>
                </c:pt>
                <c:pt idx="3186">
                  <c:v>1.1288</c:v>
                </c:pt>
                <c:pt idx="3187">
                  <c:v>1.0459000000000001</c:v>
                </c:pt>
                <c:pt idx="3188">
                  <c:v>1.0660000000000001</c:v>
                </c:pt>
                <c:pt idx="3189">
                  <c:v>1.0367999999999999</c:v>
                </c:pt>
                <c:pt idx="3190">
                  <c:v>1.0882000000000001</c:v>
                </c:pt>
                <c:pt idx="3191">
                  <c:v>1.0736000000000001</c:v>
                </c:pt>
                <c:pt idx="3192">
                  <c:v>1.1209</c:v>
                </c:pt>
                <c:pt idx="3193">
                  <c:v>1.1462000000000001</c:v>
                </c:pt>
                <c:pt idx="3194">
                  <c:v>1.1413</c:v>
                </c:pt>
                <c:pt idx="3195">
                  <c:v>1.0637000000000001</c:v>
                </c:pt>
                <c:pt idx="3196">
                  <c:v>1.1015999999999999</c:v>
                </c:pt>
                <c:pt idx="3197">
                  <c:v>1.0611999999999999</c:v>
                </c:pt>
                <c:pt idx="3198">
                  <c:v>1.0617000000000001</c:v>
                </c:pt>
                <c:pt idx="3199">
                  <c:v>1.1726000000000001</c:v>
                </c:pt>
                <c:pt idx="3200">
                  <c:v>1.1267</c:v>
                </c:pt>
                <c:pt idx="3201">
                  <c:v>1.1068</c:v>
                </c:pt>
                <c:pt idx="3202">
                  <c:v>1.0325</c:v>
                </c:pt>
                <c:pt idx="3203">
                  <c:v>1.0645</c:v>
                </c:pt>
                <c:pt idx="3204">
                  <c:v>1.0868</c:v>
                </c:pt>
                <c:pt idx="3205">
                  <c:v>1.04</c:v>
                </c:pt>
                <c:pt idx="3206">
                  <c:v>1.0388999999999999</c:v>
                </c:pt>
                <c:pt idx="3207">
                  <c:v>1.0299</c:v>
                </c:pt>
                <c:pt idx="3208">
                  <c:v>1.0198</c:v>
                </c:pt>
                <c:pt idx="3209">
                  <c:v>1.0044999999999999</c:v>
                </c:pt>
                <c:pt idx="3210">
                  <c:v>0.9708</c:v>
                </c:pt>
                <c:pt idx="3211">
                  <c:v>1.0641</c:v>
                </c:pt>
                <c:pt idx="3212">
                  <c:v>1.0269999999999999</c:v>
                </c:pt>
                <c:pt idx="3213">
                  <c:v>1.0491999999999999</c:v>
                </c:pt>
                <c:pt idx="3214">
                  <c:v>1.0351999999999999</c:v>
                </c:pt>
                <c:pt idx="3215">
                  <c:v>1.0046999999999999</c:v>
                </c:pt>
                <c:pt idx="3216">
                  <c:v>0.98329999999999995</c:v>
                </c:pt>
                <c:pt idx="3217">
                  <c:v>1.0955999999999999</c:v>
                </c:pt>
                <c:pt idx="3218">
                  <c:v>1.0992</c:v>
                </c:pt>
                <c:pt idx="3219">
                  <c:v>1.0039</c:v>
                </c:pt>
                <c:pt idx="3220">
                  <c:v>0.98909999999999998</c:v>
                </c:pt>
                <c:pt idx="3221">
                  <c:v>1.0790999999999999</c:v>
                </c:pt>
                <c:pt idx="3222">
                  <c:v>1.0150999999999999</c:v>
                </c:pt>
                <c:pt idx="3223">
                  <c:v>1.0187999999999999</c:v>
                </c:pt>
                <c:pt idx="3224">
                  <c:v>1.0251999999999999</c:v>
                </c:pt>
                <c:pt idx="3225">
                  <c:v>1.0846</c:v>
                </c:pt>
                <c:pt idx="3226">
                  <c:v>1.1453</c:v>
                </c:pt>
                <c:pt idx="3227">
                  <c:v>1.0483</c:v>
                </c:pt>
                <c:pt idx="3228">
                  <c:v>1.0634999999999999</c:v>
                </c:pt>
                <c:pt idx="3229">
                  <c:v>1.0135000000000001</c:v>
                </c:pt>
                <c:pt idx="3230">
                  <c:v>0.98919999999999997</c:v>
                </c:pt>
                <c:pt idx="3231">
                  <c:v>1.0329999999999999</c:v>
                </c:pt>
                <c:pt idx="3232">
                  <c:v>1.0569999999999999</c:v>
                </c:pt>
                <c:pt idx="3233">
                  <c:v>1.0357000000000001</c:v>
                </c:pt>
                <c:pt idx="3234">
                  <c:v>1.0867</c:v>
                </c:pt>
                <c:pt idx="3235">
                  <c:v>1.0561</c:v>
                </c:pt>
                <c:pt idx="3236">
                  <c:v>1.0691999999999999</c:v>
                </c:pt>
                <c:pt idx="3237">
                  <c:v>1.0113000000000001</c:v>
                </c:pt>
                <c:pt idx="3238">
                  <c:v>0.99550000000000005</c:v>
                </c:pt>
                <c:pt idx="3239">
                  <c:v>1.0551999999999999</c:v>
                </c:pt>
                <c:pt idx="3240">
                  <c:v>1.0743</c:v>
                </c:pt>
                <c:pt idx="3241">
                  <c:v>1.0602</c:v>
                </c:pt>
                <c:pt idx="3242">
                  <c:v>1.0982000000000001</c:v>
                </c:pt>
                <c:pt idx="3243">
                  <c:v>1.1181000000000001</c:v>
                </c:pt>
                <c:pt idx="3244">
                  <c:v>1.0469999999999999</c:v>
                </c:pt>
                <c:pt idx="3245">
                  <c:v>1.0095000000000001</c:v>
                </c:pt>
                <c:pt idx="3246">
                  <c:v>1.0421</c:v>
                </c:pt>
                <c:pt idx="3247">
                  <c:v>1.0113000000000001</c:v>
                </c:pt>
                <c:pt idx="3248">
                  <c:v>1.0306</c:v>
                </c:pt>
                <c:pt idx="3249">
                  <c:v>1.0612999999999999</c:v>
                </c:pt>
                <c:pt idx="3250">
                  <c:v>1.0748</c:v>
                </c:pt>
                <c:pt idx="3251">
                  <c:v>1.1119000000000001</c:v>
                </c:pt>
                <c:pt idx="3252">
                  <c:v>1.1228</c:v>
                </c:pt>
                <c:pt idx="3253">
                  <c:v>1.1182000000000001</c:v>
                </c:pt>
                <c:pt idx="3254">
                  <c:v>1.1109</c:v>
                </c:pt>
                <c:pt idx="3255">
                  <c:v>1.0105</c:v>
                </c:pt>
                <c:pt idx="3256">
                  <c:v>1.0521</c:v>
                </c:pt>
                <c:pt idx="3257">
                  <c:v>1.0383</c:v>
                </c:pt>
                <c:pt idx="3258">
                  <c:v>1.0337000000000001</c:v>
                </c:pt>
                <c:pt idx="3259">
                  <c:v>1.0983000000000001</c:v>
                </c:pt>
                <c:pt idx="3260">
                  <c:v>1.1062000000000001</c:v>
                </c:pt>
                <c:pt idx="3261">
                  <c:v>1.1375999999999999</c:v>
                </c:pt>
                <c:pt idx="3262">
                  <c:v>1.1093</c:v>
                </c:pt>
                <c:pt idx="3263">
                  <c:v>1.0954999999999999</c:v>
                </c:pt>
                <c:pt idx="3264">
                  <c:v>1.0758000000000001</c:v>
                </c:pt>
                <c:pt idx="3265">
                  <c:v>1.0772999999999999</c:v>
                </c:pt>
                <c:pt idx="3266">
                  <c:v>1.1069</c:v>
                </c:pt>
                <c:pt idx="3267">
                  <c:v>1.0306</c:v>
                </c:pt>
                <c:pt idx="3268">
                  <c:v>0.99919999999999998</c:v>
                </c:pt>
                <c:pt idx="3269">
                  <c:v>1.0587</c:v>
                </c:pt>
                <c:pt idx="3270">
                  <c:v>1.0323</c:v>
                </c:pt>
                <c:pt idx="3271">
                  <c:v>1.1223000000000001</c:v>
                </c:pt>
                <c:pt idx="3272">
                  <c:v>1.131</c:v>
                </c:pt>
                <c:pt idx="3273">
                  <c:v>1.1156999999999999</c:v>
                </c:pt>
                <c:pt idx="3274">
                  <c:v>1.1092</c:v>
                </c:pt>
                <c:pt idx="3275">
                  <c:v>1.0415000000000001</c:v>
                </c:pt>
                <c:pt idx="3276">
                  <c:v>0.99529999999999996</c:v>
                </c:pt>
                <c:pt idx="3277">
                  <c:v>1.0304</c:v>
                </c:pt>
                <c:pt idx="3278">
                  <c:v>1.0451999999999999</c:v>
                </c:pt>
                <c:pt idx="3279">
                  <c:v>1.0934999999999999</c:v>
                </c:pt>
                <c:pt idx="3280">
                  <c:v>1.1187</c:v>
                </c:pt>
                <c:pt idx="3281">
                  <c:v>1.0498000000000001</c:v>
                </c:pt>
                <c:pt idx="3282">
                  <c:v>0.97589999999999999</c:v>
                </c:pt>
                <c:pt idx="3283">
                  <c:v>1.0338000000000001</c:v>
                </c:pt>
                <c:pt idx="3284">
                  <c:v>1.0422</c:v>
                </c:pt>
                <c:pt idx="3285">
                  <c:v>1.071</c:v>
                </c:pt>
                <c:pt idx="3286">
                  <c:v>1.0346</c:v>
                </c:pt>
                <c:pt idx="3287">
                  <c:v>1.0721000000000001</c:v>
                </c:pt>
                <c:pt idx="3288">
                  <c:v>1.1065</c:v>
                </c:pt>
                <c:pt idx="3289">
                  <c:v>1.0848</c:v>
                </c:pt>
                <c:pt idx="3290">
                  <c:v>1.0980000000000001</c:v>
                </c:pt>
                <c:pt idx="3291">
                  <c:v>1.1160000000000001</c:v>
                </c:pt>
                <c:pt idx="3292">
                  <c:v>1.0704</c:v>
                </c:pt>
                <c:pt idx="3293">
                  <c:v>1.0879000000000001</c:v>
                </c:pt>
                <c:pt idx="3294">
                  <c:v>1.0501</c:v>
                </c:pt>
                <c:pt idx="3295">
                  <c:v>1.0634999999999999</c:v>
                </c:pt>
                <c:pt idx="3296">
                  <c:v>1.0449999999999999</c:v>
                </c:pt>
                <c:pt idx="3297">
                  <c:v>1.0449999999999999</c:v>
                </c:pt>
                <c:pt idx="3298">
                  <c:v>1.0145999999999999</c:v>
                </c:pt>
                <c:pt idx="3299">
                  <c:v>1.0117</c:v>
                </c:pt>
                <c:pt idx="3300">
                  <c:v>1.0315000000000001</c:v>
                </c:pt>
                <c:pt idx="3301">
                  <c:v>1.0438000000000001</c:v>
                </c:pt>
                <c:pt idx="3302">
                  <c:v>1.0013000000000001</c:v>
                </c:pt>
                <c:pt idx="3303">
                  <c:v>1.0468999999999999</c:v>
                </c:pt>
                <c:pt idx="3304">
                  <c:v>1.0793999999999999</c:v>
                </c:pt>
                <c:pt idx="3305">
                  <c:v>1.0621</c:v>
                </c:pt>
                <c:pt idx="3306">
                  <c:v>1.0333000000000001</c:v>
                </c:pt>
                <c:pt idx="3307">
                  <c:v>1.0944</c:v>
                </c:pt>
                <c:pt idx="3308">
                  <c:v>1.0708</c:v>
                </c:pt>
                <c:pt idx="3309">
                  <c:v>1.1072</c:v>
                </c:pt>
                <c:pt idx="3310">
                  <c:v>1.0622</c:v>
                </c:pt>
                <c:pt idx="3311">
                  <c:v>1.0610999999999999</c:v>
                </c:pt>
                <c:pt idx="3312">
                  <c:v>1.0491999999999999</c:v>
                </c:pt>
                <c:pt idx="3313">
                  <c:v>1.1991000000000001</c:v>
                </c:pt>
                <c:pt idx="3314">
                  <c:v>1.1516</c:v>
                </c:pt>
                <c:pt idx="3315">
                  <c:v>1.1298999999999999</c:v>
                </c:pt>
                <c:pt idx="3316">
                  <c:v>1.0787</c:v>
                </c:pt>
                <c:pt idx="3317">
                  <c:v>1.0421</c:v>
                </c:pt>
                <c:pt idx="3318">
                  <c:v>1.0503</c:v>
                </c:pt>
                <c:pt idx="3319">
                  <c:v>1.0751999999999999</c:v>
                </c:pt>
                <c:pt idx="3320">
                  <c:v>1.0652999999999999</c:v>
                </c:pt>
                <c:pt idx="3321">
                  <c:v>1.0763</c:v>
                </c:pt>
                <c:pt idx="3322">
                  <c:v>1.1117999999999999</c:v>
                </c:pt>
                <c:pt idx="3323">
                  <c:v>1.0727</c:v>
                </c:pt>
                <c:pt idx="3324">
                  <c:v>1.099</c:v>
                </c:pt>
                <c:pt idx="3325">
                  <c:v>1.0708</c:v>
                </c:pt>
                <c:pt idx="3326">
                  <c:v>1.0677000000000001</c:v>
                </c:pt>
                <c:pt idx="3327">
                  <c:v>1.0960000000000001</c:v>
                </c:pt>
                <c:pt idx="3328">
                  <c:v>1.0668</c:v>
                </c:pt>
                <c:pt idx="3329">
                  <c:v>1.0853999999999999</c:v>
                </c:pt>
                <c:pt idx="3330">
                  <c:v>1.1086</c:v>
                </c:pt>
                <c:pt idx="3331">
                  <c:v>1.1127</c:v>
                </c:pt>
                <c:pt idx="3332">
                  <c:v>1.0590999999999999</c:v>
                </c:pt>
                <c:pt idx="3333">
                  <c:v>1.1577</c:v>
                </c:pt>
                <c:pt idx="3334">
                  <c:v>1.1062000000000001</c:v>
                </c:pt>
                <c:pt idx="3335">
                  <c:v>1.1348</c:v>
                </c:pt>
                <c:pt idx="3336">
                  <c:v>1.1194</c:v>
                </c:pt>
                <c:pt idx="3337">
                  <c:v>1.0411999999999999</c:v>
                </c:pt>
                <c:pt idx="3338">
                  <c:v>1.1069</c:v>
                </c:pt>
                <c:pt idx="3339">
                  <c:v>1.1247</c:v>
                </c:pt>
                <c:pt idx="3340">
                  <c:v>1.0924</c:v>
                </c:pt>
                <c:pt idx="3341">
                  <c:v>1.1155999999999999</c:v>
                </c:pt>
                <c:pt idx="3342">
                  <c:v>1.1492</c:v>
                </c:pt>
                <c:pt idx="3343">
                  <c:v>1.1402000000000001</c:v>
                </c:pt>
                <c:pt idx="3344">
                  <c:v>1.0838000000000001</c:v>
                </c:pt>
                <c:pt idx="3345">
                  <c:v>1.1124000000000001</c:v>
                </c:pt>
                <c:pt idx="3346">
                  <c:v>1.0860000000000001</c:v>
                </c:pt>
                <c:pt idx="3347">
                  <c:v>1.0931999999999999</c:v>
                </c:pt>
                <c:pt idx="3348">
                  <c:v>1.107</c:v>
                </c:pt>
                <c:pt idx="3349">
                  <c:v>1.1095999999999999</c:v>
                </c:pt>
                <c:pt idx="3350">
                  <c:v>1.0276000000000001</c:v>
                </c:pt>
                <c:pt idx="3351">
                  <c:v>1.0356000000000001</c:v>
                </c:pt>
                <c:pt idx="3352">
                  <c:v>1.0790999999999999</c:v>
                </c:pt>
                <c:pt idx="3353">
                  <c:v>1.042</c:v>
                </c:pt>
                <c:pt idx="3354">
                  <c:v>1.1342000000000001</c:v>
                </c:pt>
                <c:pt idx="3355">
                  <c:v>1.1131</c:v>
                </c:pt>
                <c:pt idx="3356">
                  <c:v>1.1535</c:v>
                </c:pt>
                <c:pt idx="3357">
                  <c:v>1.1971000000000001</c:v>
                </c:pt>
                <c:pt idx="3358">
                  <c:v>1.1625000000000001</c:v>
                </c:pt>
                <c:pt idx="3359">
                  <c:v>1.1627000000000001</c:v>
                </c:pt>
                <c:pt idx="3360">
                  <c:v>1.145</c:v>
                </c:pt>
                <c:pt idx="3361">
                  <c:v>1.1459999999999999</c:v>
                </c:pt>
                <c:pt idx="3362">
                  <c:v>1.0875999999999999</c:v>
                </c:pt>
                <c:pt idx="3363">
                  <c:v>1.0676000000000001</c:v>
                </c:pt>
                <c:pt idx="3364">
                  <c:v>1.0709</c:v>
                </c:pt>
                <c:pt idx="3365">
                  <c:v>1.0222</c:v>
                </c:pt>
                <c:pt idx="3366">
                  <c:v>1.0363</c:v>
                </c:pt>
                <c:pt idx="3367">
                  <c:v>1.0437000000000001</c:v>
                </c:pt>
                <c:pt idx="3368">
                  <c:v>0.99529999999999996</c:v>
                </c:pt>
                <c:pt idx="3369">
                  <c:v>0.94420000000000004</c:v>
                </c:pt>
                <c:pt idx="3370">
                  <c:v>1.0039</c:v>
                </c:pt>
                <c:pt idx="3371">
                  <c:v>1.0163</c:v>
                </c:pt>
                <c:pt idx="3372">
                  <c:v>0.97370000000000001</c:v>
                </c:pt>
                <c:pt idx="3373">
                  <c:v>0.94479999999999997</c:v>
                </c:pt>
                <c:pt idx="3374">
                  <c:v>0.94289999999999996</c:v>
                </c:pt>
                <c:pt idx="3375">
                  <c:v>0.998</c:v>
                </c:pt>
                <c:pt idx="3376">
                  <c:v>0.99160000000000004</c:v>
                </c:pt>
                <c:pt idx="3377">
                  <c:v>0.99750000000000005</c:v>
                </c:pt>
                <c:pt idx="3378">
                  <c:v>1.0314000000000001</c:v>
                </c:pt>
                <c:pt idx="3379">
                  <c:v>1.0045999999999999</c:v>
                </c:pt>
                <c:pt idx="3380">
                  <c:v>1.0411999999999999</c:v>
                </c:pt>
                <c:pt idx="3381">
                  <c:v>1.0736000000000001</c:v>
                </c:pt>
                <c:pt idx="3382">
                  <c:v>1.0328999999999999</c:v>
                </c:pt>
                <c:pt idx="3383">
                  <c:v>0.99539999999999995</c:v>
                </c:pt>
                <c:pt idx="3384">
                  <c:v>1.0115000000000001</c:v>
                </c:pt>
                <c:pt idx="3385">
                  <c:v>1.0290999999999999</c:v>
                </c:pt>
                <c:pt idx="3386">
                  <c:v>1.0167999999999999</c:v>
                </c:pt>
                <c:pt idx="3387">
                  <c:v>1.036</c:v>
                </c:pt>
                <c:pt idx="3388">
                  <c:v>1.0464</c:v>
                </c:pt>
                <c:pt idx="3389">
                  <c:v>0.9869</c:v>
                </c:pt>
                <c:pt idx="3390">
                  <c:v>1.0065</c:v>
                </c:pt>
                <c:pt idx="3391">
                  <c:v>1.0623</c:v>
                </c:pt>
                <c:pt idx="3392">
                  <c:v>1.0033000000000001</c:v>
                </c:pt>
                <c:pt idx="3393">
                  <c:v>1.1066</c:v>
                </c:pt>
                <c:pt idx="3394">
                  <c:v>1.0077</c:v>
                </c:pt>
                <c:pt idx="3395">
                  <c:v>1.0523</c:v>
                </c:pt>
                <c:pt idx="3396">
                  <c:v>1.0396000000000001</c:v>
                </c:pt>
                <c:pt idx="3397">
                  <c:v>1.0578000000000001</c:v>
                </c:pt>
                <c:pt idx="3398">
                  <c:v>1.0674999999999999</c:v>
                </c:pt>
                <c:pt idx="3399">
                  <c:v>1.0323</c:v>
                </c:pt>
                <c:pt idx="3400">
                  <c:v>0.99350000000000005</c:v>
                </c:pt>
                <c:pt idx="3401">
                  <c:v>1.036</c:v>
                </c:pt>
                <c:pt idx="3402">
                  <c:v>1.0507</c:v>
                </c:pt>
                <c:pt idx="3403">
                  <c:v>1.0442</c:v>
                </c:pt>
                <c:pt idx="3404">
                  <c:v>1.0235000000000001</c:v>
                </c:pt>
                <c:pt idx="3405">
                  <c:v>0.99299999999999999</c:v>
                </c:pt>
                <c:pt idx="3406">
                  <c:v>1.0621</c:v>
                </c:pt>
                <c:pt idx="3407">
                  <c:v>1.032</c:v>
                </c:pt>
                <c:pt idx="3408">
                  <c:v>1.0706</c:v>
                </c:pt>
                <c:pt idx="3409">
                  <c:v>1.1033999999999999</c:v>
                </c:pt>
                <c:pt idx="3410">
                  <c:v>1.1232</c:v>
                </c:pt>
                <c:pt idx="3411">
                  <c:v>1.0558000000000001</c:v>
                </c:pt>
                <c:pt idx="3412">
                  <c:v>1.0275000000000001</c:v>
                </c:pt>
                <c:pt idx="3413">
                  <c:v>1.0931999999999999</c:v>
                </c:pt>
                <c:pt idx="3414">
                  <c:v>1.0173000000000001</c:v>
                </c:pt>
                <c:pt idx="3415">
                  <c:v>1.0863</c:v>
                </c:pt>
                <c:pt idx="3416">
                  <c:v>1.0297000000000001</c:v>
                </c:pt>
                <c:pt idx="3417">
                  <c:v>1.0648</c:v>
                </c:pt>
                <c:pt idx="3418">
                  <c:v>1.0583</c:v>
                </c:pt>
                <c:pt idx="3419">
                  <c:v>1.0878000000000001</c:v>
                </c:pt>
                <c:pt idx="3420">
                  <c:v>1.0900000000000001</c:v>
                </c:pt>
                <c:pt idx="3421">
                  <c:v>1.1208</c:v>
                </c:pt>
                <c:pt idx="3422">
                  <c:v>1.0536000000000001</c:v>
                </c:pt>
                <c:pt idx="3423">
                  <c:v>1.0999000000000001</c:v>
                </c:pt>
                <c:pt idx="3424">
                  <c:v>1.1254</c:v>
                </c:pt>
                <c:pt idx="3425">
                  <c:v>1.1298999999999999</c:v>
                </c:pt>
                <c:pt idx="3426">
                  <c:v>1.1336999999999999</c:v>
                </c:pt>
                <c:pt idx="3427">
                  <c:v>1.0799000000000001</c:v>
                </c:pt>
                <c:pt idx="3428">
                  <c:v>1.0893999999999999</c:v>
                </c:pt>
                <c:pt idx="3429">
                  <c:v>1.0996999999999999</c:v>
                </c:pt>
                <c:pt idx="3430">
                  <c:v>1.1292</c:v>
                </c:pt>
                <c:pt idx="3431">
                  <c:v>1.1372</c:v>
                </c:pt>
                <c:pt idx="3432">
                  <c:v>1.1123000000000001</c:v>
                </c:pt>
                <c:pt idx="3433">
                  <c:v>1.0943000000000001</c:v>
                </c:pt>
                <c:pt idx="3434">
                  <c:v>1.0464</c:v>
                </c:pt>
                <c:pt idx="3435">
                  <c:v>1.0697000000000001</c:v>
                </c:pt>
                <c:pt idx="3436">
                  <c:v>1.0318000000000001</c:v>
                </c:pt>
                <c:pt idx="3437">
                  <c:v>1.0819000000000001</c:v>
                </c:pt>
                <c:pt idx="3438">
                  <c:v>1.1061000000000001</c:v>
                </c:pt>
                <c:pt idx="3439">
                  <c:v>1.1232</c:v>
                </c:pt>
                <c:pt idx="3440">
                  <c:v>1.1578999999999999</c:v>
                </c:pt>
                <c:pt idx="3441">
                  <c:v>1.0979000000000001</c:v>
                </c:pt>
                <c:pt idx="3442">
                  <c:v>1.1032</c:v>
                </c:pt>
                <c:pt idx="3443">
                  <c:v>1.1449</c:v>
                </c:pt>
                <c:pt idx="3444">
                  <c:v>1.0974999999999999</c:v>
                </c:pt>
                <c:pt idx="3445">
                  <c:v>1.0430999999999999</c:v>
                </c:pt>
                <c:pt idx="3446">
                  <c:v>1.0086999999999999</c:v>
                </c:pt>
                <c:pt idx="3447">
                  <c:v>1.0117</c:v>
                </c:pt>
                <c:pt idx="3448">
                  <c:v>1.0688</c:v>
                </c:pt>
                <c:pt idx="3449">
                  <c:v>1.0366</c:v>
                </c:pt>
                <c:pt idx="3450">
                  <c:v>1.0771999999999999</c:v>
                </c:pt>
                <c:pt idx="3451">
                  <c:v>1.0822000000000001</c:v>
                </c:pt>
                <c:pt idx="3452">
                  <c:v>1.0586</c:v>
                </c:pt>
                <c:pt idx="3453">
                  <c:v>1.0726</c:v>
                </c:pt>
                <c:pt idx="3454">
                  <c:v>1.0831999999999999</c:v>
                </c:pt>
                <c:pt idx="3455">
                  <c:v>1.1357999999999999</c:v>
                </c:pt>
                <c:pt idx="3456">
                  <c:v>1.1993</c:v>
                </c:pt>
                <c:pt idx="3457">
                  <c:v>1.0852999999999999</c:v>
                </c:pt>
                <c:pt idx="3458">
                  <c:v>1.0586</c:v>
                </c:pt>
                <c:pt idx="3459">
                  <c:v>1.1261000000000001</c:v>
                </c:pt>
                <c:pt idx="3460">
                  <c:v>1.1607000000000001</c:v>
                </c:pt>
                <c:pt idx="3461">
                  <c:v>1.1456</c:v>
                </c:pt>
                <c:pt idx="3462">
                  <c:v>1.1915</c:v>
                </c:pt>
                <c:pt idx="3463">
                  <c:v>1.2117</c:v>
                </c:pt>
                <c:pt idx="3464">
                  <c:v>1.2023999999999999</c:v>
                </c:pt>
                <c:pt idx="3465">
                  <c:v>1.1495</c:v>
                </c:pt>
                <c:pt idx="3466">
                  <c:v>1.1354</c:v>
                </c:pt>
                <c:pt idx="3467">
                  <c:v>1.1236999999999999</c:v>
                </c:pt>
                <c:pt idx="3468">
                  <c:v>1.0952999999999999</c:v>
                </c:pt>
                <c:pt idx="3469">
                  <c:v>1.1413</c:v>
                </c:pt>
                <c:pt idx="3470">
                  <c:v>1.1446000000000001</c:v>
                </c:pt>
                <c:pt idx="3471">
                  <c:v>1.2267999999999999</c:v>
                </c:pt>
                <c:pt idx="3472">
                  <c:v>1.1571</c:v>
                </c:pt>
                <c:pt idx="3473">
                  <c:v>1.1137999999999999</c:v>
                </c:pt>
                <c:pt idx="3474">
                  <c:v>1.0345</c:v>
                </c:pt>
                <c:pt idx="3475">
                  <c:v>1.1336999999999999</c:v>
                </c:pt>
                <c:pt idx="3476">
                  <c:v>1.1420999999999999</c:v>
                </c:pt>
                <c:pt idx="3477">
                  <c:v>1.1115999999999999</c:v>
                </c:pt>
                <c:pt idx="3478">
                  <c:v>1.0741000000000001</c:v>
                </c:pt>
                <c:pt idx="3479">
                  <c:v>1.0256000000000001</c:v>
                </c:pt>
                <c:pt idx="3480">
                  <c:v>1.0755999999999999</c:v>
                </c:pt>
                <c:pt idx="3481">
                  <c:v>1.0745</c:v>
                </c:pt>
                <c:pt idx="3482">
                  <c:v>1.0943000000000001</c:v>
                </c:pt>
                <c:pt idx="3483">
                  <c:v>1.1373</c:v>
                </c:pt>
                <c:pt idx="3484">
                  <c:v>1.1517999999999999</c:v>
                </c:pt>
                <c:pt idx="3485">
                  <c:v>1.1822999999999999</c:v>
                </c:pt>
                <c:pt idx="3486">
                  <c:v>1.1215999999999999</c:v>
                </c:pt>
                <c:pt idx="3487">
                  <c:v>1.0797000000000001</c:v>
                </c:pt>
                <c:pt idx="3488">
                  <c:v>1.0961000000000001</c:v>
                </c:pt>
                <c:pt idx="3489">
                  <c:v>1.1234</c:v>
                </c:pt>
                <c:pt idx="3490">
                  <c:v>1.0864</c:v>
                </c:pt>
                <c:pt idx="3491">
                  <c:v>1.1302000000000001</c:v>
                </c:pt>
                <c:pt idx="3492">
                  <c:v>1.0446</c:v>
                </c:pt>
                <c:pt idx="3493">
                  <c:v>1.1389</c:v>
                </c:pt>
                <c:pt idx="3494">
                  <c:v>1.1551</c:v>
                </c:pt>
                <c:pt idx="3495">
                  <c:v>1.0223</c:v>
                </c:pt>
                <c:pt idx="3496">
                  <c:v>1.0419</c:v>
                </c:pt>
                <c:pt idx="3497">
                  <c:v>1.1221000000000001</c:v>
                </c:pt>
                <c:pt idx="3498">
                  <c:v>1.0885</c:v>
                </c:pt>
                <c:pt idx="3499">
                  <c:v>1.127</c:v>
                </c:pt>
                <c:pt idx="3500">
                  <c:v>1.1298999999999999</c:v>
                </c:pt>
                <c:pt idx="3501">
                  <c:v>1.1197999999999999</c:v>
                </c:pt>
                <c:pt idx="3502">
                  <c:v>1.1836</c:v>
                </c:pt>
                <c:pt idx="3503">
                  <c:v>1.1666000000000001</c:v>
                </c:pt>
                <c:pt idx="3504">
                  <c:v>1.2333000000000001</c:v>
                </c:pt>
                <c:pt idx="3505">
                  <c:v>1.1594</c:v>
                </c:pt>
                <c:pt idx="3506">
                  <c:v>1.1538999999999999</c:v>
                </c:pt>
                <c:pt idx="3507">
                  <c:v>1.1311</c:v>
                </c:pt>
                <c:pt idx="3508">
                  <c:v>1.1142000000000001</c:v>
                </c:pt>
                <c:pt idx="3509">
                  <c:v>1.1077999999999999</c:v>
                </c:pt>
                <c:pt idx="3510">
                  <c:v>1.1176999999999999</c:v>
                </c:pt>
                <c:pt idx="3511">
                  <c:v>1.1737</c:v>
                </c:pt>
                <c:pt idx="3512">
                  <c:v>1.1505000000000001</c:v>
                </c:pt>
                <c:pt idx="3513">
                  <c:v>1.1317999999999999</c:v>
                </c:pt>
                <c:pt idx="3514">
                  <c:v>1.1476</c:v>
                </c:pt>
                <c:pt idx="3515">
                  <c:v>1.0866</c:v>
                </c:pt>
                <c:pt idx="3516">
                  <c:v>1.1464000000000001</c:v>
                </c:pt>
                <c:pt idx="3517">
                  <c:v>1.1362000000000001</c:v>
                </c:pt>
                <c:pt idx="3518">
                  <c:v>1.1160000000000001</c:v>
                </c:pt>
                <c:pt idx="3519">
                  <c:v>1.0828</c:v>
                </c:pt>
                <c:pt idx="3520">
                  <c:v>1.0773999999999999</c:v>
                </c:pt>
                <c:pt idx="3521">
                  <c:v>1.1529</c:v>
                </c:pt>
                <c:pt idx="3522">
                  <c:v>1.2305999999999999</c:v>
                </c:pt>
                <c:pt idx="3523">
                  <c:v>1.1773</c:v>
                </c:pt>
                <c:pt idx="3524">
                  <c:v>1.1837</c:v>
                </c:pt>
                <c:pt idx="3525">
                  <c:v>1.1597999999999999</c:v>
                </c:pt>
                <c:pt idx="3526">
                  <c:v>1.1384000000000001</c:v>
                </c:pt>
                <c:pt idx="3527">
                  <c:v>1.0871999999999999</c:v>
                </c:pt>
                <c:pt idx="3528">
                  <c:v>1.1233</c:v>
                </c:pt>
                <c:pt idx="3529">
                  <c:v>1.1674</c:v>
                </c:pt>
                <c:pt idx="3530">
                  <c:v>1.1680999999999999</c:v>
                </c:pt>
                <c:pt idx="3531">
                  <c:v>1.1654</c:v>
                </c:pt>
                <c:pt idx="3532">
                  <c:v>1.1992</c:v>
                </c:pt>
                <c:pt idx="3533">
                  <c:v>1.1363000000000001</c:v>
                </c:pt>
                <c:pt idx="3534">
                  <c:v>1.2311000000000001</c:v>
                </c:pt>
                <c:pt idx="3535">
                  <c:v>1.256</c:v>
                </c:pt>
                <c:pt idx="3536">
                  <c:v>1.1940999999999999</c:v>
                </c:pt>
                <c:pt idx="3537">
                  <c:v>1.1669</c:v>
                </c:pt>
                <c:pt idx="3538">
                  <c:v>1.2257</c:v>
                </c:pt>
                <c:pt idx="3539">
                  <c:v>1.2565999999999999</c:v>
                </c:pt>
                <c:pt idx="3540">
                  <c:v>1.2353000000000001</c:v>
                </c:pt>
                <c:pt idx="3541">
                  <c:v>1.1984999999999999</c:v>
                </c:pt>
                <c:pt idx="3542">
                  <c:v>1.1536</c:v>
                </c:pt>
                <c:pt idx="3543">
                  <c:v>1.1349</c:v>
                </c:pt>
                <c:pt idx="3544">
                  <c:v>1.0550999999999999</c:v>
                </c:pt>
                <c:pt idx="3545">
                  <c:v>1.1423000000000001</c:v>
                </c:pt>
                <c:pt idx="3546">
                  <c:v>1.0798000000000001</c:v>
                </c:pt>
                <c:pt idx="3547">
                  <c:v>1.0536000000000001</c:v>
                </c:pt>
                <c:pt idx="3548">
                  <c:v>1.1291</c:v>
                </c:pt>
                <c:pt idx="3549">
                  <c:v>1.1637999999999999</c:v>
                </c:pt>
                <c:pt idx="3550">
                  <c:v>1.1698</c:v>
                </c:pt>
                <c:pt idx="3551">
                  <c:v>1.157</c:v>
                </c:pt>
                <c:pt idx="3552">
                  <c:v>1.1648000000000001</c:v>
                </c:pt>
                <c:pt idx="3553">
                  <c:v>1.2042999999999999</c:v>
                </c:pt>
                <c:pt idx="3554">
                  <c:v>1.2185999999999999</c:v>
                </c:pt>
                <c:pt idx="3555">
                  <c:v>1.2531000000000001</c:v>
                </c:pt>
                <c:pt idx="3556">
                  <c:v>1.2509999999999999</c:v>
                </c:pt>
                <c:pt idx="3557">
                  <c:v>1.2411000000000001</c:v>
                </c:pt>
                <c:pt idx="3558">
                  <c:v>1.2542</c:v>
                </c:pt>
                <c:pt idx="3559">
                  <c:v>1.2492000000000001</c:v>
                </c:pt>
                <c:pt idx="3560">
                  <c:v>1.2283999999999999</c:v>
                </c:pt>
                <c:pt idx="3561">
                  <c:v>1.2131000000000001</c:v>
                </c:pt>
                <c:pt idx="3562">
                  <c:v>1.2448999999999999</c:v>
                </c:pt>
                <c:pt idx="3563">
                  <c:v>1.194</c:v>
                </c:pt>
                <c:pt idx="3564">
                  <c:v>1.1754</c:v>
                </c:pt>
                <c:pt idx="3565">
                  <c:v>1.1676</c:v>
                </c:pt>
                <c:pt idx="3566">
                  <c:v>1.0833999999999999</c:v>
                </c:pt>
                <c:pt idx="3567">
                  <c:v>1.0891999999999999</c:v>
                </c:pt>
                <c:pt idx="3568">
                  <c:v>1.0971</c:v>
                </c:pt>
                <c:pt idx="3569">
                  <c:v>1.1349</c:v>
                </c:pt>
                <c:pt idx="3570">
                  <c:v>1.1937</c:v>
                </c:pt>
                <c:pt idx="3571">
                  <c:v>1.2128000000000001</c:v>
                </c:pt>
                <c:pt idx="3572">
                  <c:v>1.1767000000000001</c:v>
                </c:pt>
                <c:pt idx="3573">
                  <c:v>1.1158999999999999</c:v>
                </c:pt>
                <c:pt idx="3574">
                  <c:v>1.1075999999999999</c:v>
                </c:pt>
                <c:pt idx="3575">
                  <c:v>1.1034999999999999</c:v>
                </c:pt>
                <c:pt idx="3576">
                  <c:v>1.1093999999999999</c:v>
                </c:pt>
                <c:pt idx="3577">
                  <c:v>1.1808000000000001</c:v>
                </c:pt>
                <c:pt idx="3578">
                  <c:v>1.2311000000000001</c:v>
                </c:pt>
                <c:pt idx="3579">
                  <c:v>1.133</c:v>
                </c:pt>
                <c:pt idx="3580">
                  <c:v>1.1584000000000001</c:v>
                </c:pt>
                <c:pt idx="3581">
                  <c:v>1.1467000000000001</c:v>
                </c:pt>
                <c:pt idx="3582">
                  <c:v>1.1456999999999999</c:v>
                </c:pt>
                <c:pt idx="3583">
                  <c:v>1.1266</c:v>
                </c:pt>
                <c:pt idx="3584">
                  <c:v>1.1269</c:v>
                </c:pt>
                <c:pt idx="3585">
                  <c:v>1.1167</c:v>
                </c:pt>
                <c:pt idx="3586">
                  <c:v>1.1688000000000001</c:v>
                </c:pt>
                <c:pt idx="3587">
                  <c:v>1.2323</c:v>
                </c:pt>
                <c:pt idx="3588">
                  <c:v>1.1748000000000001</c:v>
                </c:pt>
                <c:pt idx="3589">
                  <c:v>1.1632</c:v>
                </c:pt>
                <c:pt idx="3590">
                  <c:v>1.1772</c:v>
                </c:pt>
                <c:pt idx="3591">
                  <c:v>1.1762999999999999</c:v>
                </c:pt>
                <c:pt idx="3592">
                  <c:v>1.1008</c:v>
                </c:pt>
                <c:pt idx="3593">
                  <c:v>1.1133</c:v>
                </c:pt>
                <c:pt idx="3594">
                  <c:v>1.1345000000000001</c:v>
                </c:pt>
                <c:pt idx="3595">
                  <c:v>1.1744000000000001</c:v>
                </c:pt>
                <c:pt idx="3596">
                  <c:v>1.1479999999999999</c:v>
                </c:pt>
                <c:pt idx="3597">
                  <c:v>1.2263999999999999</c:v>
                </c:pt>
                <c:pt idx="3598">
                  <c:v>1.2107000000000001</c:v>
                </c:pt>
                <c:pt idx="3599">
                  <c:v>1.1337999999999999</c:v>
                </c:pt>
                <c:pt idx="3600">
                  <c:v>1.1507000000000001</c:v>
                </c:pt>
                <c:pt idx="3601">
                  <c:v>1.1959</c:v>
                </c:pt>
                <c:pt idx="3602">
                  <c:v>1.2116</c:v>
                </c:pt>
                <c:pt idx="3603">
                  <c:v>1.1856</c:v>
                </c:pt>
                <c:pt idx="3604">
                  <c:v>1.1553</c:v>
                </c:pt>
                <c:pt idx="3605">
                  <c:v>1.2302</c:v>
                </c:pt>
                <c:pt idx="3606">
                  <c:v>1.2659</c:v>
                </c:pt>
                <c:pt idx="3607">
                  <c:v>1.2290000000000001</c:v>
                </c:pt>
                <c:pt idx="3608">
                  <c:v>1.1828000000000001</c:v>
                </c:pt>
                <c:pt idx="3609">
                  <c:v>1.1675</c:v>
                </c:pt>
                <c:pt idx="3610">
                  <c:v>1.1910000000000001</c:v>
                </c:pt>
                <c:pt idx="3611">
                  <c:v>1.2645</c:v>
                </c:pt>
                <c:pt idx="3612">
                  <c:v>1.2613000000000001</c:v>
                </c:pt>
                <c:pt idx="3613">
                  <c:v>1.2060999999999999</c:v>
                </c:pt>
                <c:pt idx="3614">
                  <c:v>1.1997</c:v>
                </c:pt>
                <c:pt idx="3615">
                  <c:v>1.1507000000000001</c:v>
                </c:pt>
                <c:pt idx="3616">
                  <c:v>1.1466000000000001</c:v>
                </c:pt>
                <c:pt idx="3617">
                  <c:v>1.0780000000000001</c:v>
                </c:pt>
                <c:pt idx="3618">
                  <c:v>1.1205000000000001</c:v>
                </c:pt>
                <c:pt idx="3619">
                  <c:v>1.2024999999999999</c:v>
                </c:pt>
                <c:pt idx="3620">
                  <c:v>1.1786000000000001</c:v>
                </c:pt>
                <c:pt idx="3621">
                  <c:v>1.1237999999999999</c:v>
                </c:pt>
                <c:pt idx="3622">
                  <c:v>1.1908000000000001</c:v>
                </c:pt>
                <c:pt idx="3623">
                  <c:v>1.1700999999999999</c:v>
                </c:pt>
                <c:pt idx="3624">
                  <c:v>1.1326000000000001</c:v>
                </c:pt>
                <c:pt idx="3625">
                  <c:v>1.17</c:v>
                </c:pt>
                <c:pt idx="3626">
                  <c:v>1.1289</c:v>
                </c:pt>
                <c:pt idx="3627">
                  <c:v>1.2061999999999999</c:v>
                </c:pt>
                <c:pt idx="3628">
                  <c:v>1.115</c:v>
                </c:pt>
                <c:pt idx="3629">
                  <c:v>1.0437000000000001</c:v>
                </c:pt>
                <c:pt idx="3630">
                  <c:v>1.0787</c:v>
                </c:pt>
                <c:pt idx="3631">
                  <c:v>1.0367999999999999</c:v>
                </c:pt>
                <c:pt idx="3632">
                  <c:v>1.1156999999999999</c:v>
                </c:pt>
                <c:pt idx="3633">
                  <c:v>1.0998000000000001</c:v>
                </c:pt>
                <c:pt idx="3634">
                  <c:v>1.1859999999999999</c:v>
                </c:pt>
                <c:pt idx="3635">
                  <c:v>1.137</c:v>
                </c:pt>
                <c:pt idx="3636">
                  <c:v>1.1652</c:v>
                </c:pt>
                <c:pt idx="3637">
                  <c:v>1.1876</c:v>
                </c:pt>
                <c:pt idx="3638">
                  <c:v>1.1705000000000001</c:v>
                </c:pt>
                <c:pt idx="3639">
                  <c:v>1.1782999999999999</c:v>
                </c:pt>
                <c:pt idx="3640">
                  <c:v>1.1363000000000001</c:v>
                </c:pt>
                <c:pt idx="3641">
                  <c:v>1.1103000000000001</c:v>
                </c:pt>
                <c:pt idx="3642">
                  <c:v>1.1405000000000001</c:v>
                </c:pt>
                <c:pt idx="3643">
                  <c:v>1.2029000000000001</c:v>
                </c:pt>
                <c:pt idx="3644">
                  <c:v>1.1817</c:v>
                </c:pt>
                <c:pt idx="3645">
                  <c:v>1.1283000000000001</c:v>
                </c:pt>
                <c:pt idx="3646">
                  <c:v>1.1178999999999999</c:v>
                </c:pt>
                <c:pt idx="3647">
                  <c:v>1.1921999999999999</c:v>
                </c:pt>
                <c:pt idx="3648">
                  <c:v>1.214</c:v>
                </c:pt>
                <c:pt idx="3649">
                  <c:v>1.2255</c:v>
                </c:pt>
                <c:pt idx="3650">
                  <c:v>1.2269000000000001</c:v>
                </c:pt>
                <c:pt idx="3651">
                  <c:v>1.2762</c:v>
                </c:pt>
                <c:pt idx="3652">
                  <c:v>1.204</c:v>
                </c:pt>
                <c:pt idx="3653">
                  <c:v>1.2010000000000001</c:v>
                </c:pt>
                <c:pt idx="3654">
                  <c:v>1.2049000000000001</c:v>
                </c:pt>
                <c:pt idx="3655">
                  <c:v>1.2314000000000001</c:v>
                </c:pt>
                <c:pt idx="3656">
                  <c:v>1.1197999999999999</c:v>
                </c:pt>
                <c:pt idx="3657">
                  <c:v>1.1309</c:v>
                </c:pt>
                <c:pt idx="3658">
                  <c:v>1.1640999999999999</c:v>
                </c:pt>
                <c:pt idx="3659">
                  <c:v>1.1288</c:v>
                </c:pt>
                <c:pt idx="3660">
                  <c:v>1.1329</c:v>
                </c:pt>
                <c:pt idx="3661">
                  <c:v>1.1105</c:v>
                </c:pt>
                <c:pt idx="3662">
                  <c:v>1.1540999999999999</c:v>
                </c:pt>
                <c:pt idx="3663">
                  <c:v>1.1684000000000001</c:v>
                </c:pt>
                <c:pt idx="3664">
                  <c:v>1.2583</c:v>
                </c:pt>
                <c:pt idx="3665">
                  <c:v>1.1960999999999999</c:v>
                </c:pt>
                <c:pt idx="3666">
                  <c:v>1.1371</c:v>
                </c:pt>
                <c:pt idx="3667">
                  <c:v>1.2132000000000001</c:v>
                </c:pt>
                <c:pt idx="3668">
                  <c:v>1.19</c:v>
                </c:pt>
                <c:pt idx="3669">
                  <c:v>1.2323</c:v>
                </c:pt>
                <c:pt idx="3670">
                  <c:v>1.2038</c:v>
                </c:pt>
                <c:pt idx="3671">
                  <c:v>1.2606999999999999</c:v>
                </c:pt>
                <c:pt idx="3672">
                  <c:v>1.1786000000000001</c:v>
                </c:pt>
                <c:pt idx="3673">
                  <c:v>1.1422000000000001</c:v>
                </c:pt>
                <c:pt idx="3674">
                  <c:v>1.1711</c:v>
                </c:pt>
                <c:pt idx="3675">
                  <c:v>1.1411</c:v>
                </c:pt>
                <c:pt idx="3676">
                  <c:v>1.1609</c:v>
                </c:pt>
                <c:pt idx="3677">
                  <c:v>1.1878</c:v>
                </c:pt>
                <c:pt idx="3678">
                  <c:v>1.1472</c:v>
                </c:pt>
                <c:pt idx="3679">
                  <c:v>1.1716</c:v>
                </c:pt>
                <c:pt idx="3680">
                  <c:v>1.1042000000000001</c:v>
                </c:pt>
                <c:pt idx="3681">
                  <c:v>1.1763999999999999</c:v>
                </c:pt>
                <c:pt idx="3682">
                  <c:v>1.1959</c:v>
                </c:pt>
                <c:pt idx="3683">
                  <c:v>1.1672</c:v>
                </c:pt>
                <c:pt idx="3684">
                  <c:v>1.2285999999999999</c:v>
                </c:pt>
                <c:pt idx="3685">
                  <c:v>1.21</c:v>
                </c:pt>
                <c:pt idx="3686">
                  <c:v>1.2316</c:v>
                </c:pt>
                <c:pt idx="3687">
                  <c:v>1.2249000000000001</c:v>
                </c:pt>
                <c:pt idx="3688">
                  <c:v>1.1944999999999999</c:v>
                </c:pt>
                <c:pt idx="3689">
                  <c:v>1.1086</c:v>
                </c:pt>
                <c:pt idx="3690">
                  <c:v>1.1913</c:v>
                </c:pt>
                <c:pt idx="3691">
                  <c:v>1.1166</c:v>
                </c:pt>
                <c:pt idx="3692">
                  <c:v>1.1127</c:v>
                </c:pt>
                <c:pt idx="3693">
                  <c:v>1.1397999999999999</c:v>
                </c:pt>
                <c:pt idx="3694">
                  <c:v>1.1077999999999999</c:v>
                </c:pt>
                <c:pt idx="3695">
                  <c:v>1.1366000000000001</c:v>
                </c:pt>
                <c:pt idx="3696">
                  <c:v>1.1607000000000001</c:v>
                </c:pt>
                <c:pt idx="3697">
                  <c:v>1.1543000000000001</c:v>
                </c:pt>
                <c:pt idx="3698">
                  <c:v>1.1402000000000001</c:v>
                </c:pt>
                <c:pt idx="3699">
                  <c:v>1.0745</c:v>
                </c:pt>
                <c:pt idx="3700">
                  <c:v>1.0338000000000001</c:v>
                </c:pt>
                <c:pt idx="3701">
                  <c:v>1.0407999999999999</c:v>
                </c:pt>
                <c:pt idx="3702">
                  <c:v>1.022</c:v>
                </c:pt>
                <c:pt idx="3703">
                  <c:v>1.1133</c:v>
                </c:pt>
                <c:pt idx="3704">
                  <c:v>1.0615000000000001</c:v>
                </c:pt>
                <c:pt idx="3705">
                  <c:v>1.0716000000000001</c:v>
                </c:pt>
                <c:pt idx="3706">
                  <c:v>1.0909</c:v>
                </c:pt>
                <c:pt idx="3707">
                  <c:v>1.1772</c:v>
                </c:pt>
                <c:pt idx="3708">
                  <c:v>1.1301000000000001</c:v>
                </c:pt>
                <c:pt idx="3709">
                  <c:v>1.0761000000000001</c:v>
                </c:pt>
                <c:pt idx="3710">
                  <c:v>1.0779000000000001</c:v>
                </c:pt>
                <c:pt idx="3711">
                  <c:v>1.1568000000000001</c:v>
                </c:pt>
                <c:pt idx="3712">
                  <c:v>1.1236999999999999</c:v>
                </c:pt>
                <c:pt idx="3713">
                  <c:v>1.1004</c:v>
                </c:pt>
                <c:pt idx="3714">
                  <c:v>1.1193</c:v>
                </c:pt>
                <c:pt idx="3715">
                  <c:v>1.121</c:v>
                </c:pt>
                <c:pt idx="3716">
                  <c:v>1.17</c:v>
                </c:pt>
                <c:pt idx="3717">
                  <c:v>1.1541999999999999</c:v>
                </c:pt>
                <c:pt idx="3718">
                  <c:v>1.2441</c:v>
                </c:pt>
                <c:pt idx="3719">
                  <c:v>1.1348</c:v>
                </c:pt>
                <c:pt idx="3720">
                  <c:v>1.1031</c:v>
                </c:pt>
                <c:pt idx="3721">
                  <c:v>1.1609</c:v>
                </c:pt>
                <c:pt idx="3722">
                  <c:v>1.0691999999999999</c:v>
                </c:pt>
                <c:pt idx="3723">
                  <c:v>1.1096999999999999</c:v>
                </c:pt>
                <c:pt idx="3724">
                  <c:v>1.0726</c:v>
                </c:pt>
                <c:pt idx="3725">
                  <c:v>1.0469999999999999</c:v>
                </c:pt>
                <c:pt idx="3726">
                  <c:v>1.0710999999999999</c:v>
                </c:pt>
                <c:pt idx="3727">
                  <c:v>1.1558999999999999</c:v>
                </c:pt>
                <c:pt idx="3728">
                  <c:v>1.1819999999999999</c:v>
                </c:pt>
                <c:pt idx="3729">
                  <c:v>1.1534</c:v>
                </c:pt>
                <c:pt idx="3730">
                  <c:v>1.1107</c:v>
                </c:pt>
                <c:pt idx="3731">
                  <c:v>1.0803</c:v>
                </c:pt>
                <c:pt idx="3732">
                  <c:v>1.1176999999999999</c:v>
                </c:pt>
                <c:pt idx="3733">
                  <c:v>1.069</c:v>
                </c:pt>
                <c:pt idx="3734">
                  <c:v>1.0248999999999999</c:v>
                </c:pt>
                <c:pt idx="3735">
                  <c:v>1.0288999999999999</c:v>
                </c:pt>
                <c:pt idx="3736">
                  <c:v>1.1691</c:v>
                </c:pt>
                <c:pt idx="3737">
                  <c:v>1.2144999999999999</c:v>
                </c:pt>
                <c:pt idx="3738">
                  <c:v>1.1617999999999999</c:v>
                </c:pt>
                <c:pt idx="3739">
                  <c:v>1.1413</c:v>
                </c:pt>
                <c:pt idx="3740">
                  <c:v>1.0974999999999999</c:v>
                </c:pt>
                <c:pt idx="3741">
                  <c:v>1.1335</c:v>
                </c:pt>
                <c:pt idx="3742">
                  <c:v>1.1795</c:v>
                </c:pt>
                <c:pt idx="3743">
                  <c:v>1.1289</c:v>
                </c:pt>
                <c:pt idx="3744">
                  <c:v>1.0537000000000001</c:v>
                </c:pt>
                <c:pt idx="3745">
                  <c:v>1.08</c:v>
                </c:pt>
                <c:pt idx="3746">
                  <c:v>1.0893999999999999</c:v>
                </c:pt>
                <c:pt idx="3747">
                  <c:v>1.0915999999999999</c:v>
                </c:pt>
                <c:pt idx="3748">
                  <c:v>1.1233</c:v>
                </c:pt>
                <c:pt idx="3749">
                  <c:v>1.1184000000000001</c:v>
                </c:pt>
                <c:pt idx="3750">
                  <c:v>1.1287</c:v>
                </c:pt>
                <c:pt idx="3751">
                  <c:v>1.0536000000000001</c:v>
                </c:pt>
                <c:pt idx="3752">
                  <c:v>1.0839000000000001</c:v>
                </c:pt>
                <c:pt idx="3753">
                  <c:v>1.0539000000000001</c:v>
                </c:pt>
                <c:pt idx="3754">
                  <c:v>1.1046</c:v>
                </c:pt>
                <c:pt idx="3755">
                  <c:v>1.0581</c:v>
                </c:pt>
                <c:pt idx="3756">
                  <c:v>1.0114000000000001</c:v>
                </c:pt>
                <c:pt idx="3757">
                  <c:v>0.9577</c:v>
                </c:pt>
                <c:pt idx="3758">
                  <c:v>1.0653999999999999</c:v>
                </c:pt>
                <c:pt idx="3759">
                  <c:v>1.1194999999999999</c:v>
                </c:pt>
                <c:pt idx="3760">
                  <c:v>1.1543000000000001</c:v>
                </c:pt>
                <c:pt idx="3761">
                  <c:v>1.1249</c:v>
                </c:pt>
                <c:pt idx="3762">
                  <c:v>1.1020000000000001</c:v>
                </c:pt>
                <c:pt idx="3763">
                  <c:v>1.0652999999999999</c:v>
                </c:pt>
                <c:pt idx="3764">
                  <c:v>1.1399999999999999</c:v>
                </c:pt>
                <c:pt idx="3765">
                  <c:v>1.1586000000000001</c:v>
                </c:pt>
                <c:pt idx="3766">
                  <c:v>1.1727000000000001</c:v>
                </c:pt>
                <c:pt idx="3767">
                  <c:v>1.1694</c:v>
                </c:pt>
                <c:pt idx="3768">
                  <c:v>1.1082000000000001</c:v>
                </c:pt>
                <c:pt idx="3769">
                  <c:v>1.1372</c:v>
                </c:pt>
                <c:pt idx="3770">
                  <c:v>1.1377999999999999</c:v>
                </c:pt>
                <c:pt idx="3771">
                  <c:v>1.0904</c:v>
                </c:pt>
                <c:pt idx="3772">
                  <c:v>1.1495</c:v>
                </c:pt>
                <c:pt idx="3773">
                  <c:v>1.1540999999999999</c:v>
                </c:pt>
                <c:pt idx="3774">
                  <c:v>1.1494</c:v>
                </c:pt>
                <c:pt idx="3775">
                  <c:v>1.0861000000000001</c:v>
                </c:pt>
                <c:pt idx="3776">
                  <c:v>1.1634</c:v>
                </c:pt>
                <c:pt idx="3777">
                  <c:v>1.1830000000000001</c:v>
                </c:pt>
                <c:pt idx="3778">
                  <c:v>1.1702999999999999</c:v>
                </c:pt>
                <c:pt idx="3779">
                  <c:v>1.1020000000000001</c:v>
                </c:pt>
                <c:pt idx="3780">
                  <c:v>1.0864</c:v>
                </c:pt>
                <c:pt idx="3781">
                  <c:v>1.0245</c:v>
                </c:pt>
                <c:pt idx="3782">
                  <c:v>1.0579000000000001</c:v>
                </c:pt>
                <c:pt idx="3783">
                  <c:v>1.1675</c:v>
                </c:pt>
                <c:pt idx="3784">
                  <c:v>1.0608</c:v>
                </c:pt>
                <c:pt idx="3785">
                  <c:v>1.1033999999999999</c:v>
                </c:pt>
                <c:pt idx="3786">
                  <c:v>1.0562</c:v>
                </c:pt>
                <c:pt idx="3787">
                  <c:v>1.0561</c:v>
                </c:pt>
                <c:pt idx="3788">
                  <c:v>1.0226999999999999</c:v>
                </c:pt>
                <c:pt idx="3789">
                  <c:v>1.1104000000000001</c:v>
                </c:pt>
                <c:pt idx="3790">
                  <c:v>1.071</c:v>
                </c:pt>
                <c:pt idx="3791">
                  <c:v>1.0390999999999999</c:v>
                </c:pt>
                <c:pt idx="3792">
                  <c:v>1.1060000000000001</c:v>
                </c:pt>
                <c:pt idx="3793">
                  <c:v>1.1351</c:v>
                </c:pt>
                <c:pt idx="3794">
                  <c:v>1.0988</c:v>
                </c:pt>
                <c:pt idx="3795">
                  <c:v>1.1493</c:v>
                </c:pt>
                <c:pt idx="3796">
                  <c:v>1.1262000000000001</c:v>
                </c:pt>
                <c:pt idx="3797">
                  <c:v>1.2158</c:v>
                </c:pt>
                <c:pt idx="3798">
                  <c:v>1.2053</c:v>
                </c:pt>
                <c:pt idx="3799">
                  <c:v>1.2</c:v>
                </c:pt>
                <c:pt idx="3800">
                  <c:v>1.2045999999999999</c:v>
                </c:pt>
                <c:pt idx="3801">
                  <c:v>1.1961999999999999</c:v>
                </c:pt>
                <c:pt idx="3802">
                  <c:v>1.1287</c:v>
                </c:pt>
                <c:pt idx="3803">
                  <c:v>1.1911</c:v>
                </c:pt>
                <c:pt idx="3804">
                  <c:v>1.1337999999999999</c:v>
                </c:pt>
                <c:pt idx="3805">
                  <c:v>1.0907</c:v>
                </c:pt>
                <c:pt idx="3806">
                  <c:v>1.1133999999999999</c:v>
                </c:pt>
                <c:pt idx="3807">
                  <c:v>1.1017999999999999</c:v>
                </c:pt>
                <c:pt idx="3808">
                  <c:v>1.1704000000000001</c:v>
                </c:pt>
                <c:pt idx="3809">
                  <c:v>1.1485000000000001</c:v>
                </c:pt>
                <c:pt idx="3810">
                  <c:v>1.1827000000000001</c:v>
                </c:pt>
                <c:pt idx="3811">
                  <c:v>1.2742</c:v>
                </c:pt>
                <c:pt idx="3812">
                  <c:v>1.1856</c:v>
                </c:pt>
                <c:pt idx="3813">
                  <c:v>1.1893</c:v>
                </c:pt>
                <c:pt idx="3814">
                  <c:v>1.1863999999999999</c:v>
                </c:pt>
                <c:pt idx="3815">
                  <c:v>1.1837</c:v>
                </c:pt>
                <c:pt idx="3816">
                  <c:v>1.1293</c:v>
                </c:pt>
                <c:pt idx="3817">
                  <c:v>1.2099</c:v>
                </c:pt>
                <c:pt idx="3818">
                  <c:v>1.1821999999999999</c:v>
                </c:pt>
                <c:pt idx="3819">
                  <c:v>1.1865000000000001</c:v>
                </c:pt>
                <c:pt idx="3820">
                  <c:v>1.1596</c:v>
                </c:pt>
                <c:pt idx="3821">
                  <c:v>1.1138999999999999</c:v>
                </c:pt>
                <c:pt idx="3822">
                  <c:v>1.2071000000000001</c:v>
                </c:pt>
                <c:pt idx="3823">
                  <c:v>1.2333000000000001</c:v>
                </c:pt>
                <c:pt idx="3824">
                  <c:v>1.2225999999999999</c:v>
                </c:pt>
                <c:pt idx="3825">
                  <c:v>1.2113</c:v>
                </c:pt>
                <c:pt idx="3826">
                  <c:v>1.1968000000000001</c:v>
                </c:pt>
                <c:pt idx="3827">
                  <c:v>1.1647000000000001</c:v>
                </c:pt>
                <c:pt idx="3828">
                  <c:v>1.2416</c:v>
                </c:pt>
                <c:pt idx="3829">
                  <c:v>1.1807000000000001</c:v>
                </c:pt>
                <c:pt idx="3830">
                  <c:v>1.1368</c:v>
                </c:pt>
                <c:pt idx="3831">
                  <c:v>1.1017999999999999</c:v>
                </c:pt>
                <c:pt idx="3832">
                  <c:v>1.1531</c:v>
                </c:pt>
                <c:pt idx="3833">
                  <c:v>1.1776</c:v>
                </c:pt>
                <c:pt idx="3834">
                  <c:v>1.151</c:v>
                </c:pt>
                <c:pt idx="3835">
                  <c:v>1.1484000000000001</c:v>
                </c:pt>
                <c:pt idx="3836">
                  <c:v>1.1061000000000001</c:v>
                </c:pt>
                <c:pt idx="3837">
                  <c:v>1.0407999999999999</c:v>
                </c:pt>
                <c:pt idx="3838">
                  <c:v>1.0687</c:v>
                </c:pt>
                <c:pt idx="3839">
                  <c:v>1.0727</c:v>
                </c:pt>
                <c:pt idx="3840">
                  <c:v>1.0834999999999999</c:v>
                </c:pt>
                <c:pt idx="3841">
                  <c:v>1.1171</c:v>
                </c:pt>
                <c:pt idx="3842">
                  <c:v>1.1164000000000001</c:v>
                </c:pt>
                <c:pt idx="3843">
                  <c:v>1.1133999999999999</c:v>
                </c:pt>
                <c:pt idx="3844">
                  <c:v>1.1498999999999999</c:v>
                </c:pt>
                <c:pt idx="3845">
                  <c:v>1.105</c:v>
                </c:pt>
                <c:pt idx="3846">
                  <c:v>1.1173999999999999</c:v>
                </c:pt>
                <c:pt idx="3847">
                  <c:v>1.1411</c:v>
                </c:pt>
                <c:pt idx="3848">
                  <c:v>1.048</c:v>
                </c:pt>
                <c:pt idx="3849">
                  <c:v>1.1306</c:v>
                </c:pt>
                <c:pt idx="3850">
                  <c:v>1.1901999999999999</c:v>
                </c:pt>
                <c:pt idx="3851">
                  <c:v>1.1583000000000001</c:v>
                </c:pt>
                <c:pt idx="3852">
                  <c:v>1.1984999999999999</c:v>
                </c:pt>
                <c:pt idx="3853">
                  <c:v>1.1334</c:v>
                </c:pt>
                <c:pt idx="3854">
                  <c:v>1.0641</c:v>
                </c:pt>
                <c:pt idx="3855">
                  <c:v>1.1040000000000001</c:v>
                </c:pt>
                <c:pt idx="3856">
                  <c:v>1.0885</c:v>
                </c:pt>
                <c:pt idx="3857">
                  <c:v>1.0928</c:v>
                </c:pt>
                <c:pt idx="3858">
                  <c:v>1.1388</c:v>
                </c:pt>
                <c:pt idx="3859">
                  <c:v>1.1004</c:v>
                </c:pt>
                <c:pt idx="3860">
                  <c:v>1.0976999999999999</c:v>
                </c:pt>
                <c:pt idx="3861">
                  <c:v>1.1201000000000001</c:v>
                </c:pt>
                <c:pt idx="3862">
                  <c:v>1.1738</c:v>
                </c:pt>
                <c:pt idx="3863">
                  <c:v>1.141</c:v>
                </c:pt>
                <c:pt idx="3864">
                  <c:v>1.1257999999999999</c:v>
                </c:pt>
                <c:pt idx="3865">
                  <c:v>1.1255999999999999</c:v>
                </c:pt>
                <c:pt idx="3866">
                  <c:v>1.0862000000000001</c:v>
                </c:pt>
                <c:pt idx="3867">
                  <c:v>1.1049</c:v>
                </c:pt>
                <c:pt idx="3868">
                  <c:v>1.0768</c:v>
                </c:pt>
                <c:pt idx="3869">
                  <c:v>1.0969</c:v>
                </c:pt>
                <c:pt idx="3870">
                  <c:v>1.135</c:v>
                </c:pt>
                <c:pt idx="3871">
                  <c:v>1.0952</c:v>
                </c:pt>
                <c:pt idx="3872">
                  <c:v>1.1157999999999999</c:v>
                </c:pt>
                <c:pt idx="3873">
                  <c:v>1.1377999999999999</c:v>
                </c:pt>
                <c:pt idx="3874">
                  <c:v>1.0848</c:v>
                </c:pt>
                <c:pt idx="3875">
                  <c:v>1.0323</c:v>
                </c:pt>
                <c:pt idx="3876">
                  <c:v>1.0835999999999999</c:v>
                </c:pt>
                <c:pt idx="3877">
                  <c:v>1.1019000000000001</c:v>
                </c:pt>
                <c:pt idx="3878">
                  <c:v>1.0867</c:v>
                </c:pt>
                <c:pt idx="3879">
                  <c:v>1.1021000000000001</c:v>
                </c:pt>
                <c:pt idx="3880">
                  <c:v>1.1454</c:v>
                </c:pt>
                <c:pt idx="3881">
                  <c:v>1.0368999999999999</c:v>
                </c:pt>
                <c:pt idx="3882">
                  <c:v>1.0009999999999999</c:v>
                </c:pt>
                <c:pt idx="3883">
                  <c:v>1.0726</c:v>
                </c:pt>
                <c:pt idx="3884">
                  <c:v>1.0763</c:v>
                </c:pt>
                <c:pt idx="3885">
                  <c:v>1.1247</c:v>
                </c:pt>
                <c:pt idx="3886">
                  <c:v>1.1324000000000001</c:v>
                </c:pt>
                <c:pt idx="3887">
                  <c:v>1.0768</c:v>
                </c:pt>
                <c:pt idx="3888">
                  <c:v>1.0580000000000001</c:v>
                </c:pt>
                <c:pt idx="3889">
                  <c:v>1.0575000000000001</c:v>
                </c:pt>
                <c:pt idx="3890">
                  <c:v>1.1342000000000001</c:v>
                </c:pt>
                <c:pt idx="3891">
                  <c:v>1.0526</c:v>
                </c:pt>
                <c:pt idx="3892">
                  <c:v>1.0382</c:v>
                </c:pt>
                <c:pt idx="3893">
                  <c:v>1.0744</c:v>
                </c:pt>
                <c:pt idx="3894">
                  <c:v>1.1698999999999999</c:v>
                </c:pt>
                <c:pt idx="3895">
                  <c:v>1.1854</c:v>
                </c:pt>
                <c:pt idx="3896">
                  <c:v>1.1274999999999999</c:v>
                </c:pt>
                <c:pt idx="3897">
                  <c:v>1.1454</c:v>
                </c:pt>
                <c:pt idx="3898">
                  <c:v>1.1731</c:v>
                </c:pt>
                <c:pt idx="3899">
                  <c:v>1.1101000000000001</c:v>
                </c:pt>
                <c:pt idx="3900">
                  <c:v>1.1217999999999999</c:v>
                </c:pt>
                <c:pt idx="3901">
                  <c:v>1.1161000000000001</c:v>
                </c:pt>
                <c:pt idx="3902">
                  <c:v>1.1868000000000001</c:v>
                </c:pt>
                <c:pt idx="3903">
                  <c:v>1.1607000000000001</c:v>
                </c:pt>
                <c:pt idx="3904">
                  <c:v>1.1718</c:v>
                </c:pt>
                <c:pt idx="3905">
                  <c:v>1.1939</c:v>
                </c:pt>
                <c:pt idx="3906">
                  <c:v>1.1828000000000001</c:v>
                </c:pt>
                <c:pt idx="3907">
                  <c:v>1.1435</c:v>
                </c:pt>
                <c:pt idx="3908">
                  <c:v>1.1001000000000001</c:v>
                </c:pt>
                <c:pt idx="3909">
                  <c:v>1.1242000000000001</c:v>
                </c:pt>
                <c:pt idx="3910">
                  <c:v>1.0476000000000001</c:v>
                </c:pt>
                <c:pt idx="3911">
                  <c:v>1.0282</c:v>
                </c:pt>
                <c:pt idx="3912">
                  <c:v>1.0745</c:v>
                </c:pt>
                <c:pt idx="3913">
                  <c:v>1.018</c:v>
                </c:pt>
                <c:pt idx="3914">
                  <c:v>1.0478000000000001</c:v>
                </c:pt>
                <c:pt idx="3915">
                  <c:v>1.0310999999999999</c:v>
                </c:pt>
                <c:pt idx="3916">
                  <c:v>1.0693999999999999</c:v>
                </c:pt>
                <c:pt idx="3917">
                  <c:v>1.0309999999999999</c:v>
                </c:pt>
                <c:pt idx="3918">
                  <c:v>1.0212000000000001</c:v>
                </c:pt>
                <c:pt idx="3919">
                  <c:v>1.0559000000000001</c:v>
                </c:pt>
                <c:pt idx="3920">
                  <c:v>1.0561</c:v>
                </c:pt>
                <c:pt idx="3921">
                  <c:v>1.0922000000000001</c:v>
                </c:pt>
                <c:pt idx="3922">
                  <c:v>1.081</c:v>
                </c:pt>
                <c:pt idx="3923">
                  <c:v>1.0486</c:v>
                </c:pt>
                <c:pt idx="3924">
                  <c:v>1.0494000000000001</c:v>
                </c:pt>
                <c:pt idx="3925">
                  <c:v>1.0098</c:v>
                </c:pt>
                <c:pt idx="3926">
                  <c:v>0.97050000000000003</c:v>
                </c:pt>
                <c:pt idx="3927">
                  <c:v>1.0074000000000001</c:v>
                </c:pt>
                <c:pt idx="3928">
                  <c:v>1.0426</c:v>
                </c:pt>
                <c:pt idx="3929">
                  <c:v>1.0904</c:v>
                </c:pt>
                <c:pt idx="3930">
                  <c:v>1.0704</c:v>
                </c:pt>
                <c:pt idx="3931">
                  <c:v>1.1420999999999999</c:v>
                </c:pt>
                <c:pt idx="3932">
                  <c:v>1.1311</c:v>
                </c:pt>
                <c:pt idx="3933">
                  <c:v>1.081</c:v>
                </c:pt>
                <c:pt idx="3934">
                  <c:v>1.0468</c:v>
                </c:pt>
                <c:pt idx="3935">
                  <c:v>0.98270000000000002</c:v>
                </c:pt>
                <c:pt idx="3936">
                  <c:v>0.98029999999999995</c:v>
                </c:pt>
                <c:pt idx="3937">
                  <c:v>0.99209999999999998</c:v>
                </c:pt>
                <c:pt idx="3938">
                  <c:v>1.0103</c:v>
                </c:pt>
                <c:pt idx="3939">
                  <c:v>1.0945</c:v>
                </c:pt>
                <c:pt idx="3940">
                  <c:v>1.052</c:v>
                </c:pt>
                <c:pt idx="3941">
                  <c:v>1.0566</c:v>
                </c:pt>
                <c:pt idx="3942">
                  <c:v>1.0472999999999999</c:v>
                </c:pt>
                <c:pt idx="3943">
                  <c:v>1.0658000000000001</c:v>
                </c:pt>
                <c:pt idx="3944">
                  <c:v>1.0831999999999999</c:v>
                </c:pt>
                <c:pt idx="3945">
                  <c:v>1.0730999999999999</c:v>
                </c:pt>
                <c:pt idx="3946">
                  <c:v>1.0647</c:v>
                </c:pt>
                <c:pt idx="3947">
                  <c:v>1.0448999999999999</c:v>
                </c:pt>
                <c:pt idx="3948">
                  <c:v>1.0696000000000001</c:v>
                </c:pt>
                <c:pt idx="3949">
                  <c:v>1.0147999999999999</c:v>
                </c:pt>
                <c:pt idx="3950">
                  <c:v>1.002</c:v>
                </c:pt>
                <c:pt idx="3951">
                  <c:v>1.0745</c:v>
                </c:pt>
                <c:pt idx="3952">
                  <c:v>1.0492999999999999</c:v>
                </c:pt>
                <c:pt idx="3953">
                  <c:v>1.0446</c:v>
                </c:pt>
                <c:pt idx="3954">
                  <c:v>1.1326000000000001</c:v>
                </c:pt>
                <c:pt idx="3955">
                  <c:v>1.117</c:v>
                </c:pt>
                <c:pt idx="3956">
                  <c:v>1.0238</c:v>
                </c:pt>
                <c:pt idx="3957">
                  <c:v>1.1271</c:v>
                </c:pt>
                <c:pt idx="3958">
                  <c:v>1.0425</c:v>
                </c:pt>
                <c:pt idx="3959">
                  <c:v>1.0589999999999999</c:v>
                </c:pt>
                <c:pt idx="3960">
                  <c:v>1.0915999999999999</c:v>
                </c:pt>
                <c:pt idx="3961">
                  <c:v>1.0236000000000001</c:v>
                </c:pt>
                <c:pt idx="3962">
                  <c:v>1.0092000000000001</c:v>
                </c:pt>
                <c:pt idx="3963">
                  <c:v>1.0287999999999999</c:v>
                </c:pt>
                <c:pt idx="3964">
                  <c:v>1.0212000000000001</c:v>
                </c:pt>
                <c:pt idx="3965">
                  <c:v>1.1073</c:v>
                </c:pt>
                <c:pt idx="3966">
                  <c:v>1.1369</c:v>
                </c:pt>
                <c:pt idx="3967">
                  <c:v>1.1574</c:v>
                </c:pt>
                <c:pt idx="3968">
                  <c:v>1.02</c:v>
                </c:pt>
                <c:pt idx="3969">
                  <c:v>1.0281</c:v>
                </c:pt>
                <c:pt idx="3970">
                  <c:v>1.0579000000000001</c:v>
                </c:pt>
                <c:pt idx="3971">
                  <c:v>1.0051000000000001</c:v>
                </c:pt>
                <c:pt idx="3972">
                  <c:v>1.0770999999999999</c:v>
                </c:pt>
                <c:pt idx="3973">
                  <c:v>1.1096999999999999</c:v>
                </c:pt>
                <c:pt idx="3974">
                  <c:v>1.0666</c:v>
                </c:pt>
                <c:pt idx="3975">
                  <c:v>1.0459000000000001</c:v>
                </c:pt>
                <c:pt idx="3976">
                  <c:v>1.0750999999999999</c:v>
                </c:pt>
                <c:pt idx="3977">
                  <c:v>1.1084000000000001</c:v>
                </c:pt>
                <c:pt idx="3978">
                  <c:v>1.1053999999999999</c:v>
                </c:pt>
                <c:pt idx="3979">
                  <c:v>1.0690999999999999</c:v>
                </c:pt>
                <c:pt idx="3980">
                  <c:v>1.0506</c:v>
                </c:pt>
                <c:pt idx="3981">
                  <c:v>1.0476000000000001</c:v>
                </c:pt>
                <c:pt idx="3982">
                  <c:v>1.0093000000000001</c:v>
                </c:pt>
                <c:pt idx="3983">
                  <c:v>1.0535000000000001</c:v>
                </c:pt>
                <c:pt idx="3984">
                  <c:v>1.1022000000000001</c:v>
                </c:pt>
                <c:pt idx="3985">
                  <c:v>1.1117999999999999</c:v>
                </c:pt>
                <c:pt idx="3986">
                  <c:v>1.0699000000000001</c:v>
                </c:pt>
                <c:pt idx="3987">
                  <c:v>1.0753999999999999</c:v>
                </c:pt>
                <c:pt idx="3988">
                  <c:v>1.0733999999999999</c:v>
                </c:pt>
                <c:pt idx="3989">
                  <c:v>1.0339</c:v>
                </c:pt>
                <c:pt idx="3990">
                  <c:v>1.0123</c:v>
                </c:pt>
                <c:pt idx="3991">
                  <c:v>1.0790999999999999</c:v>
                </c:pt>
                <c:pt idx="3992">
                  <c:v>1.0450999999999999</c:v>
                </c:pt>
                <c:pt idx="3993">
                  <c:v>1.0205</c:v>
                </c:pt>
                <c:pt idx="3994">
                  <c:v>1.0988</c:v>
                </c:pt>
                <c:pt idx="3995">
                  <c:v>1.1319999999999999</c:v>
                </c:pt>
                <c:pt idx="3996">
                  <c:v>1.0869</c:v>
                </c:pt>
                <c:pt idx="3997">
                  <c:v>1.0286999999999999</c:v>
                </c:pt>
                <c:pt idx="3998">
                  <c:v>1.0531999999999999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51-4F85-9447-BD64B81E3971}"/>
            </c:ext>
          </c:extLst>
        </c:ser>
        <c:ser>
          <c:idx val="1"/>
          <c:order val="1"/>
          <c:tx>
            <c:v>Cut5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Sheet1!$AT$3:$AT$4001</c:f>
              <c:numCache>
                <c:formatCode>General</c:formatCode>
                <c:ptCount val="3999"/>
                <c:pt idx="0">
                  <c:v>0.61729999999999996</c:v>
                </c:pt>
                <c:pt idx="1">
                  <c:v>0.7591</c:v>
                </c:pt>
                <c:pt idx="2">
                  <c:v>0.72230000000000005</c:v>
                </c:pt>
                <c:pt idx="3">
                  <c:v>0.75409999999999999</c:v>
                </c:pt>
                <c:pt idx="4">
                  <c:v>0.70860000000000001</c:v>
                </c:pt>
                <c:pt idx="5">
                  <c:v>0.74170000000000003</c:v>
                </c:pt>
                <c:pt idx="6">
                  <c:v>0.78059999999999996</c:v>
                </c:pt>
                <c:pt idx="7">
                  <c:v>0.751</c:v>
                </c:pt>
                <c:pt idx="8">
                  <c:v>0.81659999999999999</c:v>
                </c:pt>
                <c:pt idx="9">
                  <c:v>0.79790000000000005</c:v>
                </c:pt>
                <c:pt idx="10">
                  <c:v>0.77680000000000005</c:v>
                </c:pt>
                <c:pt idx="11">
                  <c:v>0.78979999999999995</c:v>
                </c:pt>
                <c:pt idx="12">
                  <c:v>0.77869999999999995</c:v>
                </c:pt>
                <c:pt idx="13">
                  <c:v>0.78369999999999995</c:v>
                </c:pt>
                <c:pt idx="14">
                  <c:v>0.79300000000000004</c:v>
                </c:pt>
                <c:pt idx="15">
                  <c:v>0.78690000000000004</c:v>
                </c:pt>
                <c:pt idx="16">
                  <c:v>0.79800000000000004</c:v>
                </c:pt>
                <c:pt idx="17">
                  <c:v>0.81820000000000004</c:v>
                </c:pt>
                <c:pt idx="18">
                  <c:v>0.82769999999999999</c:v>
                </c:pt>
                <c:pt idx="19">
                  <c:v>0.80500000000000005</c:v>
                </c:pt>
                <c:pt idx="20">
                  <c:v>0.77049999999999996</c:v>
                </c:pt>
                <c:pt idx="21">
                  <c:v>0.81069999999999998</c:v>
                </c:pt>
                <c:pt idx="22">
                  <c:v>0.83299999999999996</c:v>
                </c:pt>
                <c:pt idx="23">
                  <c:v>0.87129999999999996</c:v>
                </c:pt>
                <c:pt idx="24">
                  <c:v>0.79620000000000002</c:v>
                </c:pt>
                <c:pt idx="25">
                  <c:v>0.82020000000000004</c:v>
                </c:pt>
                <c:pt idx="26">
                  <c:v>0.84530000000000005</c:v>
                </c:pt>
                <c:pt idx="27">
                  <c:v>0.76359999999999995</c:v>
                </c:pt>
                <c:pt idx="28">
                  <c:v>0.75649999999999995</c:v>
                </c:pt>
                <c:pt idx="29">
                  <c:v>0.77039999999999997</c:v>
                </c:pt>
                <c:pt idx="30">
                  <c:v>0.83840000000000003</c:v>
                </c:pt>
                <c:pt idx="31">
                  <c:v>0.8155</c:v>
                </c:pt>
                <c:pt idx="32">
                  <c:v>0.83779999999999999</c:v>
                </c:pt>
                <c:pt idx="33">
                  <c:v>0.83789999999999998</c:v>
                </c:pt>
                <c:pt idx="34">
                  <c:v>0.79959999999999998</c:v>
                </c:pt>
                <c:pt idx="35">
                  <c:v>0.78990000000000005</c:v>
                </c:pt>
                <c:pt idx="36">
                  <c:v>0.84079999999999999</c:v>
                </c:pt>
                <c:pt idx="37">
                  <c:v>0.79359999999999997</c:v>
                </c:pt>
                <c:pt idx="38">
                  <c:v>0.75890000000000002</c:v>
                </c:pt>
                <c:pt idx="39">
                  <c:v>0.77339999999999998</c:v>
                </c:pt>
                <c:pt idx="40">
                  <c:v>0.83520000000000005</c:v>
                </c:pt>
                <c:pt idx="41">
                  <c:v>0.83130000000000004</c:v>
                </c:pt>
                <c:pt idx="42">
                  <c:v>0.86809999999999998</c:v>
                </c:pt>
                <c:pt idx="43">
                  <c:v>0.86939999999999995</c:v>
                </c:pt>
                <c:pt idx="44">
                  <c:v>0.8841</c:v>
                </c:pt>
                <c:pt idx="45">
                  <c:v>0.89349999999999996</c:v>
                </c:pt>
                <c:pt idx="46">
                  <c:v>0.93469999999999998</c:v>
                </c:pt>
                <c:pt idx="47">
                  <c:v>0.87139999999999995</c:v>
                </c:pt>
                <c:pt idx="48">
                  <c:v>0.89749999999999996</c:v>
                </c:pt>
                <c:pt idx="49">
                  <c:v>0.84789999999999999</c:v>
                </c:pt>
                <c:pt idx="50">
                  <c:v>0.90800000000000003</c:v>
                </c:pt>
                <c:pt idx="51">
                  <c:v>0.84689999999999999</c:v>
                </c:pt>
                <c:pt idx="52">
                  <c:v>0.87829999999999997</c:v>
                </c:pt>
                <c:pt idx="53">
                  <c:v>0.82689999999999997</c:v>
                </c:pt>
                <c:pt idx="54">
                  <c:v>0.84919999999999995</c:v>
                </c:pt>
                <c:pt idx="55">
                  <c:v>0.77139999999999997</c:v>
                </c:pt>
                <c:pt idx="56">
                  <c:v>0.77800000000000002</c:v>
                </c:pt>
                <c:pt idx="57">
                  <c:v>0.82320000000000004</c:v>
                </c:pt>
                <c:pt idx="58">
                  <c:v>0.77170000000000005</c:v>
                </c:pt>
                <c:pt idx="59">
                  <c:v>0.81</c:v>
                </c:pt>
                <c:pt idx="60">
                  <c:v>0.81240000000000001</c:v>
                </c:pt>
                <c:pt idx="61">
                  <c:v>0.8145</c:v>
                </c:pt>
                <c:pt idx="62">
                  <c:v>0.89339999999999997</c:v>
                </c:pt>
                <c:pt idx="63">
                  <c:v>0.8286</c:v>
                </c:pt>
                <c:pt idx="64">
                  <c:v>0.7994</c:v>
                </c:pt>
                <c:pt idx="65">
                  <c:v>0.79600000000000004</c:v>
                </c:pt>
                <c:pt idx="66">
                  <c:v>0.85329999999999995</c:v>
                </c:pt>
                <c:pt idx="67">
                  <c:v>0.89600000000000002</c:v>
                </c:pt>
                <c:pt idx="68">
                  <c:v>0.77129999999999999</c:v>
                </c:pt>
                <c:pt idx="69">
                  <c:v>0.84799999999999998</c:v>
                </c:pt>
                <c:pt idx="70">
                  <c:v>0.78580000000000005</c:v>
                </c:pt>
                <c:pt idx="71">
                  <c:v>0.77470000000000006</c:v>
                </c:pt>
                <c:pt idx="72">
                  <c:v>0.80100000000000005</c:v>
                </c:pt>
                <c:pt idx="73">
                  <c:v>0.82479999999999998</c:v>
                </c:pt>
                <c:pt idx="74">
                  <c:v>0.85019999999999996</c:v>
                </c:pt>
                <c:pt idx="75">
                  <c:v>0.79720000000000002</c:v>
                </c:pt>
                <c:pt idx="76">
                  <c:v>0.88819999999999999</c:v>
                </c:pt>
                <c:pt idx="77">
                  <c:v>0.9214</c:v>
                </c:pt>
                <c:pt idx="78">
                  <c:v>0.88660000000000005</c:v>
                </c:pt>
                <c:pt idx="79">
                  <c:v>0.8196</c:v>
                </c:pt>
                <c:pt idx="80">
                  <c:v>0.86419999999999997</c:v>
                </c:pt>
                <c:pt idx="81">
                  <c:v>0.85109999999999997</c:v>
                </c:pt>
                <c:pt idx="82">
                  <c:v>0.89990000000000003</c:v>
                </c:pt>
                <c:pt idx="83">
                  <c:v>0.92300000000000004</c:v>
                </c:pt>
                <c:pt idx="84">
                  <c:v>0.88429999999999997</c:v>
                </c:pt>
                <c:pt idx="85">
                  <c:v>0.93510000000000004</c:v>
                </c:pt>
                <c:pt idx="86">
                  <c:v>0.89559999999999995</c:v>
                </c:pt>
                <c:pt idx="87">
                  <c:v>0.89280000000000004</c:v>
                </c:pt>
                <c:pt idx="88">
                  <c:v>0.89139999999999997</c:v>
                </c:pt>
                <c:pt idx="89">
                  <c:v>0.88360000000000005</c:v>
                </c:pt>
                <c:pt idx="90">
                  <c:v>0.84860000000000002</c:v>
                </c:pt>
                <c:pt idx="91">
                  <c:v>0.86539999999999995</c:v>
                </c:pt>
                <c:pt idx="92">
                  <c:v>0.93389999999999995</c:v>
                </c:pt>
                <c:pt idx="93">
                  <c:v>0.94630000000000003</c:v>
                </c:pt>
                <c:pt idx="94">
                  <c:v>0.92010000000000003</c:v>
                </c:pt>
                <c:pt idx="95">
                  <c:v>0.9536</c:v>
                </c:pt>
                <c:pt idx="96">
                  <c:v>0.93710000000000004</c:v>
                </c:pt>
                <c:pt idx="97">
                  <c:v>0.93149999999999999</c:v>
                </c:pt>
                <c:pt idx="98">
                  <c:v>0.99099999999999999</c:v>
                </c:pt>
                <c:pt idx="99">
                  <c:v>1.0270999999999999</c:v>
                </c:pt>
                <c:pt idx="100">
                  <c:v>0.98480000000000001</c:v>
                </c:pt>
                <c:pt idx="101">
                  <c:v>0.97729999999999995</c:v>
                </c:pt>
                <c:pt idx="102">
                  <c:v>0.91269999999999996</c:v>
                </c:pt>
                <c:pt idx="103">
                  <c:v>0.96850000000000003</c:v>
                </c:pt>
                <c:pt idx="104">
                  <c:v>0.97150000000000003</c:v>
                </c:pt>
                <c:pt idx="105">
                  <c:v>0.97019999999999995</c:v>
                </c:pt>
                <c:pt idx="106">
                  <c:v>0.96499999999999997</c:v>
                </c:pt>
                <c:pt idx="107">
                  <c:v>0.95540000000000003</c:v>
                </c:pt>
                <c:pt idx="108">
                  <c:v>0.9657</c:v>
                </c:pt>
                <c:pt idx="109">
                  <c:v>0.99590000000000001</c:v>
                </c:pt>
                <c:pt idx="110">
                  <c:v>0.87609999999999999</c:v>
                </c:pt>
                <c:pt idx="111">
                  <c:v>0.87250000000000005</c:v>
                </c:pt>
                <c:pt idx="112">
                  <c:v>0.8468</c:v>
                </c:pt>
                <c:pt idx="113">
                  <c:v>0.82879999999999998</c:v>
                </c:pt>
                <c:pt idx="114">
                  <c:v>0.81530000000000002</c:v>
                </c:pt>
                <c:pt idx="115">
                  <c:v>0.81359999999999999</c:v>
                </c:pt>
                <c:pt idx="116">
                  <c:v>0.91259999999999997</c:v>
                </c:pt>
                <c:pt idx="117">
                  <c:v>0.90169999999999995</c:v>
                </c:pt>
                <c:pt idx="118">
                  <c:v>0.84950000000000003</c:v>
                </c:pt>
                <c:pt idx="119">
                  <c:v>0.87260000000000004</c:v>
                </c:pt>
                <c:pt idx="120">
                  <c:v>0.87439999999999996</c:v>
                </c:pt>
                <c:pt idx="121">
                  <c:v>0.91920000000000002</c:v>
                </c:pt>
                <c:pt idx="122">
                  <c:v>0.92100000000000004</c:v>
                </c:pt>
                <c:pt idx="123">
                  <c:v>0.83350000000000002</c:v>
                </c:pt>
                <c:pt idx="124">
                  <c:v>0.88360000000000005</c:v>
                </c:pt>
                <c:pt idx="125">
                  <c:v>0.90190000000000003</c:v>
                </c:pt>
                <c:pt idx="126">
                  <c:v>0.89170000000000005</c:v>
                </c:pt>
                <c:pt idx="127">
                  <c:v>0.90539999999999998</c:v>
                </c:pt>
                <c:pt idx="128">
                  <c:v>0.87109999999999999</c:v>
                </c:pt>
                <c:pt idx="129">
                  <c:v>0.87390000000000001</c:v>
                </c:pt>
                <c:pt idx="130">
                  <c:v>0.84230000000000005</c:v>
                </c:pt>
                <c:pt idx="131">
                  <c:v>0.88539999999999996</c:v>
                </c:pt>
                <c:pt idx="132">
                  <c:v>0.80400000000000005</c:v>
                </c:pt>
                <c:pt idx="133">
                  <c:v>0.89329999999999998</c:v>
                </c:pt>
                <c:pt idx="134">
                  <c:v>0.93689999999999996</c:v>
                </c:pt>
                <c:pt idx="135">
                  <c:v>0.85970000000000002</c:v>
                </c:pt>
                <c:pt idx="136">
                  <c:v>0.9506</c:v>
                </c:pt>
                <c:pt idx="137">
                  <c:v>0.89780000000000004</c:v>
                </c:pt>
                <c:pt idx="138">
                  <c:v>0.81089999999999995</c:v>
                </c:pt>
                <c:pt idx="139">
                  <c:v>0.8992</c:v>
                </c:pt>
                <c:pt idx="140">
                  <c:v>0.96199999999999997</c:v>
                </c:pt>
                <c:pt idx="141">
                  <c:v>0.93930000000000002</c:v>
                </c:pt>
                <c:pt idx="142">
                  <c:v>0.90400000000000003</c:v>
                </c:pt>
                <c:pt idx="143">
                  <c:v>0.90880000000000005</c:v>
                </c:pt>
                <c:pt idx="144">
                  <c:v>0.9718</c:v>
                </c:pt>
                <c:pt idx="145">
                  <c:v>0.95960000000000001</c:v>
                </c:pt>
                <c:pt idx="146">
                  <c:v>0.92920000000000003</c:v>
                </c:pt>
                <c:pt idx="147">
                  <c:v>0.89019999999999999</c:v>
                </c:pt>
                <c:pt idx="148">
                  <c:v>0.94640000000000002</c:v>
                </c:pt>
                <c:pt idx="149">
                  <c:v>0.92500000000000004</c:v>
                </c:pt>
                <c:pt idx="150">
                  <c:v>0.91759999999999997</c:v>
                </c:pt>
                <c:pt idx="151">
                  <c:v>0.8952</c:v>
                </c:pt>
                <c:pt idx="152">
                  <c:v>0.9486</c:v>
                </c:pt>
                <c:pt idx="153">
                  <c:v>0.91610000000000003</c:v>
                </c:pt>
                <c:pt idx="154">
                  <c:v>0.88759999999999994</c:v>
                </c:pt>
                <c:pt idx="155">
                  <c:v>0.91049999999999998</c:v>
                </c:pt>
                <c:pt idx="156">
                  <c:v>0.88109999999999999</c:v>
                </c:pt>
                <c:pt idx="157">
                  <c:v>0.92989999999999995</c:v>
                </c:pt>
                <c:pt idx="158">
                  <c:v>0.93910000000000005</c:v>
                </c:pt>
                <c:pt idx="159">
                  <c:v>0.93810000000000004</c:v>
                </c:pt>
                <c:pt idx="160">
                  <c:v>0.9768</c:v>
                </c:pt>
                <c:pt idx="161">
                  <c:v>0.94469999999999998</c:v>
                </c:pt>
                <c:pt idx="162">
                  <c:v>0.88439999999999996</c:v>
                </c:pt>
                <c:pt idx="163">
                  <c:v>0.88570000000000004</c:v>
                </c:pt>
                <c:pt idx="164">
                  <c:v>0.85880000000000001</c:v>
                </c:pt>
                <c:pt idx="165">
                  <c:v>0.89500000000000002</c:v>
                </c:pt>
                <c:pt idx="166">
                  <c:v>0.89190000000000003</c:v>
                </c:pt>
                <c:pt idx="167">
                  <c:v>0.90359999999999996</c:v>
                </c:pt>
                <c:pt idx="168">
                  <c:v>0.94379999999999997</c:v>
                </c:pt>
                <c:pt idx="169">
                  <c:v>0.94359999999999999</c:v>
                </c:pt>
                <c:pt idx="170">
                  <c:v>0.9365</c:v>
                </c:pt>
                <c:pt idx="171">
                  <c:v>0.91349999999999998</c:v>
                </c:pt>
                <c:pt idx="172">
                  <c:v>1.0156000000000001</c:v>
                </c:pt>
                <c:pt idx="173">
                  <c:v>1.0587</c:v>
                </c:pt>
                <c:pt idx="174">
                  <c:v>0.98770000000000002</c:v>
                </c:pt>
                <c:pt idx="175">
                  <c:v>0.94230000000000003</c:v>
                </c:pt>
                <c:pt idx="176">
                  <c:v>1.0065</c:v>
                </c:pt>
                <c:pt idx="177">
                  <c:v>1.0133000000000001</c:v>
                </c:pt>
                <c:pt idx="178">
                  <c:v>0.97450000000000003</c:v>
                </c:pt>
                <c:pt idx="179">
                  <c:v>0.97119999999999995</c:v>
                </c:pt>
                <c:pt idx="180">
                  <c:v>1.0224</c:v>
                </c:pt>
                <c:pt idx="181">
                  <c:v>0.92749999999999999</c:v>
                </c:pt>
                <c:pt idx="182">
                  <c:v>0.93910000000000005</c:v>
                </c:pt>
                <c:pt idx="183">
                  <c:v>0.93659999999999999</c:v>
                </c:pt>
                <c:pt idx="184">
                  <c:v>0.98370000000000002</c:v>
                </c:pt>
                <c:pt idx="185">
                  <c:v>0.92989999999999995</c:v>
                </c:pt>
                <c:pt idx="186">
                  <c:v>0.90710000000000002</c:v>
                </c:pt>
                <c:pt idx="187">
                  <c:v>0.97130000000000005</c:v>
                </c:pt>
                <c:pt idx="188">
                  <c:v>0.92090000000000005</c:v>
                </c:pt>
                <c:pt idx="189">
                  <c:v>0.94040000000000001</c:v>
                </c:pt>
                <c:pt idx="190">
                  <c:v>0.94489999999999996</c:v>
                </c:pt>
                <c:pt idx="191">
                  <c:v>0.97130000000000005</c:v>
                </c:pt>
                <c:pt idx="192">
                  <c:v>0.92720000000000002</c:v>
                </c:pt>
                <c:pt idx="193">
                  <c:v>0.9617</c:v>
                </c:pt>
                <c:pt idx="194">
                  <c:v>0.95279999999999998</c:v>
                </c:pt>
                <c:pt idx="195">
                  <c:v>0.99239999999999995</c:v>
                </c:pt>
                <c:pt idx="196">
                  <c:v>0.92679999999999996</c:v>
                </c:pt>
                <c:pt idx="197">
                  <c:v>0.93979999999999997</c:v>
                </c:pt>
                <c:pt idx="198">
                  <c:v>0.9173</c:v>
                </c:pt>
                <c:pt idx="199">
                  <c:v>0.94640000000000002</c:v>
                </c:pt>
                <c:pt idx="200">
                  <c:v>0.93889999999999996</c:v>
                </c:pt>
                <c:pt idx="201">
                  <c:v>0.90810000000000002</c:v>
                </c:pt>
                <c:pt idx="202">
                  <c:v>0.86770000000000003</c:v>
                </c:pt>
                <c:pt idx="203">
                  <c:v>0.92110000000000003</c:v>
                </c:pt>
                <c:pt idx="204">
                  <c:v>0.92820000000000003</c:v>
                </c:pt>
                <c:pt idx="205">
                  <c:v>0.93100000000000005</c:v>
                </c:pt>
                <c:pt idx="206">
                  <c:v>0.9</c:v>
                </c:pt>
                <c:pt idx="207">
                  <c:v>0.98089999999999999</c:v>
                </c:pt>
                <c:pt idx="208">
                  <c:v>0.94399999999999995</c:v>
                </c:pt>
                <c:pt idx="209">
                  <c:v>0.92469999999999997</c:v>
                </c:pt>
                <c:pt idx="210">
                  <c:v>0.90990000000000004</c:v>
                </c:pt>
                <c:pt idx="211">
                  <c:v>0.88009999999999999</c:v>
                </c:pt>
                <c:pt idx="212">
                  <c:v>0.95440000000000003</c:v>
                </c:pt>
                <c:pt idx="213">
                  <c:v>0.93679999999999997</c:v>
                </c:pt>
                <c:pt idx="214">
                  <c:v>0.91539999999999999</c:v>
                </c:pt>
                <c:pt idx="215">
                  <c:v>0.88</c:v>
                </c:pt>
                <c:pt idx="216">
                  <c:v>0.91849999999999998</c:v>
                </c:pt>
                <c:pt idx="217">
                  <c:v>0.90049999999999997</c:v>
                </c:pt>
                <c:pt idx="218">
                  <c:v>0.92320000000000002</c:v>
                </c:pt>
                <c:pt idx="219">
                  <c:v>0.8921</c:v>
                </c:pt>
                <c:pt idx="220">
                  <c:v>0.91220000000000001</c:v>
                </c:pt>
                <c:pt idx="221">
                  <c:v>1.0016</c:v>
                </c:pt>
                <c:pt idx="222">
                  <c:v>0.84689999999999999</c:v>
                </c:pt>
                <c:pt idx="223">
                  <c:v>0.92800000000000005</c:v>
                </c:pt>
                <c:pt idx="224">
                  <c:v>0.92269999999999996</c:v>
                </c:pt>
                <c:pt idx="225">
                  <c:v>0.92810000000000004</c:v>
                </c:pt>
                <c:pt idx="226">
                  <c:v>0.96279999999999999</c:v>
                </c:pt>
                <c:pt idx="227">
                  <c:v>1.0084</c:v>
                </c:pt>
                <c:pt idx="228">
                  <c:v>0.93589999999999995</c:v>
                </c:pt>
                <c:pt idx="229">
                  <c:v>0.96279999999999999</c:v>
                </c:pt>
                <c:pt idx="230">
                  <c:v>0.94750000000000001</c:v>
                </c:pt>
                <c:pt idx="231">
                  <c:v>0.87909999999999999</c:v>
                </c:pt>
                <c:pt idx="232">
                  <c:v>0.87609999999999999</c:v>
                </c:pt>
                <c:pt idx="233">
                  <c:v>0.93969999999999998</c:v>
                </c:pt>
                <c:pt idx="234">
                  <c:v>0.98670000000000002</c:v>
                </c:pt>
                <c:pt idx="235">
                  <c:v>0.90500000000000003</c:v>
                </c:pt>
                <c:pt idx="236">
                  <c:v>0.89339999999999997</c:v>
                </c:pt>
                <c:pt idx="237">
                  <c:v>0.89259999999999995</c:v>
                </c:pt>
                <c:pt idx="238">
                  <c:v>0.94540000000000002</c:v>
                </c:pt>
                <c:pt idx="239">
                  <c:v>0.9718</c:v>
                </c:pt>
                <c:pt idx="240">
                  <c:v>0.96550000000000002</c:v>
                </c:pt>
                <c:pt idx="241">
                  <c:v>0.94230000000000003</c:v>
                </c:pt>
                <c:pt idx="242">
                  <c:v>0.9244</c:v>
                </c:pt>
                <c:pt idx="243">
                  <c:v>0.94</c:v>
                </c:pt>
                <c:pt idx="244">
                  <c:v>1.0047999999999999</c:v>
                </c:pt>
                <c:pt idx="245">
                  <c:v>0.99350000000000005</c:v>
                </c:pt>
                <c:pt idx="246">
                  <c:v>0.94920000000000004</c:v>
                </c:pt>
                <c:pt idx="247">
                  <c:v>0.93620000000000003</c:v>
                </c:pt>
                <c:pt idx="248">
                  <c:v>0.89439999999999997</c:v>
                </c:pt>
                <c:pt idx="249">
                  <c:v>0.8548</c:v>
                </c:pt>
                <c:pt idx="250">
                  <c:v>0.92610000000000003</c:v>
                </c:pt>
                <c:pt idx="251">
                  <c:v>0.88139999999999996</c:v>
                </c:pt>
                <c:pt idx="252">
                  <c:v>0.86770000000000003</c:v>
                </c:pt>
                <c:pt idx="253">
                  <c:v>0.88729999999999998</c:v>
                </c:pt>
                <c:pt idx="254">
                  <c:v>0.88639999999999997</c:v>
                </c:pt>
                <c:pt idx="255">
                  <c:v>0.93159999999999998</c:v>
                </c:pt>
                <c:pt idx="256">
                  <c:v>0.91290000000000004</c:v>
                </c:pt>
                <c:pt idx="257">
                  <c:v>0.90500000000000003</c:v>
                </c:pt>
                <c:pt idx="258">
                  <c:v>0.83760000000000001</c:v>
                </c:pt>
                <c:pt idx="259">
                  <c:v>0.95240000000000002</c:v>
                </c:pt>
                <c:pt idx="260">
                  <c:v>0.87219999999999998</c:v>
                </c:pt>
                <c:pt idx="261">
                  <c:v>0.90910000000000002</c:v>
                </c:pt>
                <c:pt idx="262">
                  <c:v>0.89100000000000001</c:v>
                </c:pt>
                <c:pt idx="263">
                  <c:v>0.91139999999999999</c:v>
                </c:pt>
                <c:pt idx="264">
                  <c:v>0.92789999999999995</c:v>
                </c:pt>
                <c:pt idx="265">
                  <c:v>0.86750000000000005</c:v>
                </c:pt>
                <c:pt idx="266">
                  <c:v>0.86839999999999995</c:v>
                </c:pt>
                <c:pt idx="267">
                  <c:v>0.93740000000000001</c:v>
                </c:pt>
                <c:pt idx="268">
                  <c:v>0.83289999999999997</c:v>
                </c:pt>
                <c:pt idx="269">
                  <c:v>0.92930000000000001</c:v>
                </c:pt>
                <c:pt idx="270">
                  <c:v>0.88290000000000002</c:v>
                </c:pt>
                <c:pt idx="271">
                  <c:v>0.89219999999999999</c:v>
                </c:pt>
                <c:pt idx="272">
                  <c:v>0.88880000000000003</c:v>
                </c:pt>
                <c:pt idx="273">
                  <c:v>0.9032</c:v>
                </c:pt>
                <c:pt idx="274">
                  <c:v>0.90810000000000002</c:v>
                </c:pt>
                <c:pt idx="275">
                  <c:v>0.93459999999999999</c:v>
                </c:pt>
                <c:pt idx="276">
                  <c:v>0.98819999999999997</c:v>
                </c:pt>
                <c:pt idx="277">
                  <c:v>0.90480000000000005</c:v>
                </c:pt>
                <c:pt idx="278">
                  <c:v>0.91069999999999995</c:v>
                </c:pt>
                <c:pt idx="279">
                  <c:v>0.91210000000000002</c:v>
                </c:pt>
                <c:pt idx="280">
                  <c:v>0.94430000000000003</c:v>
                </c:pt>
                <c:pt idx="281">
                  <c:v>0.93579999999999997</c:v>
                </c:pt>
                <c:pt idx="282">
                  <c:v>0.93279999999999996</c:v>
                </c:pt>
                <c:pt idx="283">
                  <c:v>0.97040000000000004</c:v>
                </c:pt>
                <c:pt idx="284">
                  <c:v>0.98640000000000005</c:v>
                </c:pt>
                <c:pt idx="285">
                  <c:v>1</c:v>
                </c:pt>
                <c:pt idx="286">
                  <c:v>1.0150999999999999</c:v>
                </c:pt>
                <c:pt idx="287">
                  <c:v>1.0238</c:v>
                </c:pt>
                <c:pt idx="288">
                  <c:v>1.0053000000000001</c:v>
                </c:pt>
                <c:pt idx="289">
                  <c:v>1.1102000000000001</c:v>
                </c:pt>
                <c:pt idx="290">
                  <c:v>1.1024</c:v>
                </c:pt>
                <c:pt idx="291">
                  <c:v>1.0567</c:v>
                </c:pt>
                <c:pt idx="292">
                  <c:v>0.95599999999999996</c:v>
                </c:pt>
                <c:pt idx="293">
                  <c:v>0.99760000000000004</c:v>
                </c:pt>
                <c:pt idx="294">
                  <c:v>0.99580000000000002</c:v>
                </c:pt>
                <c:pt idx="295">
                  <c:v>0.94599999999999995</c:v>
                </c:pt>
                <c:pt idx="296">
                  <c:v>0.97550000000000003</c:v>
                </c:pt>
                <c:pt idx="297">
                  <c:v>1.0302</c:v>
                </c:pt>
                <c:pt idx="298">
                  <c:v>1.0459000000000001</c:v>
                </c:pt>
                <c:pt idx="299">
                  <c:v>1.0324</c:v>
                </c:pt>
                <c:pt idx="300">
                  <c:v>0.97470000000000001</c:v>
                </c:pt>
                <c:pt idx="301">
                  <c:v>0.96950000000000003</c:v>
                </c:pt>
                <c:pt idx="302">
                  <c:v>0.995</c:v>
                </c:pt>
                <c:pt idx="303">
                  <c:v>0.98860000000000003</c:v>
                </c:pt>
                <c:pt idx="304">
                  <c:v>0.93669999999999998</c:v>
                </c:pt>
                <c:pt idx="305">
                  <c:v>0.98799999999999999</c:v>
                </c:pt>
                <c:pt idx="306">
                  <c:v>1.0012000000000001</c:v>
                </c:pt>
                <c:pt idx="307">
                  <c:v>0.99580000000000002</c:v>
                </c:pt>
                <c:pt idx="308">
                  <c:v>1.0146999999999999</c:v>
                </c:pt>
                <c:pt idx="309">
                  <c:v>1.0115000000000001</c:v>
                </c:pt>
                <c:pt idx="310">
                  <c:v>1.0062</c:v>
                </c:pt>
                <c:pt idx="311">
                  <c:v>0.97450000000000003</c:v>
                </c:pt>
                <c:pt idx="312">
                  <c:v>0.97950000000000004</c:v>
                </c:pt>
                <c:pt idx="313">
                  <c:v>1.0188999999999999</c:v>
                </c:pt>
                <c:pt idx="314">
                  <c:v>0.96789999999999998</c:v>
                </c:pt>
                <c:pt idx="315">
                  <c:v>0.89739999999999998</c:v>
                </c:pt>
                <c:pt idx="316">
                  <c:v>0.94179999999999997</c:v>
                </c:pt>
                <c:pt idx="317">
                  <c:v>0.9798</c:v>
                </c:pt>
                <c:pt idx="318">
                  <c:v>1.0021</c:v>
                </c:pt>
                <c:pt idx="319">
                  <c:v>0.94840000000000002</c:v>
                </c:pt>
                <c:pt idx="320">
                  <c:v>0.91739999999999999</c:v>
                </c:pt>
                <c:pt idx="321">
                  <c:v>0.99619999999999997</c:v>
                </c:pt>
                <c:pt idx="322">
                  <c:v>0.97570000000000001</c:v>
                </c:pt>
                <c:pt idx="323">
                  <c:v>0.96419999999999995</c:v>
                </c:pt>
                <c:pt idx="324">
                  <c:v>0.9284</c:v>
                </c:pt>
                <c:pt idx="325">
                  <c:v>0.93740000000000001</c:v>
                </c:pt>
                <c:pt idx="326">
                  <c:v>0.9859</c:v>
                </c:pt>
                <c:pt idx="327">
                  <c:v>1.0126999999999999</c:v>
                </c:pt>
                <c:pt idx="328">
                  <c:v>0.99980000000000002</c:v>
                </c:pt>
                <c:pt idx="329">
                  <c:v>0.93889999999999996</c:v>
                </c:pt>
                <c:pt idx="330">
                  <c:v>0.9405</c:v>
                </c:pt>
                <c:pt idx="331">
                  <c:v>1.0302</c:v>
                </c:pt>
                <c:pt idx="332">
                  <c:v>0.97709999999999997</c:v>
                </c:pt>
                <c:pt idx="333">
                  <c:v>0.96809999999999996</c:v>
                </c:pt>
                <c:pt idx="334">
                  <c:v>0.98750000000000004</c:v>
                </c:pt>
                <c:pt idx="335">
                  <c:v>0.98509999999999998</c:v>
                </c:pt>
                <c:pt idx="336">
                  <c:v>1.026</c:v>
                </c:pt>
                <c:pt idx="337">
                  <c:v>1.0298</c:v>
                </c:pt>
                <c:pt idx="338">
                  <c:v>1.0239</c:v>
                </c:pt>
                <c:pt idx="339">
                  <c:v>0.98540000000000005</c:v>
                </c:pt>
                <c:pt idx="340">
                  <c:v>0.94420000000000004</c:v>
                </c:pt>
                <c:pt idx="341">
                  <c:v>0.95220000000000005</c:v>
                </c:pt>
                <c:pt idx="342">
                  <c:v>0.91349999999999998</c:v>
                </c:pt>
                <c:pt idx="343">
                  <c:v>0.98929999999999996</c:v>
                </c:pt>
                <c:pt idx="344">
                  <c:v>0.97450000000000003</c:v>
                </c:pt>
                <c:pt idx="345">
                  <c:v>0.95569999999999999</c:v>
                </c:pt>
                <c:pt idx="346">
                  <c:v>0.95650000000000002</c:v>
                </c:pt>
                <c:pt idx="347">
                  <c:v>0.98939999999999995</c:v>
                </c:pt>
                <c:pt idx="348">
                  <c:v>0.93789999999999996</c:v>
                </c:pt>
                <c:pt idx="349">
                  <c:v>0.90959999999999996</c:v>
                </c:pt>
                <c:pt idx="350">
                  <c:v>0.89900000000000002</c:v>
                </c:pt>
                <c:pt idx="351">
                  <c:v>0.85940000000000005</c:v>
                </c:pt>
                <c:pt idx="352">
                  <c:v>0.8992</c:v>
                </c:pt>
                <c:pt idx="353">
                  <c:v>0.88570000000000004</c:v>
                </c:pt>
                <c:pt idx="354">
                  <c:v>0.90090000000000003</c:v>
                </c:pt>
                <c:pt idx="355">
                  <c:v>0.89890000000000003</c:v>
                </c:pt>
                <c:pt idx="356">
                  <c:v>0.9536</c:v>
                </c:pt>
                <c:pt idx="357">
                  <c:v>0.9244</c:v>
                </c:pt>
                <c:pt idx="358">
                  <c:v>0.93730000000000002</c:v>
                </c:pt>
                <c:pt idx="359">
                  <c:v>0.85040000000000004</c:v>
                </c:pt>
                <c:pt idx="360">
                  <c:v>0.88329999999999997</c:v>
                </c:pt>
                <c:pt idx="361">
                  <c:v>0.97729999999999995</c:v>
                </c:pt>
                <c:pt idx="362">
                  <c:v>0.86509999999999998</c:v>
                </c:pt>
                <c:pt idx="363">
                  <c:v>0.92420000000000002</c:v>
                </c:pt>
                <c:pt idx="364">
                  <c:v>0.93420000000000003</c:v>
                </c:pt>
                <c:pt idx="365">
                  <c:v>0.94650000000000001</c:v>
                </c:pt>
                <c:pt idx="366">
                  <c:v>0.9798</c:v>
                </c:pt>
                <c:pt idx="367">
                  <c:v>0.99509999999999998</c:v>
                </c:pt>
                <c:pt idx="368">
                  <c:v>0.96099999999999997</c:v>
                </c:pt>
                <c:pt idx="369">
                  <c:v>0.99299999999999999</c:v>
                </c:pt>
                <c:pt idx="370">
                  <c:v>0.95979999999999999</c:v>
                </c:pt>
                <c:pt idx="371">
                  <c:v>1.0075000000000001</c:v>
                </c:pt>
                <c:pt idx="372">
                  <c:v>0.98099999999999998</c:v>
                </c:pt>
                <c:pt idx="373">
                  <c:v>1.0132000000000001</c:v>
                </c:pt>
                <c:pt idx="374">
                  <c:v>0.93189999999999995</c:v>
                </c:pt>
                <c:pt idx="375">
                  <c:v>0.89219999999999999</c:v>
                </c:pt>
                <c:pt idx="376">
                  <c:v>0.94650000000000001</c:v>
                </c:pt>
                <c:pt idx="377">
                  <c:v>0.9</c:v>
                </c:pt>
                <c:pt idx="378">
                  <c:v>0.89990000000000003</c:v>
                </c:pt>
                <c:pt idx="379">
                  <c:v>0.94420000000000004</c:v>
                </c:pt>
                <c:pt idx="380">
                  <c:v>0.97099999999999997</c:v>
                </c:pt>
                <c:pt idx="381">
                  <c:v>1.0104</c:v>
                </c:pt>
                <c:pt idx="382">
                  <c:v>1.018</c:v>
                </c:pt>
                <c:pt idx="383">
                  <c:v>1.0177</c:v>
                </c:pt>
                <c:pt idx="384">
                  <c:v>1.0135000000000001</c:v>
                </c:pt>
                <c:pt idx="385">
                  <c:v>0.99990000000000001</c:v>
                </c:pt>
                <c:pt idx="386">
                  <c:v>0.98350000000000004</c:v>
                </c:pt>
                <c:pt idx="387">
                  <c:v>0.97489999999999999</c:v>
                </c:pt>
                <c:pt idx="388">
                  <c:v>0.9909</c:v>
                </c:pt>
                <c:pt idx="389">
                  <c:v>0.94940000000000002</c:v>
                </c:pt>
                <c:pt idx="390">
                  <c:v>0.96309999999999996</c:v>
                </c:pt>
                <c:pt idx="391">
                  <c:v>0.94640000000000002</c:v>
                </c:pt>
                <c:pt idx="392">
                  <c:v>0.92049999999999998</c:v>
                </c:pt>
                <c:pt idx="393">
                  <c:v>0.91900000000000004</c:v>
                </c:pt>
                <c:pt idx="394">
                  <c:v>0.93720000000000003</c:v>
                </c:pt>
                <c:pt idx="395">
                  <c:v>0.88470000000000004</c:v>
                </c:pt>
                <c:pt idx="396">
                  <c:v>0.91849999999999998</c:v>
                </c:pt>
                <c:pt idx="397">
                  <c:v>0.91359999999999997</c:v>
                </c:pt>
                <c:pt idx="398">
                  <c:v>0.95489999999999997</c:v>
                </c:pt>
                <c:pt idx="399">
                  <c:v>0.90559999999999996</c:v>
                </c:pt>
                <c:pt idx="400">
                  <c:v>0.9214</c:v>
                </c:pt>
                <c:pt idx="401">
                  <c:v>0.95520000000000005</c:v>
                </c:pt>
                <c:pt idx="402">
                  <c:v>0.92669999999999997</c:v>
                </c:pt>
                <c:pt idx="403">
                  <c:v>0.92720000000000002</c:v>
                </c:pt>
                <c:pt idx="404">
                  <c:v>0.88590000000000002</c:v>
                </c:pt>
                <c:pt idx="405">
                  <c:v>0.9153</c:v>
                </c:pt>
                <c:pt idx="406">
                  <c:v>0.98729999999999996</c:v>
                </c:pt>
                <c:pt idx="407">
                  <c:v>0.9788</c:v>
                </c:pt>
                <c:pt idx="408">
                  <c:v>0.9778</c:v>
                </c:pt>
                <c:pt idx="409">
                  <c:v>1.016</c:v>
                </c:pt>
                <c:pt idx="410">
                  <c:v>0.96909999999999996</c:v>
                </c:pt>
                <c:pt idx="411">
                  <c:v>0.93440000000000001</c:v>
                </c:pt>
                <c:pt idx="412">
                  <c:v>0.95860000000000001</c:v>
                </c:pt>
                <c:pt idx="413">
                  <c:v>0.96850000000000003</c:v>
                </c:pt>
                <c:pt idx="414">
                  <c:v>0.96809999999999996</c:v>
                </c:pt>
                <c:pt idx="415">
                  <c:v>0.93100000000000005</c:v>
                </c:pt>
                <c:pt idx="416">
                  <c:v>0.95240000000000002</c:v>
                </c:pt>
                <c:pt idx="417">
                  <c:v>0.91390000000000005</c:v>
                </c:pt>
                <c:pt idx="418">
                  <c:v>0.92100000000000004</c:v>
                </c:pt>
                <c:pt idx="419">
                  <c:v>0.97619999999999996</c:v>
                </c:pt>
                <c:pt idx="420">
                  <c:v>0.9647</c:v>
                </c:pt>
                <c:pt idx="421">
                  <c:v>0.91210000000000002</c:v>
                </c:pt>
                <c:pt idx="422">
                  <c:v>0.98140000000000005</c:v>
                </c:pt>
                <c:pt idx="423">
                  <c:v>0.98470000000000002</c:v>
                </c:pt>
                <c:pt idx="424">
                  <c:v>1.0406</c:v>
                </c:pt>
                <c:pt idx="425">
                  <c:v>1.0303</c:v>
                </c:pt>
                <c:pt idx="426">
                  <c:v>1.0099</c:v>
                </c:pt>
                <c:pt idx="427">
                  <c:v>0.95640000000000003</c:v>
                </c:pt>
                <c:pt idx="428">
                  <c:v>0.94630000000000003</c:v>
                </c:pt>
                <c:pt idx="429">
                  <c:v>0.95499999999999996</c:v>
                </c:pt>
                <c:pt idx="430">
                  <c:v>1.0398000000000001</c:v>
                </c:pt>
                <c:pt idx="431">
                  <c:v>0.97660000000000002</c:v>
                </c:pt>
                <c:pt idx="432">
                  <c:v>0.95540000000000003</c:v>
                </c:pt>
                <c:pt idx="433">
                  <c:v>1.0152000000000001</c:v>
                </c:pt>
                <c:pt idx="434">
                  <c:v>1.0253000000000001</c:v>
                </c:pt>
                <c:pt idx="435">
                  <c:v>1.0768</c:v>
                </c:pt>
                <c:pt idx="436">
                  <c:v>1.0595000000000001</c:v>
                </c:pt>
                <c:pt idx="437">
                  <c:v>1.0255000000000001</c:v>
                </c:pt>
                <c:pt idx="438">
                  <c:v>1.0354000000000001</c:v>
                </c:pt>
                <c:pt idx="439">
                  <c:v>1.0295000000000001</c:v>
                </c:pt>
                <c:pt idx="440">
                  <c:v>0.99570000000000003</c:v>
                </c:pt>
                <c:pt idx="441">
                  <c:v>0.99909999999999999</c:v>
                </c:pt>
                <c:pt idx="442">
                  <c:v>1.0242</c:v>
                </c:pt>
                <c:pt idx="443">
                  <c:v>1.0571999999999999</c:v>
                </c:pt>
                <c:pt idx="444">
                  <c:v>1.0704</c:v>
                </c:pt>
                <c:pt idx="445">
                  <c:v>1.0612999999999999</c:v>
                </c:pt>
                <c:pt idx="446">
                  <c:v>0.99980000000000002</c:v>
                </c:pt>
                <c:pt idx="447">
                  <c:v>1.0269999999999999</c:v>
                </c:pt>
                <c:pt idx="448">
                  <c:v>1.0546</c:v>
                </c:pt>
                <c:pt idx="449">
                  <c:v>1.0082</c:v>
                </c:pt>
                <c:pt idx="450">
                  <c:v>0.95140000000000002</c:v>
                </c:pt>
                <c:pt idx="451">
                  <c:v>1.0122</c:v>
                </c:pt>
                <c:pt idx="452">
                  <c:v>0.94279999999999997</c:v>
                </c:pt>
                <c:pt idx="453">
                  <c:v>0.94089999999999996</c:v>
                </c:pt>
                <c:pt idx="454">
                  <c:v>0.94399999999999995</c:v>
                </c:pt>
                <c:pt idx="455">
                  <c:v>0.94479999999999997</c:v>
                </c:pt>
                <c:pt idx="456">
                  <c:v>0.94920000000000004</c:v>
                </c:pt>
                <c:pt idx="457">
                  <c:v>0.96989999999999998</c:v>
                </c:pt>
                <c:pt idx="458">
                  <c:v>0.94210000000000005</c:v>
                </c:pt>
                <c:pt idx="459">
                  <c:v>0.96409999999999996</c:v>
                </c:pt>
                <c:pt idx="460">
                  <c:v>1.0172000000000001</c:v>
                </c:pt>
                <c:pt idx="461">
                  <c:v>0.99390000000000001</c:v>
                </c:pt>
                <c:pt idx="462">
                  <c:v>0.94769999999999999</c:v>
                </c:pt>
                <c:pt idx="463">
                  <c:v>0.99860000000000004</c:v>
                </c:pt>
                <c:pt idx="464">
                  <c:v>0.98809999999999998</c:v>
                </c:pt>
                <c:pt idx="465">
                  <c:v>0.95820000000000005</c:v>
                </c:pt>
                <c:pt idx="466">
                  <c:v>0.99250000000000005</c:v>
                </c:pt>
                <c:pt idx="467">
                  <c:v>0.99070000000000003</c:v>
                </c:pt>
                <c:pt idx="468">
                  <c:v>0.98170000000000002</c:v>
                </c:pt>
                <c:pt idx="469">
                  <c:v>1.0234000000000001</c:v>
                </c:pt>
                <c:pt idx="470">
                  <c:v>0.92520000000000002</c:v>
                </c:pt>
                <c:pt idx="471">
                  <c:v>0.95840000000000003</c:v>
                </c:pt>
                <c:pt idx="472">
                  <c:v>0.98699999999999999</c:v>
                </c:pt>
                <c:pt idx="473">
                  <c:v>0.99450000000000005</c:v>
                </c:pt>
                <c:pt idx="474">
                  <c:v>1.0002</c:v>
                </c:pt>
                <c:pt idx="475">
                  <c:v>1.0003</c:v>
                </c:pt>
                <c:pt idx="476">
                  <c:v>0.96609999999999996</c:v>
                </c:pt>
                <c:pt idx="477">
                  <c:v>0.95669999999999999</c:v>
                </c:pt>
                <c:pt idx="478">
                  <c:v>0.93369999999999997</c:v>
                </c:pt>
                <c:pt idx="479">
                  <c:v>0.91679999999999995</c:v>
                </c:pt>
                <c:pt idx="480">
                  <c:v>0.95709999999999995</c:v>
                </c:pt>
                <c:pt idx="481">
                  <c:v>0.91879999999999995</c:v>
                </c:pt>
                <c:pt idx="482">
                  <c:v>0.97540000000000004</c:v>
                </c:pt>
                <c:pt idx="483">
                  <c:v>0.93669999999999998</c:v>
                </c:pt>
                <c:pt idx="484">
                  <c:v>0.97219999999999995</c:v>
                </c:pt>
                <c:pt idx="485">
                  <c:v>0.9577</c:v>
                </c:pt>
                <c:pt idx="486">
                  <c:v>0.97160000000000002</c:v>
                </c:pt>
                <c:pt idx="487">
                  <c:v>0.93069999999999997</c:v>
                </c:pt>
                <c:pt idx="488">
                  <c:v>0.95069999999999999</c:v>
                </c:pt>
                <c:pt idx="489">
                  <c:v>0.97060000000000002</c:v>
                </c:pt>
                <c:pt idx="490">
                  <c:v>0.96330000000000005</c:v>
                </c:pt>
                <c:pt idx="491">
                  <c:v>0.93200000000000005</c:v>
                </c:pt>
                <c:pt idx="492">
                  <c:v>0.91259999999999997</c:v>
                </c:pt>
                <c:pt idx="493">
                  <c:v>0.98799999999999999</c:v>
                </c:pt>
                <c:pt idx="494">
                  <c:v>0.97389999999999999</c:v>
                </c:pt>
                <c:pt idx="495">
                  <c:v>0.96740000000000004</c:v>
                </c:pt>
                <c:pt idx="496">
                  <c:v>0.9597</c:v>
                </c:pt>
                <c:pt idx="497">
                  <c:v>0.94030000000000002</c:v>
                </c:pt>
                <c:pt idx="498">
                  <c:v>0.96640000000000004</c:v>
                </c:pt>
                <c:pt idx="499">
                  <c:v>0.96240000000000003</c:v>
                </c:pt>
                <c:pt idx="500">
                  <c:v>0.97470000000000001</c:v>
                </c:pt>
                <c:pt idx="501">
                  <c:v>0.99929999999999997</c:v>
                </c:pt>
                <c:pt idx="502">
                  <c:v>1.0369999999999999</c:v>
                </c:pt>
                <c:pt idx="503">
                  <c:v>1.0004</c:v>
                </c:pt>
                <c:pt idx="504">
                  <c:v>0.97650000000000003</c:v>
                </c:pt>
                <c:pt idx="505">
                  <c:v>0.98850000000000005</c:v>
                </c:pt>
                <c:pt idx="506">
                  <c:v>0.95850000000000002</c:v>
                </c:pt>
                <c:pt idx="507">
                  <c:v>0.9637</c:v>
                </c:pt>
                <c:pt idx="508">
                  <c:v>1.0091000000000001</c:v>
                </c:pt>
                <c:pt idx="509">
                  <c:v>1.0765</c:v>
                </c:pt>
                <c:pt idx="510">
                  <c:v>1.0429999999999999</c:v>
                </c:pt>
                <c:pt idx="511">
                  <c:v>1.0165</c:v>
                </c:pt>
                <c:pt idx="512">
                  <c:v>1.0511999999999999</c:v>
                </c:pt>
                <c:pt idx="513">
                  <c:v>1.0448999999999999</c:v>
                </c:pt>
                <c:pt idx="514">
                  <c:v>1.0575000000000001</c:v>
                </c:pt>
                <c:pt idx="515">
                  <c:v>1.0389999999999999</c:v>
                </c:pt>
                <c:pt idx="516">
                  <c:v>1.0172000000000001</c:v>
                </c:pt>
                <c:pt idx="517">
                  <c:v>1.0642</c:v>
                </c:pt>
                <c:pt idx="518">
                  <c:v>1.1269</c:v>
                </c:pt>
                <c:pt idx="519">
                  <c:v>1.0888</c:v>
                </c:pt>
                <c:pt idx="520">
                  <c:v>1.1035999999999999</c:v>
                </c:pt>
                <c:pt idx="521">
                  <c:v>1.0182</c:v>
                </c:pt>
                <c:pt idx="522">
                  <c:v>1.0898000000000001</c:v>
                </c:pt>
                <c:pt idx="523">
                  <c:v>1.0710999999999999</c:v>
                </c:pt>
                <c:pt idx="524">
                  <c:v>1.0627</c:v>
                </c:pt>
                <c:pt idx="525">
                  <c:v>1.0657000000000001</c:v>
                </c:pt>
                <c:pt idx="526">
                  <c:v>1.0198</c:v>
                </c:pt>
                <c:pt idx="527">
                  <c:v>1.0961000000000001</c:v>
                </c:pt>
                <c:pt idx="528">
                  <c:v>1.1343000000000001</c:v>
                </c:pt>
                <c:pt idx="529">
                  <c:v>1.0085</c:v>
                </c:pt>
                <c:pt idx="530">
                  <c:v>1.0754999999999999</c:v>
                </c:pt>
                <c:pt idx="531">
                  <c:v>1.0565</c:v>
                </c:pt>
                <c:pt idx="532">
                  <c:v>1.0577000000000001</c:v>
                </c:pt>
                <c:pt idx="533">
                  <c:v>1.0572999999999999</c:v>
                </c:pt>
                <c:pt idx="534">
                  <c:v>1.0508</c:v>
                </c:pt>
                <c:pt idx="535">
                  <c:v>0.99219999999999997</c:v>
                </c:pt>
                <c:pt idx="536">
                  <c:v>1.0555000000000001</c:v>
                </c:pt>
                <c:pt idx="537">
                  <c:v>1.0491999999999999</c:v>
                </c:pt>
                <c:pt idx="538">
                  <c:v>1.0259</c:v>
                </c:pt>
                <c:pt idx="539">
                  <c:v>1.0023</c:v>
                </c:pt>
                <c:pt idx="540">
                  <c:v>1.0720000000000001</c:v>
                </c:pt>
                <c:pt idx="541">
                  <c:v>0.98580000000000001</c:v>
                </c:pt>
                <c:pt idx="542">
                  <c:v>1</c:v>
                </c:pt>
                <c:pt idx="543">
                  <c:v>1.0548</c:v>
                </c:pt>
                <c:pt idx="544">
                  <c:v>1.0206999999999999</c:v>
                </c:pt>
                <c:pt idx="545">
                  <c:v>0.98799999999999999</c:v>
                </c:pt>
                <c:pt idx="546">
                  <c:v>0.99939999999999996</c:v>
                </c:pt>
                <c:pt idx="547">
                  <c:v>0.99119999999999997</c:v>
                </c:pt>
                <c:pt idx="548">
                  <c:v>1.0562</c:v>
                </c:pt>
                <c:pt idx="549">
                  <c:v>1.0133000000000001</c:v>
                </c:pt>
                <c:pt idx="550">
                  <c:v>1.0266999999999999</c:v>
                </c:pt>
                <c:pt idx="551">
                  <c:v>0.9698</c:v>
                </c:pt>
                <c:pt idx="552">
                  <c:v>1.0389999999999999</c:v>
                </c:pt>
                <c:pt idx="553">
                  <c:v>0.98880000000000001</c:v>
                </c:pt>
                <c:pt idx="554">
                  <c:v>1.0145</c:v>
                </c:pt>
                <c:pt idx="555">
                  <c:v>1.0396000000000001</c:v>
                </c:pt>
                <c:pt idx="556">
                  <c:v>1.0342</c:v>
                </c:pt>
                <c:pt idx="557">
                  <c:v>1.0279</c:v>
                </c:pt>
                <c:pt idx="558">
                  <c:v>1.0279</c:v>
                </c:pt>
                <c:pt idx="559">
                  <c:v>0.93220000000000003</c:v>
                </c:pt>
                <c:pt idx="560">
                  <c:v>0.9446</c:v>
                </c:pt>
                <c:pt idx="561">
                  <c:v>0.9617</c:v>
                </c:pt>
                <c:pt idx="562">
                  <c:v>0.9849</c:v>
                </c:pt>
                <c:pt idx="563">
                  <c:v>0.99099999999999999</c:v>
                </c:pt>
                <c:pt idx="564">
                  <c:v>0.92569999999999997</c:v>
                </c:pt>
                <c:pt idx="565">
                  <c:v>0.98129999999999995</c:v>
                </c:pt>
                <c:pt idx="566">
                  <c:v>0.9798</c:v>
                </c:pt>
                <c:pt idx="567">
                  <c:v>0.94720000000000004</c:v>
                </c:pt>
                <c:pt idx="568">
                  <c:v>0.95020000000000004</c:v>
                </c:pt>
                <c:pt idx="569">
                  <c:v>0.93640000000000001</c:v>
                </c:pt>
                <c:pt idx="570">
                  <c:v>0.92390000000000005</c:v>
                </c:pt>
                <c:pt idx="571">
                  <c:v>0.89780000000000004</c:v>
                </c:pt>
                <c:pt idx="572">
                  <c:v>0.95609999999999995</c:v>
                </c:pt>
                <c:pt idx="573">
                  <c:v>0.89959999999999996</c:v>
                </c:pt>
                <c:pt idx="574">
                  <c:v>0.96020000000000005</c:v>
                </c:pt>
                <c:pt idx="575">
                  <c:v>0.9204</c:v>
                </c:pt>
                <c:pt idx="576">
                  <c:v>0.92200000000000004</c:v>
                </c:pt>
                <c:pt idx="577">
                  <c:v>0.92490000000000006</c:v>
                </c:pt>
                <c:pt idx="578">
                  <c:v>0.92800000000000005</c:v>
                </c:pt>
                <c:pt idx="579">
                  <c:v>0.96850000000000003</c:v>
                </c:pt>
                <c:pt idx="580">
                  <c:v>0.93179999999999996</c:v>
                </c:pt>
                <c:pt idx="581">
                  <c:v>0.9758</c:v>
                </c:pt>
                <c:pt idx="582">
                  <c:v>0.95879999999999999</c:v>
                </c:pt>
                <c:pt idx="583">
                  <c:v>0.92120000000000002</c:v>
                </c:pt>
                <c:pt idx="584">
                  <c:v>0.93479999999999996</c:v>
                </c:pt>
                <c:pt idx="585">
                  <c:v>0.90110000000000001</c:v>
                </c:pt>
                <c:pt idx="586">
                  <c:v>0.95940000000000003</c:v>
                </c:pt>
                <c:pt idx="587">
                  <c:v>0.95120000000000005</c:v>
                </c:pt>
                <c:pt idx="588">
                  <c:v>0.95930000000000004</c:v>
                </c:pt>
                <c:pt idx="589">
                  <c:v>0.91159999999999997</c:v>
                </c:pt>
                <c:pt idx="590">
                  <c:v>0.92620000000000002</c:v>
                </c:pt>
                <c:pt idx="591">
                  <c:v>0.93420000000000003</c:v>
                </c:pt>
                <c:pt idx="592">
                  <c:v>0.96499999999999997</c:v>
                </c:pt>
                <c:pt idx="593">
                  <c:v>0.98419999999999996</c:v>
                </c:pt>
                <c:pt idx="594">
                  <c:v>1.0123</c:v>
                </c:pt>
                <c:pt idx="595">
                  <c:v>0.99390000000000001</c:v>
                </c:pt>
                <c:pt idx="596">
                  <c:v>1.0803</c:v>
                </c:pt>
                <c:pt idx="597">
                  <c:v>1.0001</c:v>
                </c:pt>
                <c:pt idx="598">
                  <c:v>0.97370000000000001</c:v>
                </c:pt>
                <c:pt idx="599">
                  <c:v>1.0361</c:v>
                </c:pt>
                <c:pt idx="600">
                  <c:v>1.0015000000000001</c:v>
                </c:pt>
                <c:pt idx="601">
                  <c:v>1.0454000000000001</c:v>
                </c:pt>
                <c:pt idx="602">
                  <c:v>0.97199999999999998</c:v>
                </c:pt>
                <c:pt idx="603">
                  <c:v>1.0424</c:v>
                </c:pt>
                <c:pt idx="604">
                  <c:v>1.0502</c:v>
                </c:pt>
                <c:pt idx="605">
                  <c:v>1.0248999999999999</c:v>
                </c:pt>
                <c:pt idx="606">
                  <c:v>1.0168999999999999</c:v>
                </c:pt>
                <c:pt idx="607">
                  <c:v>0.98839999999999995</c:v>
                </c:pt>
                <c:pt idx="608">
                  <c:v>1.0452999999999999</c:v>
                </c:pt>
                <c:pt idx="609">
                  <c:v>0.92359999999999998</c:v>
                </c:pt>
                <c:pt idx="610">
                  <c:v>0.98319999999999996</c:v>
                </c:pt>
                <c:pt idx="611">
                  <c:v>0.96220000000000006</c:v>
                </c:pt>
                <c:pt idx="612">
                  <c:v>0.98919999999999997</c:v>
                </c:pt>
                <c:pt idx="613">
                  <c:v>0.99570000000000003</c:v>
                </c:pt>
                <c:pt idx="614">
                  <c:v>1.0291999999999999</c:v>
                </c:pt>
                <c:pt idx="615">
                  <c:v>0.99909999999999999</c:v>
                </c:pt>
                <c:pt idx="616">
                  <c:v>1.0130999999999999</c:v>
                </c:pt>
                <c:pt idx="617">
                  <c:v>0.99770000000000003</c:v>
                </c:pt>
                <c:pt idx="618">
                  <c:v>1.0398000000000001</c:v>
                </c:pt>
                <c:pt idx="619">
                  <c:v>1.0679000000000001</c:v>
                </c:pt>
                <c:pt idx="620">
                  <c:v>1.0319</c:v>
                </c:pt>
                <c:pt idx="621">
                  <c:v>1.0179</c:v>
                </c:pt>
                <c:pt idx="622">
                  <c:v>0.99639999999999995</c:v>
                </c:pt>
                <c:pt idx="623">
                  <c:v>1.0351999999999999</c:v>
                </c:pt>
                <c:pt idx="624">
                  <c:v>1.0249999999999999</c:v>
                </c:pt>
                <c:pt idx="625">
                  <c:v>0.98409999999999997</c:v>
                </c:pt>
                <c:pt idx="626">
                  <c:v>1.0341</c:v>
                </c:pt>
                <c:pt idx="627">
                  <c:v>0.94710000000000005</c:v>
                </c:pt>
                <c:pt idx="628">
                  <c:v>1.0093000000000001</c:v>
                </c:pt>
                <c:pt idx="629">
                  <c:v>0.98499999999999999</c:v>
                </c:pt>
                <c:pt idx="630">
                  <c:v>1.0508999999999999</c:v>
                </c:pt>
                <c:pt idx="631">
                  <c:v>1.0278</c:v>
                </c:pt>
                <c:pt idx="632">
                  <c:v>1.0045999999999999</c:v>
                </c:pt>
                <c:pt idx="633">
                  <c:v>1.0245</c:v>
                </c:pt>
                <c:pt idx="634">
                  <c:v>0.997</c:v>
                </c:pt>
                <c:pt idx="635">
                  <c:v>0.99139999999999995</c:v>
                </c:pt>
                <c:pt idx="636">
                  <c:v>0.97789999999999999</c:v>
                </c:pt>
                <c:pt idx="637">
                  <c:v>0.99229999999999996</c:v>
                </c:pt>
                <c:pt idx="638">
                  <c:v>0.98499999999999999</c:v>
                </c:pt>
                <c:pt idx="639">
                  <c:v>1.0398000000000001</c:v>
                </c:pt>
                <c:pt idx="640">
                  <c:v>1.0326</c:v>
                </c:pt>
                <c:pt idx="641">
                  <c:v>1.0374000000000001</c:v>
                </c:pt>
                <c:pt idx="642">
                  <c:v>1.0346</c:v>
                </c:pt>
                <c:pt idx="643">
                  <c:v>1.0143</c:v>
                </c:pt>
                <c:pt idx="644">
                  <c:v>1.0654999999999999</c:v>
                </c:pt>
                <c:pt idx="645">
                  <c:v>1.0697000000000001</c:v>
                </c:pt>
                <c:pt idx="646">
                  <c:v>1.026</c:v>
                </c:pt>
                <c:pt idx="647">
                  <c:v>0.99590000000000001</c:v>
                </c:pt>
                <c:pt idx="648">
                  <c:v>1.0603</c:v>
                </c:pt>
                <c:pt idx="649">
                  <c:v>1.0297000000000001</c:v>
                </c:pt>
                <c:pt idx="650">
                  <c:v>1.0114000000000001</c:v>
                </c:pt>
                <c:pt idx="651">
                  <c:v>1.0190999999999999</c:v>
                </c:pt>
                <c:pt idx="652">
                  <c:v>0.99960000000000004</c:v>
                </c:pt>
                <c:pt idx="653">
                  <c:v>1.0406</c:v>
                </c:pt>
                <c:pt idx="654">
                  <c:v>0.94589999999999996</c:v>
                </c:pt>
                <c:pt idx="655">
                  <c:v>1.0054000000000001</c:v>
                </c:pt>
                <c:pt idx="656">
                  <c:v>1.0273000000000001</c:v>
                </c:pt>
                <c:pt idx="657">
                  <c:v>1.0444</c:v>
                </c:pt>
                <c:pt idx="658">
                  <c:v>1.0670999999999999</c:v>
                </c:pt>
                <c:pt idx="659">
                  <c:v>1.073</c:v>
                </c:pt>
                <c:pt idx="660">
                  <c:v>1.1017999999999999</c:v>
                </c:pt>
                <c:pt idx="661">
                  <c:v>1.0797000000000001</c:v>
                </c:pt>
                <c:pt idx="662">
                  <c:v>1.0553999999999999</c:v>
                </c:pt>
                <c:pt idx="663">
                  <c:v>1.0116000000000001</c:v>
                </c:pt>
                <c:pt idx="664">
                  <c:v>1.0737000000000001</c:v>
                </c:pt>
                <c:pt idx="665">
                  <c:v>1.0843</c:v>
                </c:pt>
                <c:pt idx="666">
                  <c:v>1.0438000000000001</c:v>
                </c:pt>
                <c:pt idx="667">
                  <c:v>1.0494000000000001</c:v>
                </c:pt>
                <c:pt idx="668">
                  <c:v>1.0276000000000001</c:v>
                </c:pt>
                <c:pt idx="669">
                  <c:v>1.1238999999999999</c:v>
                </c:pt>
                <c:pt idx="670">
                  <c:v>1.1504000000000001</c:v>
                </c:pt>
                <c:pt idx="671">
                  <c:v>1.1571</c:v>
                </c:pt>
                <c:pt idx="672">
                  <c:v>1.127</c:v>
                </c:pt>
                <c:pt idx="673">
                  <c:v>1.0575000000000001</c:v>
                </c:pt>
                <c:pt idx="674">
                  <c:v>1.0670999999999999</c:v>
                </c:pt>
                <c:pt idx="675">
                  <c:v>1.0770999999999999</c:v>
                </c:pt>
                <c:pt idx="676">
                  <c:v>1.0956999999999999</c:v>
                </c:pt>
                <c:pt idx="677">
                  <c:v>1.0349999999999999</c:v>
                </c:pt>
                <c:pt idx="678">
                  <c:v>1.0591999999999999</c:v>
                </c:pt>
                <c:pt idx="679">
                  <c:v>1.0579000000000001</c:v>
                </c:pt>
                <c:pt idx="680">
                  <c:v>0.99450000000000005</c:v>
                </c:pt>
                <c:pt idx="681">
                  <c:v>1.0026999999999999</c:v>
                </c:pt>
                <c:pt idx="682">
                  <c:v>0.99099999999999999</c:v>
                </c:pt>
                <c:pt idx="683">
                  <c:v>1.0219</c:v>
                </c:pt>
                <c:pt idx="684">
                  <c:v>1.0230999999999999</c:v>
                </c:pt>
                <c:pt idx="685">
                  <c:v>0.9859</c:v>
                </c:pt>
                <c:pt idx="686">
                  <c:v>1.0066999999999999</c:v>
                </c:pt>
                <c:pt idx="687">
                  <c:v>1.0778000000000001</c:v>
                </c:pt>
                <c:pt idx="688">
                  <c:v>1.0416000000000001</c:v>
                </c:pt>
                <c:pt idx="689">
                  <c:v>0.99219999999999997</c:v>
                </c:pt>
                <c:pt idx="690">
                  <c:v>0.96189999999999998</c:v>
                </c:pt>
                <c:pt idx="691">
                  <c:v>0.99319999999999997</c:v>
                </c:pt>
                <c:pt idx="692">
                  <c:v>1.0230999999999999</c:v>
                </c:pt>
                <c:pt idx="693">
                  <c:v>1.0766</c:v>
                </c:pt>
                <c:pt idx="694">
                  <c:v>1.091</c:v>
                </c:pt>
                <c:pt idx="695">
                  <c:v>1.0508999999999999</c:v>
                </c:pt>
                <c:pt idx="696">
                  <c:v>1.0468</c:v>
                </c:pt>
                <c:pt idx="697">
                  <c:v>1.0175000000000001</c:v>
                </c:pt>
                <c:pt idx="698">
                  <c:v>1.0012000000000001</c:v>
                </c:pt>
                <c:pt idx="699">
                  <c:v>1.093</c:v>
                </c:pt>
                <c:pt idx="700">
                  <c:v>1.0622</c:v>
                </c:pt>
                <c:pt idx="701">
                  <c:v>1.0606</c:v>
                </c:pt>
                <c:pt idx="702">
                  <c:v>1.0042</c:v>
                </c:pt>
                <c:pt idx="703">
                  <c:v>1.0276000000000001</c:v>
                </c:pt>
                <c:pt idx="704">
                  <c:v>1.0281</c:v>
                </c:pt>
                <c:pt idx="705">
                  <c:v>1.0731999999999999</c:v>
                </c:pt>
                <c:pt idx="706">
                  <c:v>1.0361</c:v>
                </c:pt>
                <c:pt idx="707">
                  <c:v>1.0421</c:v>
                </c:pt>
                <c:pt idx="708">
                  <c:v>1.0951</c:v>
                </c:pt>
                <c:pt idx="709">
                  <c:v>1.0886</c:v>
                </c:pt>
                <c:pt idx="710">
                  <c:v>1.1347</c:v>
                </c:pt>
                <c:pt idx="711">
                  <c:v>1.1132</c:v>
                </c:pt>
                <c:pt idx="712">
                  <c:v>1.079</c:v>
                </c:pt>
                <c:pt idx="713">
                  <c:v>1.0743</c:v>
                </c:pt>
                <c:pt idx="714">
                  <c:v>1.1284000000000001</c:v>
                </c:pt>
                <c:pt idx="715">
                  <c:v>1.0685</c:v>
                </c:pt>
                <c:pt idx="716">
                  <c:v>1.0369999999999999</c:v>
                </c:pt>
                <c:pt idx="717">
                  <c:v>1.0351999999999999</c:v>
                </c:pt>
                <c:pt idx="718">
                  <c:v>1.0294000000000001</c:v>
                </c:pt>
                <c:pt idx="719">
                  <c:v>1.0848</c:v>
                </c:pt>
                <c:pt idx="720">
                  <c:v>1.0684</c:v>
                </c:pt>
                <c:pt idx="721">
                  <c:v>1.0119</c:v>
                </c:pt>
                <c:pt idx="722">
                  <c:v>0.96709999999999996</c:v>
                </c:pt>
                <c:pt idx="723">
                  <c:v>0.98640000000000005</c:v>
                </c:pt>
                <c:pt idx="724">
                  <c:v>0.97899999999999998</c:v>
                </c:pt>
                <c:pt idx="725">
                  <c:v>1.0242</c:v>
                </c:pt>
                <c:pt idx="726">
                  <c:v>1.0085</c:v>
                </c:pt>
                <c:pt idx="727">
                  <c:v>1.0088999999999999</c:v>
                </c:pt>
                <c:pt idx="728">
                  <c:v>1.0926</c:v>
                </c:pt>
                <c:pt idx="729">
                  <c:v>1.0579000000000001</c:v>
                </c:pt>
                <c:pt idx="730">
                  <c:v>1.1068</c:v>
                </c:pt>
                <c:pt idx="731">
                  <c:v>1.1163000000000001</c:v>
                </c:pt>
                <c:pt idx="732">
                  <c:v>1.034</c:v>
                </c:pt>
                <c:pt idx="733">
                  <c:v>1.0504</c:v>
                </c:pt>
                <c:pt idx="734">
                  <c:v>1.0659000000000001</c:v>
                </c:pt>
                <c:pt idx="735">
                  <c:v>1.0591999999999999</c:v>
                </c:pt>
                <c:pt idx="736">
                  <c:v>1.0568</c:v>
                </c:pt>
                <c:pt idx="737">
                  <c:v>1.0487</c:v>
                </c:pt>
                <c:pt idx="738">
                  <c:v>1.0384</c:v>
                </c:pt>
                <c:pt idx="739">
                  <c:v>1.147</c:v>
                </c:pt>
                <c:pt idx="740">
                  <c:v>1.1153999999999999</c:v>
                </c:pt>
                <c:pt idx="741">
                  <c:v>1.109</c:v>
                </c:pt>
                <c:pt idx="742">
                  <c:v>1.1384000000000001</c:v>
                </c:pt>
                <c:pt idx="743">
                  <c:v>1.1133</c:v>
                </c:pt>
                <c:pt idx="744">
                  <c:v>1.1247</c:v>
                </c:pt>
                <c:pt idx="745">
                  <c:v>1.0881000000000001</c:v>
                </c:pt>
                <c:pt idx="746">
                  <c:v>1.0598000000000001</c:v>
                </c:pt>
                <c:pt idx="747">
                  <c:v>1.0888</c:v>
                </c:pt>
                <c:pt idx="748">
                  <c:v>1.0495000000000001</c:v>
                </c:pt>
                <c:pt idx="749">
                  <c:v>1.091</c:v>
                </c:pt>
                <c:pt idx="750">
                  <c:v>1.0758000000000001</c:v>
                </c:pt>
                <c:pt idx="751">
                  <c:v>1.0549999999999999</c:v>
                </c:pt>
                <c:pt idx="752">
                  <c:v>1.0045999999999999</c:v>
                </c:pt>
                <c:pt idx="753">
                  <c:v>1.0217000000000001</c:v>
                </c:pt>
                <c:pt idx="754">
                  <c:v>0.98899999999999999</c:v>
                </c:pt>
                <c:pt idx="755">
                  <c:v>1.0704</c:v>
                </c:pt>
                <c:pt idx="756">
                  <c:v>1.026</c:v>
                </c:pt>
                <c:pt idx="757">
                  <c:v>0.98580000000000001</c:v>
                </c:pt>
                <c:pt idx="758">
                  <c:v>1.0427</c:v>
                </c:pt>
                <c:pt idx="759">
                  <c:v>0.95309999999999995</c:v>
                </c:pt>
                <c:pt idx="760">
                  <c:v>1.0041</c:v>
                </c:pt>
                <c:pt idx="761">
                  <c:v>1.0513999999999999</c:v>
                </c:pt>
                <c:pt idx="762">
                  <c:v>1.0465</c:v>
                </c:pt>
                <c:pt idx="763">
                  <c:v>1.0576000000000001</c:v>
                </c:pt>
                <c:pt idx="764">
                  <c:v>1.0900000000000001</c:v>
                </c:pt>
                <c:pt idx="765">
                  <c:v>1.1612</c:v>
                </c:pt>
                <c:pt idx="766">
                  <c:v>1.1305000000000001</c:v>
                </c:pt>
                <c:pt idx="767">
                  <c:v>1.1516999999999999</c:v>
                </c:pt>
                <c:pt idx="768">
                  <c:v>1.1413</c:v>
                </c:pt>
                <c:pt idx="769">
                  <c:v>1.0942000000000001</c:v>
                </c:pt>
                <c:pt idx="770">
                  <c:v>1.1201000000000001</c:v>
                </c:pt>
                <c:pt idx="771">
                  <c:v>1.0814999999999999</c:v>
                </c:pt>
                <c:pt idx="772">
                  <c:v>1.1225000000000001</c:v>
                </c:pt>
                <c:pt idx="773">
                  <c:v>1.0670999999999999</c:v>
                </c:pt>
                <c:pt idx="774">
                  <c:v>1.1384000000000001</c:v>
                </c:pt>
                <c:pt idx="775">
                  <c:v>1.1333</c:v>
                </c:pt>
                <c:pt idx="776">
                  <c:v>1.0129999999999999</c:v>
                </c:pt>
                <c:pt idx="777">
                  <c:v>0.99239999999999995</c:v>
                </c:pt>
                <c:pt idx="778">
                  <c:v>1.0235000000000001</c:v>
                </c:pt>
                <c:pt idx="779">
                  <c:v>1.0428999999999999</c:v>
                </c:pt>
                <c:pt idx="780">
                  <c:v>1.0318000000000001</c:v>
                </c:pt>
                <c:pt idx="781">
                  <c:v>1.0548</c:v>
                </c:pt>
                <c:pt idx="782">
                  <c:v>1.1009</c:v>
                </c:pt>
                <c:pt idx="783">
                  <c:v>1.1041000000000001</c:v>
                </c:pt>
                <c:pt idx="784">
                  <c:v>1.0396000000000001</c:v>
                </c:pt>
                <c:pt idx="785">
                  <c:v>1.0354000000000001</c:v>
                </c:pt>
                <c:pt idx="786">
                  <c:v>1.0339</c:v>
                </c:pt>
                <c:pt idx="787">
                  <c:v>1.0362</c:v>
                </c:pt>
                <c:pt idx="788">
                  <c:v>1.0349999999999999</c:v>
                </c:pt>
                <c:pt idx="789">
                  <c:v>1.0235000000000001</c:v>
                </c:pt>
                <c:pt idx="790">
                  <c:v>1.0253000000000001</c:v>
                </c:pt>
                <c:pt idx="791">
                  <c:v>0.97189999999999999</c:v>
                </c:pt>
                <c:pt idx="792">
                  <c:v>1.0470999999999999</c:v>
                </c:pt>
                <c:pt idx="793">
                  <c:v>0.99280000000000002</c:v>
                </c:pt>
                <c:pt idx="794">
                  <c:v>1.0063</c:v>
                </c:pt>
                <c:pt idx="795">
                  <c:v>1.0754999999999999</c:v>
                </c:pt>
                <c:pt idx="796">
                  <c:v>1.0881000000000001</c:v>
                </c:pt>
                <c:pt idx="797">
                  <c:v>1.0593999999999999</c:v>
                </c:pt>
                <c:pt idx="798">
                  <c:v>1.0946</c:v>
                </c:pt>
                <c:pt idx="799">
                  <c:v>1.0294000000000001</c:v>
                </c:pt>
                <c:pt idx="800">
                  <c:v>1.0304</c:v>
                </c:pt>
                <c:pt idx="801">
                  <c:v>1.1153999999999999</c:v>
                </c:pt>
                <c:pt idx="802">
                  <c:v>1.1025</c:v>
                </c:pt>
                <c:pt idx="803">
                  <c:v>1.0855999999999999</c:v>
                </c:pt>
                <c:pt idx="804">
                  <c:v>1.0408999999999999</c:v>
                </c:pt>
                <c:pt idx="805">
                  <c:v>1.0670999999999999</c:v>
                </c:pt>
                <c:pt idx="806">
                  <c:v>1.0969</c:v>
                </c:pt>
                <c:pt idx="807">
                  <c:v>1.0528999999999999</c:v>
                </c:pt>
                <c:pt idx="808">
                  <c:v>1.0165</c:v>
                </c:pt>
                <c:pt idx="809">
                  <c:v>1.0212000000000001</c:v>
                </c:pt>
                <c:pt idx="810">
                  <c:v>1.0361</c:v>
                </c:pt>
                <c:pt idx="811">
                  <c:v>0.98640000000000005</c:v>
                </c:pt>
                <c:pt idx="812">
                  <c:v>1.0369999999999999</c:v>
                </c:pt>
                <c:pt idx="813">
                  <c:v>0.98609999999999998</c:v>
                </c:pt>
                <c:pt idx="814">
                  <c:v>0.99809999999999999</c:v>
                </c:pt>
                <c:pt idx="815">
                  <c:v>1.0341</c:v>
                </c:pt>
                <c:pt idx="816">
                  <c:v>1.0656000000000001</c:v>
                </c:pt>
                <c:pt idx="817">
                  <c:v>1.0304</c:v>
                </c:pt>
                <c:pt idx="818">
                  <c:v>0.9677</c:v>
                </c:pt>
                <c:pt idx="819">
                  <c:v>0.98580000000000001</c:v>
                </c:pt>
                <c:pt idx="820">
                  <c:v>0.95699999999999996</c:v>
                </c:pt>
                <c:pt idx="821">
                  <c:v>0.97850000000000004</c:v>
                </c:pt>
                <c:pt idx="822">
                  <c:v>0.94269999999999998</c:v>
                </c:pt>
                <c:pt idx="823">
                  <c:v>0.93359999999999999</c:v>
                </c:pt>
                <c:pt idx="824">
                  <c:v>0.92300000000000004</c:v>
                </c:pt>
                <c:pt idx="825">
                  <c:v>0.97070000000000001</c:v>
                </c:pt>
                <c:pt idx="826">
                  <c:v>0.92500000000000004</c:v>
                </c:pt>
                <c:pt idx="827">
                  <c:v>0.92779999999999996</c:v>
                </c:pt>
                <c:pt idx="828">
                  <c:v>0.94340000000000002</c:v>
                </c:pt>
                <c:pt idx="829">
                  <c:v>0.89090000000000003</c:v>
                </c:pt>
                <c:pt idx="830">
                  <c:v>0.95099999999999996</c:v>
                </c:pt>
                <c:pt idx="831">
                  <c:v>0.90590000000000004</c:v>
                </c:pt>
                <c:pt idx="832">
                  <c:v>0.92779999999999996</c:v>
                </c:pt>
                <c:pt idx="833">
                  <c:v>0.92320000000000002</c:v>
                </c:pt>
                <c:pt idx="834">
                  <c:v>0.94789999999999996</c:v>
                </c:pt>
                <c:pt idx="835">
                  <c:v>0.95369999999999999</c:v>
                </c:pt>
                <c:pt idx="836">
                  <c:v>0.98909999999999998</c:v>
                </c:pt>
                <c:pt idx="837">
                  <c:v>0.97399999999999998</c:v>
                </c:pt>
                <c:pt idx="838">
                  <c:v>0.94730000000000003</c:v>
                </c:pt>
                <c:pt idx="839">
                  <c:v>0.98560000000000003</c:v>
                </c:pt>
                <c:pt idx="840">
                  <c:v>0.94799999999999995</c:v>
                </c:pt>
                <c:pt idx="841">
                  <c:v>1.0063</c:v>
                </c:pt>
                <c:pt idx="842">
                  <c:v>0.98</c:v>
                </c:pt>
                <c:pt idx="843">
                  <c:v>0.97619999999999996</c:v>
                </c:pt>
                <c:pt idx="844">
                  <c:v>0.99950000000000006</c:v>
                </c:pt>
                <c:pt idx="845">
                  <c:v>1.0121</c:v>
                </c:pt>
                <c:pt idx="846">
                  <c:v>1.0128999999999999</c:v>
                </c:pt>
                <c:pt idx="847">
                  <c:v>1.0408999999999999</c:v>
                </c:pt>
                <c:pt idx="848">
                  <c:v>1.0389999999999999</c:v>
                </c:pt>
                <c:pt idx="849">
                  <c:v>1.0872999999999999</c:v>
                </c:pt>
                <c:pt idx="850">
                  <c:v>1.0402</c:v>
                </c:pt>
                <c:pt idx="851">
                  <c:v>1.0547</c:v>
                </c:pt>
                <c:pt idx="852">
                  <c:v>1.0224</c:v>
                </c:pt>
                <c:pt idx="853">
                  <c:v>1.0098</c:v>
                </c:pt>
                <c:pt idx="854">
                  <c:v>1.0022</c:v>
                </c:pt>
                <c:pt idx="855">
                  <c:v>1.0466</c:v>
                </c:pt>
                <c:pt idx="856">
                  <c:v>1.0382</c:v>
                </c:pt>
                <c:pt idx="857">
                  <c:v>1.04</c:v>
                </c:pt>
                <c:pt idx="858">
                  <c:v>1.0373000000000001</c:v>
                </c:pt>
                <c:pt idx="859">
                  <c:v>1.0746</c:v>
                </c:pt>
                <c:pt idx="860">
                  <c:v>1.0619000000000001</c:v>
                </c:pt>
                <c:pt idx="861">
                  <c:v>1.0879000000000001</c:v>
                </c:pt>
                <c:pt idx="862">
                  <c:v>1.1646000000000001</c:v>
                </c:pt>
                <c:pt idx="863">
                  <c:v>1.1774</c:v>
                </c:pt>
                <c:pt idx="864">
                  <c:v>1.1467000000000001</c:v>
                </c:pt>
                <c:pt idx="865">
                  <c:v>1.0711999999999999</c:v>
                </c:pt>
                <c:pt idx="866">
                  <c:v>1.0158</c:v>
                </c:pt>
                <c:pt idx="867">
                  <c:v>1.1041000000000001</c:v>
                </c:pt>
                <c:pt idx="868">
                  <c:v>1.0938000000000001</c:v>
                </c:pt>
                <c:pt idx="869">
                  <c:v>1.0858000000000001</c:v>
                </c:pt>
                <c:pt idx="870">
                  <c:v>1.0582</c:v>
                </c:pt>
                <c:pt idx="871">
                  <c:v>1.1079000000000001</c:v>
                </c:pt>
                <c:pt idx="872">
                  <c:v>1.0680000000000001</c:v>
                </c:pt>
                <c:pt idx="873">
                  <c:v>1.1241000000000001</c:v>
                </c:pt>
                <c:pt idx="874">
                  <c:v>1.1153999999999999</c:v>
                </c:pt>
                <c:pt idx="875">
                  <c:v>1.0927</c:v>
                </c:pt>
                <c:pt idx="876">
                  <c:v>1.0869</c:v>
                </c:pt>
                <c:pt idx="877">
                  <c:v>1.1125</c:v>
                </c:pt>
                <c:pt idx="878">
                  <c:v>1.105</c:v>
                </c:pt>
                <c:pt idx="879">
                  <c:v>1.1191</c:v>
                </c:pt>
                <c:pt idx="880">
                  <c:v>1.0869</c:v>
                </c:pt>
                <c:pt idx="881">
                  <c:v>1.1005</c:v>
                </c:pt>
                <c:pt idx="882">
                  <c:v>1.131</c:v>
                </c:pt>
                <c:pt idx="883">
                  <c:v>1.1188</c:v>
                </c:pt>
                <c:pt idx="884">
                  <c:v>1.1107</c:v>
                </c:pt>
                <c:pt idx="885">
                  <c:v>1.0976999999999999</c:v>
                </c:pt>
                <c:pt idx="886">
                  <c:v>1.1238999999999999</c:v>
                </c:pt>
                <c:pt idx="887">
                  <c:v>1.1318999999999999</c:v>
                </c:pt>
                <c:pt idx="888">
                  <c:v>1.0566</c:v>
                </c:pt>
                <c:pt idx="889">
                  <c:v>1.0544</c:v>
                </c:pt>
                <c:pt idx="890">
                  <c:v>1.0587</c:v>
                </c:pt>
                <c:pt idx="891">
                  <c:v>1.0225</c:v>
                </c:pt>
                <c:pt idx="892">
                  <c:v>1.0334000000000001</c:v>
                </c:pt>
                <c:pt idx="893">
                  <c:v>1.0316000000000001</c:v>
                </c:pt>
                <c:pt idx="894">
                  <c:v>1.1067</c:v>
                </c:pt>
                <c:pt idx="895">
                  <c:v>1.0323</c:v>
                </c:pt>
                <c:pt idx="896">
                  <c:v>1.0291999999999999</c:v>
                </c:pt>
                <c:pt idx="897">
                  <c:v>1.0115000000000001</c:v>
                </c:pt>
                <c:pt idx="898">
                  <c:v>1.0264</c:v>
                </c:pt>
                <c:pt idx="899">
                  <c:v>1.0839000000000001</c:v>
                </c:pt>
                <c:pt idx="900">
                  <c:v>1.0565</c:v>
                </c:pt>
                <c:pt idx="901">
                  <c:v>1.0203</c:v>
                </c:pt>
                <c:pt idx="902">
                  <c:v>1.0006999999999999</c:v>
                </c:pt>
                <c:pt idx="903">
                  <c:v>1.022</c:v>
                </c:pt>
                <c:pt idx="904">
                  <c:v>1.0458000000000001</c:v>
                </c:pt>
                <c:pt idx="905">
                  <c:v>1.0599000000000001</c:v>
                </c:pt>
                <c:pt idx="906">
                  <c:v>1.0293000000000001</c:v>
                </c:pt>
                <c:pt idx="907">
                  <c:v>1.0436000000000001</c:v>
                </c:pt>
                <c:pt idx="908">
                  <c:v>1.0266999999999999</c:v>
                </c:pt>
                <c:pt idx="909">
                  <c:v>1.0044</c:v>
                </c:pt>
                <c:pt idx="910">
                  <c:v>1.0366</c:v>
                </c:pt>
                <c:pt idx="911">
                  <c:v>1.0449999999999999</c:v>
                </c:pt>
                <c:pt idx="912">
                  <c:v>1.0293000000000001</c:v>
                </c:pt>
                <c:pt idx="913">
                  <c:v>1.0742</c:v>
                </c:pt>
                <c:pt idx="914">
                  <c:v>1.073</c:v>
                </c:pt>
                <c:pt idx="915">
                  <c:v>1.0703</c:v>
                </c:pt>
                <c:pt idx="916">
                  <c:v>1.0684</c:v>
                </c:pt>
                <c:pt idx="917">
                  <c:v>1.0565</c:v>
                </c:pt>
                <c:pt idx="918">
                  <c:v>1.1408</c:v>
                </c:pt>
                <c:pt idx="919">
                  <c:v>1.1096999999999999</c:v>
                </c:pt>
                <c:pt idx="920">
                  <c:v>1.0922000000000001</c:v>
                </c:pt>
                <c:pt idx="921">
                  <c:v>1.1579999999999999</c:v>
                </c:pt>
                <c:pt idx="922">
                  <c:v>1.1286</c:v>
                </c:pt>
                <c:pt idx="923">
                  <c:v>1.0803</c:v>
                </c:pt>
                <c:pt idx="924">
                  <c:v>1.0768</c:v>
                </c:pt>
                <c:pt idx="925">
                  <c:v>1.0262</c:v>
                </c:pt>
                <c:pt idx="926">
                  <c:v>1.0488999999999999</c:v>
                </c:pt>
                <c:pt idx="927">
                  <c:v>1.0071000000000001</c:v>
                </c:pt>
                <c:pt idx="928">
                  <c:v>1.0374000000000001</c:v>
                </c:pt>
                <c:pt idx="929">
                  <c:v>1.0065</c:v>
                </c:pt>
                <c:pt idx="930">
                  <c:v>1.0344</c:v>
                </c:pt>
                <c:pt idx="931">
                  <c:v>0.97040000000000004</c:v>
                </c:pt>
                <c:pt idx="932">
                  <c:v>0.96209999999999996</c:v>
                </c:pt>
                <c:pt idx="933">
                  <c:v>1.0006999999999999</c:v>
                </c:pt>
                <c:pt idx="934">
                  <c:v>1.0124</c:v>
                </c:pt>
                <c:pt idx="935">
                  <c:v>1.0133000000000001</c:v>
                </c:pt>
                <c:pt idx="936">
                  <c:v>0.98899999999999999</c:v>
                </c:pt>
                <c:pt idx="937">
                  <c:v>0.94979999999999998</c:v>
                </c:pt>
                <c:pt idx="938">
                  <c:v>0.95420000000000005</c:v>
                </c:pt>
                <c:pt idx="939">
                  <c:v>0.99419999999999997</c:v>
                </c:pt>
                <c:pt idx="940">
                  <c:v>1.0308999999999999</c:v>
                </c:pt>
                <c:pt idx="941">
                  <c:v>1.0512999999999999</c:v>
                </c:pt>
                <c:pt idx="942">
                  <c:v>0.99570000000000003</c:v>
                </c:pt>
                <c:pt idx="943">
                  <c:v>1.0279</c:v>
                </c:pt>
                <c:pt idx="944">
                  <c:v>0.97750000000000004</c:v>
                </c:pt>
                <c:pt idx="945">
                  <c:v>0.99819999999999998</c:v>
                </c:pt>
                <c:pt idx="946">
                  <c:v>0.99850000000000005</c:v>
                </c:pt>
                <c:pt idx="947">
                  <c:v>0.9929</c:v>
                </c:pt>
                <c:pt idx="948">
                  <c:v>0.98160000000000003</c:v>
                </c:pt>
                <c:pt idx="949">
                  <c:v>1.0016</c:v>
                </c:pt>
                <c:pt idx="950">
                  <c:v>0.97519999999999996</c:v>
                </c:pt>
                <c:pt idx="951">
                  <c:v>0.96509999999999996</c:v>
                </c:pt>
                <c:pt idx="952">
                  <c:v>0.93889999999999996</c:v>
                </c:pt>
                <c:pt idx="953">
                  <c:v>0.93300000000000005</c:v>
                </c:pt>
                <c:pt idx="954">
                  <c:v>0.92700000000000005</c:v>
                </c:pt>
                <c:pt idx="955">
                  <c:v>0.95279999999999998</c:v>
                </c:pt>
                <c:pt idx="956">
                  <c:v>1.0156000000000001</c:v>
                </c:pt>
                <c:pt idx="957">
                  <c:v>1.0187999999999999</c:v>
                </c:pt>
                <c:pt idx="958">
                  <c:v>1.0124</c:v>
                </c:pt>
                <c:pt idx="959">
                  <c:v>1.0221</c:v>
                </c:pt>
                <c:pt idx="960">
                  <c:v>0.98950000000000005</c:v>
                </c:pt>
                <c:pt idx="961">
                  <c:v>1.0027999999999999</c:v>
                </c:pt>
                <c:pt idx="962">
                  <c:v>0.94530000000000003</c:v>
                </c:pt>
                <c:pt idx="963">
                  <c:v>0.98340000000000005</c:v>
                </c:pt>
                <c:pt idx="964">
                  <c:v>0.93600000000000005</c:v>
                </c:pt>
                <c:pt idx="965">
                  <c:v>0.91800000000000004</c:v>
                </c:pt>
                <c:pt idx="966">
                  <c:v>0.92549999999999999</c:v>
                </c:pt>
                <c:pt idx="967">
                  <c:v>0.94389999999999996</c:v>
                </c:pt>
                <c:pt idx="968">
                  <c:v>0.92810000000000004</c:v>
                </c:pt>
                <c:pt idx="969">
                  <c:v>0.85850000000000004</c:v>
                </c:pt>
                <c:pt idx="970">
                  <c:v>0.9516</c:v>
                </c:pt>
                <c:pt idx="971">
                  <c:v>0.94369999999999998</c:v>
                </c:pt>
                <c:pt idx="972">
                  <c:v>0.96299999999999997</c:v>
                </c:pt>
                <c:pt idx="973">
                  <c:v>0.95440000000000003</c:v>
                </c:pt>
                <c:pt idx="974">
                  <c:v>0.97350000000000003</c:v>
                </c:pt>
                <c:pt idx="975">
                  <c:v>1.0115000000000001</c:v>
                </c:pt>
                <c:pt idx="976">
                  <c:v>1.0329999999999999</c:v>
                </c:pt>
                <c:pt idx="977">
                  <c:v>0.95220000000000005</c:v>
                </c:pt>
                <c:pt idx="978">
                  <c:v>1.0206</c:v>
                </c:pt>
                <c:pt idx="979">
                  <c:v>0.91210000000000002</c:v>
                </c:pt>
                <c:pt idx="980">
                  <c:v>0.92979999999999996</c:v>
                </c:pt>
                <c:pt idx="981">
                  <c:v>0.96199999999999997</c:v>
                </c:pt>
                <c:pt idx="982">
                  <c:v>0.92420000000000002</c:v>
                </c:pt>
                <c:pt idx="983">
                  <c:v>0.97489999999999999</c:v>
                </c:pt>
                <c:pt idx="984">
                  <c:v>1.0098</c:v>
                </c:pt>
                <c:pt idx="985">
                  <c:v>1.0096000000000001</c:v>
                </c:pt>
                <c:pt idx="986">
                  <c:v>1.1025</c:v>
                </c:pt>
                <c:pt idx="987">
                  <c:v>1.0617000000000001</c:v>
                </c:pt>
                <c:pt idx="988">
                  <c:v>0.97950000000000004</c:v>
                </c:pt>
                <c:pt idx="989">
                  <c:v>1.0058</c:v>
                </c:pt>
                <c:pt idx="990">
                  <c:v>1.0354000000000001</c:v>
                </c:pt>
                <c:pt idx="991">
                  <c:v>1.0448</c:v>
                </c:pt>
                <c:pt idx="992">
                  <c:v>0.97560000000000002</c:v>
                </c:pt>
                <c:pt idx="993">
                  <c:v>0.92069999999999996</c:v>
                </c:pt>
                <c:pt idx="994">
                  <c:v>0.95040000000000002</c:v>
                </c:pt>
                <c:pt idx="995">
                  <c:v>0.9355</c:v>
                </c:pt>
                <c:pt idx="996">
                  <c:v>0.93759999999999999</c:v>
                </c:pt>
                <c:pt idx="997">
                  <c:v>0.9899</c:v>
                </c:pt>
                <c:pt idx="998">
                  <c:v>1.0046999999999999</c:v>
                </c:pt>
                <c:pt idx="999">
                  <c:v>1.0041</c:v>
                </c:pt>
                <c:pt idx="1000">
                  <c:v>0.99590000000000001</c:v>
                </c:pt>
                <c:pt idx="1001">
                  <c:v>0.92779999999999996</c:v>
                </c:pt>
                <c:pt idx="1002">
                  <c:v>0.92879999999999996</c:v>
                </c:pt>
                <c:pt idx="1003">
                  <c:v>0.8831</c:v>
                </c:pt>
                <c:pt idx="1004">
                  <c:v>0.94679999999999997</c:v>
                </c:pt>
                <c:pt idx="1005">
                  <c:v>0.96140000000000003</c:v>
                </c:pt>
                <c:pt idx="1006">
                  <c:v>0.98209999999999997</c:v>
                </c:pt>
                <c:pt idx="1007">
                  <c:v>0.95660000000000001</c:v>
                </c:pt>
                <c:pt idx="1008">
                  <c:v>0.9234</c:v>
                </c:pt>
                <c:pt idx="1009">
                  <c:v>0.95220000000000005</c:v>
                </c:pt>
                <c:pt idx="1010">
                  <c:v>0.92320000000000002</c:v>
                </c:pt>
                <c:pt idx="1011">
                  <c:v>0.91200000000000003</c:v>
                </c:pt>
                <c:pt idx="1012">
                  <c:v>0.98560000000000003</c:v>
                </c:pt>
                <c:pt idx="1013">
                  <c:v>0.94940000000000002</c:v>
                </c:pt>
                <c:pt idx="1014">
                  <c:v>0.95820000000000005</c:v>
                </c:pt>
                <c:pt idx="1015">
                  <c:v>0.95789999999999997</c:v>
                </c:pt>
                <c:pt idx="1016">
                  <c:v>0.9042</c:v>
                </c:pt>
                <c:pt idx="1017">
                  <c:v>0.91339999999999999</c:v>
                </c:pt>
                <c:pt idx="1018">
                  <c:v>0.9526</c:v>
                </c:pt>
                <c:pt idx="1019">
                  <c:v>1.0044</c:v>
                </c:pt>
                <c:pt idx="1020">
                  <c:v>0.92330000000000001</c:v>
                </c:pt>
                <c:pt idx="1021">
                  <c:v>0.98929999999999996</c:v>
                </c:pt>
                <c:pt idx="1022">
                  <c:v>0.98919999999999997</c:v>
                </c:pt>
                <c:pt idx="1023">
                  <c:v>0.93369999999999997</c:v>
                </c:pt>
                <c:pt idx="1024">
                  <c:v>0.89959999999999996</c:v>
                </c:pt>
                <c:pt idx="1025">
                  <c:v>0.90359999999999996</c:v>
                </c:pt>
                <c:pt idx="1026">
                  <c:v>0.93359999999999999</c:v>
                </c:pt>
                <c:pt idx="1027">
                  <c:v>0.96640000000000004</c:v>
                </c:pt>
                <c:pt idx="1028">
                  <c:v>0.94750000000000001</c:v>
                </c:pt>
                <c:pt idx="1029">
                  <c:v>0.97489999999999999</c:v>
                </c:pt>
                <c:pt idx="1030">
                  <c:v>0.92230000000000001</c:v>
                </c:pt>
                <c:pt idx="1031">
                  <c:v>0.9536</c:v>
                </c:pt>
                <c:pt idx="1032">
                  <c:v>0.97650000000000003</c:v>
                </c:pt>
                <c:pt idx="1033">
                  <c:v>0.99980000000000002</c:v>
                </c:pt>
                <c:pt idx="1034">
                  <c:v>0.94620000000000004</c:v>
                </c:pt>
                <c:pt idx="1035">
                  <c:v>0.98080000000000001</c:v>
                </c:pt>
                <c:pt idx="1036">
                  <c:v>0.96399999999999997</c:v>
                </c:pt>
                <c:pt idx="1037">
                  <c:v>0.95499999999999996</c:v>
                </c:pt>
                <c:pt idx="1038">
                  <c:v>0.99170000000000003</c:v>
                </c:pt>
                <c:pt idx="1039">
                  <c:v>0.98180000000000001</c:v>
                </c:pt>
                <c:pt idx="1040">
                  <c:v>0.97240000000000004</c:v>
                </c:pt>
                <c:pt idx="1041">
                  <c:v>1.0014000000000001</c:v>
                </c:pt>
                <c:pt idx="1042">
                  <c:v>0.99619999999999997</c:v>
                </c:pt>
                <c:pt idx="1043">
                  <c:v>0.97340000000000004</c:v>
                </c:pt>
                <c:pt idx="1044">
                  <c:v>0.94889999999999997</c:v>
                </c:pt>
                <c:pt idx="1045">
                  <c:v>0.98609999999999998</c:v>
                </c:pt>
                <c:pt idx="1046">
                  <c:v>0.92879999999999996</c:v>
                </c:pt>
                <c:pt idx="1047">
                  <c:v>0.94020000000000004</c:v>
                </c:pt>
                <c:pt idx="1048">
                  <c:v>0.92310000000000003</c:v>
                </c:pt>
                <c:pt idx="1049">
                  <c:v>0.95499999999999996</c:v>
                </c:pt>
                <c:pt idx="1050">
                  <c:v>0.94550000000000001</c:v>
                </c:pt>
                <c:pt idx="1051">
                  <c:v>0.94799999999999995</c:v>
                </c:pt>
                <c:pt idx="1052">
                  <c:v>0.92420000000000002</c:v>
                </c:pt>
                <c:pt idx="1053">
                  <c:v>0.89700000000000002</c:v>
                </c:pt>
                <c:pt idx="1054">
                  <c:v>0.93710000000000004</c:v>
                </c:pt>
                <c:pt idx="1055">
                  <c:v>0.90480000000000005</c:v>
                </c:pt>
                <c:pt idx="1056">
                  <c:v>0.97629999999999995</c:v>
                </c:pt>
                <c:pt idx="1057">
                  <c:v>1.0103</c:v>
                </c:pt>
                <c:pt idx="1058">
                  <c:v>0.9728</c:v>
                </c:pt>
                <c:pt idx="1059">
                  <c:v>0.9718</c:v>
                </c:pt>
                <c:pt idx="1060">
                  <c:v>0.95760000000000001</c:v>
                </c:pt>
                <c:pt idx="1061">
                  <c:v>1.0407</c:v>
                </c:pt>
                <c:pt idx="1062">
                  <c:v>0.9748</c:v>
                </c:pt>
                <c:pt idx="1063">
                  <c:v>0.95920000000000005</c:v>
                </c:pt>
                <c:pt idx="1064">
                  <c:v>0.96350000000000002</c:v>
                </c:pt>
                <c:pt idx="1065">
                  <c:v>0.99470000000000003</c:v>
                </c:pt>
                <c:pt idx="1066">
                  <c:v>0.98629999999999995</c:v>
                </c:pt>
                <c:pt idx="1067">
                  <c:v>0.95050000000000001</c:v>
                </c:pt>
                <c:pt idx="1068">
                  <c:v>0.97170000000000001</c:v>
                </c:pt>
                <c:pt idx="1069">
                  <c:v>0.92689999999999995</c:v>
                </c:pt>
                <c:pt idx="1070">
                  <c:v>0.99619999999999997</c:v>
                </c:pt>
                <c:pt idx="1071">
                  <c:v>0.97519999999999996</c:v>
                </c:pt>
                <c:pt idx="1072">
                  <c:v>1.0052000000000001</c:v>
                </c:pt>
                <c:pt idx="1073">
                  <c:v>0.99150000000000005</c:v>
                </c:pt>
                <c:pt idx="1074">
                  <c:v>1.0239</c:v>
                </c:pt>
                <c:pt idx="1075">
                  <c:v>0.98970000000000002</c:v>
                </c:pt>
                <c:pt idx="1076">
                  <c:v>1.0047999999999999</c:v>
                </c:pt>
                <c:pt idx="1077">
                  <c:v>0.93220000000000003</c:v>
                </c:pt>
                <c:pt idx="1078">
                  <c:v>0.93730000000000002</c:v>
                </c:pt>
                <c:pt idx="1079">
                  <c:v>0.96460000000000001</c:v>
                </c:pt>
                <c:pt idx="1080">
                  <c:v>0.90849999999999997</c:v>
                </c:pt>
                <c:pt idx="1081">
                  <c:v>0.90090000000000003</c:v>
                </c:pt>
                <c:pt idx="1082">
                  <c:v>0.93720000000000003</c:v>
                </c:pt>
                <c:pt idx="1083">
                  <c:v>0.98880000000000001</c:v>
                </c:pt>
                <c:pt idx="1084">
                  <c:v>0.93110000000000004</c:v>
                </c:pt>
                <c:pt idx="1085">
                  <c:v>1.0019</c:v>
                </c:pt>
                <c:pt idx="1086">
                  <c:v>0.97929999999999995</c:v>
                </c:pt>
                <c:pt idx="1087">
                  <c:v>0.99690000000000001</c:v>
                </c:pt>
                <c:pt idx="1088">
                  <c:v>0.97550000000000003</c:v>
                </c:pt>
                <c:pt idx="1089">
                  <c:v>0.98699999999999999</c:v>
                </c:pt>
                <c:pt idx="1090">
                  <c:v>0.92749999999999999</c:v>
                </c:pt>
                <c:pt idx="1091">
                  <c:v>0.89739999999999998</c:v>
                </c:pt>
                <c:pt idx="1092">
                  <c:v>1.0255000000000001</c:v>
                </c:pt>
                <c:pt idx="1093">
                  <c:v>0.89870000000000005</c:v>
                </c:pt>
                <c:pt idx="1094">
                  <c:v>0.93810000000000004</c:v>
                </c:pt>
                <c:pt idx="1095">
                  <c:v>0.91339999999999999</c:v>
                </c:pt>
                <c:pt idx="1096">
                  <c:v>0.90839999999999999</c:v>
                </c:pt>
                <c:pt idx="1097">
                  <c:v>0.90200000000000002</c:v>
                </c:pt>
                <c:pt idx="1098">
                  <c:v>0.93440000000000001</c:v>
                </c:pt>
                <c:pt idx="1099">
                  <c:v>0.94769999999999999</c:v>
                </c:pt>
                <c:pt idx="1100">
                  <c:v>0.96140000000000003</c:v>
                </c:pt>
                <c:pt idx="1101">
                  <c:v>0.95350000000000001</c:v>
                </c:pt>
                <c:pt idx="1102">
                  <c:v>0.97109999999999996</c:v>
                </c:pt>
                <c:pt idx="1103">
                  <c:v>0.9607</c:v>
                </c:pt>
                <c:pt idx="1104">
                  <c:v>0.93720000000000003</c:v>
                </c:pt>
                <c:pt idx="1105">
                  <c:v>1.0139</c:v>
                </c:pt>
                <c:pt idx="1106">
                  <c:v>1.0101</c:v>
                </c:pt>
                <c:pt idx="1107">
                  <c:v>0.98170000000000002</c:v>
                </c:pt>
                <c:pt idx="1108">
                  <c:v>0.9597</c:v>
                </c:pt>
                <c:pt idx="1109">
                  <c:v>0.99109999999999998</c:v>
                </c:pt>
                <c:pt idx="1110">
                  <c:v>0.95820000000000005</c:v>
                </c:pt>
                <c:pt idx="1111">
                  <c:v>0.9819</c:v>
                </c:pt>
                <c:pt idx="1112">
                  <c:v>1.0442</c:v>
                </c:pt>
                <c:pt idx="1113">
                  <c:v>0.99019999999999997</c:v>
                </c:pt>
                <c:pt idx="1114">
                  <c:v>0.96719999999999995</c:v>
                </c:pt>
                <c:pt idx="1115">
                  <c:v>0.98450000000000004</c:v>
                </c:pt>
                <c:pt idx="1116">
                  <c:v>1.0407999999999999</c:v>
                </c:pt>
                <c:pt idx="1117">
                  <c:v>1.0102</c:v>
                </c:pt>
                <c:pt idx="1118">
                  <c:v>0.99960000000000004</c:v>
                </c:pt>
                <c:pt idx="1119">
                  <c:v>1.0851999999999999</c:v>
                </c:pt>
                <c:pt idx="1120">
                  <c:v>1.0156000000000001</c:v>
                </c:pt>
                <c:pt idx="1121">
                  <c:v>0.96930000000000005</c:v>
                </c:pt>
                <c:pt idx="1122">
                  <c:v>0.89080000000000004</c:v>
                </c:pt>
                <c:pt idx="1123">
                  <c:v>0.96619999999999995</c:v>
                </c:pt>
                <c:pt idx="1124">
                  <c:v>1.0255000000000001</c:v>
                </c:pt>
                <c:pt idx="1125">
                  <c:v>0.97330000000000005</c:v>
                </c:pt>
                <c:pt idx="1126">
                  <c:v>0.96860000000000002</c:v>
                </c:pt>
                <c:pt idx="1127">
                  <c:v>0.98460000000000003</c:v>
                </c:pt>
                <c:pt idx="1128">
                  <c:v>0.9446</c:v>
                </c:pt>
                <c:pt idx="1129">
                  <c:v>0.94179999999999997</c:v>
                </c:pt>
                <c:pt idx="1130">
                  <c:v>0.93640000000000001</c:v>
                </c:pt>
                <c:pt idx="1131">
                  <c:v>0.95120000000000005</c:v>
                </c:pt>
                <c:pt idx="1132">
                  <c:v>0.96230000000000004</c:v>
                </c:pt>
                <c:pt idx="1133">
                  <c:v>0.96360000000000001</c:v>
                </c:pt>
                <c:pt idx="1134">
                  <c:v>0.95499999999999996</c:v>
                </c:pt>
                <c:pt idx="1135">
                  <c:v>0.89549999999999996</c:v>
                </c:pt>
                <c:pt idx="1136">
                  <c:v>0.95879999999999999</c:v>
                </c:pt>
                <c:pt idx="1137">
                  <c:v>0.99270000000000003</c:v>
                </c:pt>
                <c:pt idx="1138">
                  <c:v>0.96930000000000005</c:v>
                </c:pt>
                <c:pt idx="1139">
                  <c:v>0.97330000000000005</c:v>
                </c:pt>
                <c:pt idx="1140">
                  <c:v>0.89449999999999996</c:v>
                </c:pt>
                <c:pt idx="1141">
                  <c:v>0.98770000000000002</c:v>
                </c:pt>
                <c:pt idx="1142">
                  <c:v>0.9486</c:v>
                </c:pt>
                <c:pt idx="1143">
                  <c:v>0.98460000000000003</c:v>
                </c:pt>
                <c:pt idx="1144">
                  <c:v>1.0206</c:v>
                </c:pt>
                <c:pt idx="1145">
                  <c:v>0.97350000000000003</c:v>
                </c:pt>
                <c:pt idx="1146">
                  <c:v>0.98440000000000005</c:v>
                </c:pt>
                <c:pt idx="1147">
                  <c:v>0.97199999999999998</c:v>
                </c:pt>
                <c:pt idx="1148">
                  <c:v>0.96250000000000002</c:v>
                </c:pt>
                <c:pt idx="1149">
                  <c:v>1.0065</c:v>
                </c:pt>
                <c:pt idx="1150">
                  <c:v>0.96099999999999997</c:v>
                </c:pt>
                <c:pt idx="1151">
                  <c:v>1.0287999999999999</c:v>
                </c:pt>
                <c:pt idx="1152">
                  <c:v>0.98860000000000003</c:v>
                </c:pt>
                <c:pt idx="1153">
                  <c:v>0.99760000000000004</c:v>
                </c:pt>
                <c:pt idx="1154">
                  <c:v>0.98580000000000001</c:v>
                </c:pt>
                <c:pt idx="1155">
                  <c:v>1.0251999999999999</c:v>
                </c:pt>
                <c:pt idx="1156">
                  <c:v>0.99319999999999997</c:v>
                </c:pt>
                <c:pt idx="1157">
                  <c:v>0.95199999999999996</c:v>
                </c:pt>
                <c:pt idx="1158">
                  <c:v>0.89029999999999998</c:v>
                </c:pt>
                <c:pt idx="1159">
                  <c:v>0.9647</c:v>
                </c:pt>
                <c:pt idx="1160">
                  <c:v>0.93100000000000005</c:v>
                </c:pt>
                <c:pt idx="1161">
                  <c:v>0.99680000000000002</c:v>
                </c:pt>
                <c:pt idx="1162">
                  <c:v>1.0362</c:v>
                </c:pt>
                <c:pt idx="1163">
                  <c:v>0.95020000000000004</c:v>
                </c:pt>
                <c:pt idx="1164">
                  <c:v>1.0028999999999999</c:v>
                </c:pt>
                <c:pt idx="1165">
                  <c:v>1.0002</c:v>
                </c:pt>
                <c:pt idx="1166">
                  <c:v>0.93659999999999999</c:v>
                </c:pt>
                <c:pt idx="1167">
                  <c:v>1.0183</c:v>
                </c:pt>
                <c:pt idx="1168">
                  <c:v>1.0013000000000001</c:v>
                </c:pt>
                <c:pt idx="1169">
                  <c:v>1.1158999999999999</c:v>
                </c:pt>
                <c:pt idx="1170">
                  <c:v>1.0658000000000001</c:v>
                </c:pt>
                <c:pt idx="1171">
                  <c:v>1.0603</c:v>
                </c:pt>
                <c:pt idx="1172">
                  <c:v>1.02</c:v>
                </c:pt>
                <c:pt idx="1173">
                  <c:v>1.0021</c:v>
                </c:pt>
                <c:pt idx="1174">
                  <c:v>1.0075000000000001</c:v>
                </c:pt>
                <c:pt idx="1175">
                  <c:v>0.98160000000000003</c:v>
                </c:pt>
                <c:pt idx="1176">
                  <c:v>1.0712999999999999</c:v>
                </c:pt>
                <c:pt idx="1177">
                  <c:v>1.0266</c:v>
                </c:pt>
                <c:pt idx="1178">
                  <c:v>1.0709</c:v>
                </c:pt>
                <c:pt idx="1179">
                  <c:v>1.0224</c:v>
                </c:pt>
                <c:pt idx="1180">
                  <c:v>1.0053000000000001</c:v>
                </c:pt>
                <c:pt idx="1181">
                  <c:v>0.99850000000000005</c:v>
                </c:pt>
                <c:pt idx="1182">
                  <c:v>1.0693999999999999</c:v>
                </c:pt>
                <c:pt idx="1183">
                  <c:v>1.0669999999999999</c:v>
                </c:pt>
                <c:pt idx="1184">
                  <c:v>1.0649999999999999</c:v>
                </c:pt>
                <c:pt idx="1185">
                  <c:v>1.0135000000000001</c:v>
                </c:pt>
                <c:pt idx="1186">
                  <c:v>1.0084</c:v>
                </c:pt>
                <c:pt idx="1187">
                  <c:v>1.0063</c:v>
                </c:pt>
                <c:pt idx="1188">
                  <c:v>1.0402</c:v>
                </c:pt>
                <c:pt idx="1189">
                  <c:v>1.0832999999999999</c:v>
                </c:pt>
                <c:pt idx="1190">
                  <c:v>1.0261</c:v>
                </c:pt>
                <c:pt idx="1191">
                  <c:v>1.0644</c:v>
                </c:pt>
                <c:pt idx="1192">
                  <c:v>1.0846</c:v>
                </c:pt>
                <c:pt idx="1193">
                  <c:v>1.0482</c:v>
                </c:pt>
                <c:pt idx="1194">
                  <c:v>1.1234</c:v>
                </c:pt>
                <c:pt idx="1195">
                  <c:v>1.0244</c:v>
                </c:pt>
                <c:pt idx="1196">
                  <c:v>1.0201</c:v>
                </c:pt>
                <c:pt idx="1197">
                  <c:v>1.0148999999999999</c:v>
                </c:pt>
                <c:pt idx="1198">
                  <c:v>1.0544</c:v>
                </c:pt>
                <c:pt idx="1199">
                  <c:v>1.0355000000000001</c:v>
                </c:pt>
                <c:pt idx="1200">
                  <c:v>1.0463</c:v>
                </c:pt>
                <c:pt idx="1201">
                  <c:v>1.0736000000000001</c:v>
                </c:pt>
                <c:pt idx="1202">
                  <c:v>1.0611999999999999</c:v>
                </c:pt>
                <c:pt idx="1203">
                  <c:v>1.0669999999999999</c:v>
                </c:pt>
                <c:pt idx="1204">
                  <c:v>1.0727</c:v>
                </c:pt>
                <c:pt idx="1205">
                  <c:v>1.0804</c:v>
                </c:pt>
                <c:pt idx="1206">
                  <c:v>1.0318000000000001</c:v>
                </c:pt>
                <c:pt idx="1207">
                  <c:v>1.0677000000000001</c:v>
                </c:pt>
                <c:pt idx="1208">
                  <c:v>1.1046</c:v>
                </c:pt>
                <c:pt idx="1209">
                  <c:v>1.0738000000000001</c:v>
                </c:pt>
                <c:pt idx="1210">
                  <c:v>1.0831</c:v>
                </c:pt>
                <c:pt idx="1211">
                  <c:v>1.0338000000000001</c:v>
                </c:pt>
                <c:pt idx="1212">
                  <c:v>0.96189999999999998</c:v>
                </c:pt>
                <c:pt idx="1213">
                  <c:v>1.0556000000000001</c:v>
                </c:pt>
                <c:pt idx="1214">
                  <c:v>1.0810999999999999</c:v>
                </c:pt>
                <c:pt idx="1215">
                  <c:v>1.0629999999999999</c:v>
                </c:pt>
                <c:pt idx="1216">
                  <c:v>1.0645</c:v>
                </c:pt>
                <c:pt idx="1217">
                  <c:v>1.0609</c:v>
                </c:pt>
                <c:pt idx="1218">
                  <c:v>1.0448999999999999</c:v>
                </c:pt>
                <c:pt idx="1219">
                  <c:v>1.095</c:v>
                </c:pt>
                <c:pt idx="1220">
                  <c:v>1.0438000000000001</c:v>
                </c:pt>
                <c:pt idx="1221">
                  <c:v>1.0570999999999999</c:v>
                </c:pt>
                <c:pt idx="1222">
                  <c:v>1.0670999999999999</c:v>
                </c:pt>
                <c:pt idx="1223">
                  <c:v>1.0027999999999999</c:v>
                </c:pt>
                <c:pt idx="1224">
                  <c:v>1.0443</c:v>
                </c:pt>
                <c:pt idx="1225">
                  <c:v>1.0152000000000001</c:v>
                </c:pt>
                <c:pt idx="1226">
                  <c:v>1.0117</c:v>
                </c:pt>
                <c:pt idx="1227">
                  <c:v>1.0143</c:v>
                </c:pt>
                <c:pt idx="1228">
                  <c:v>1.0738000000000001</c:v>
                </c:pt>
                <c:pt idx="1229">
                  <c:v>1.0474000000000001</c:v>
                </c:pt>
                <c:pt idx="1230">
                  <c:v>1.0763</c:v>
                </c:pt>
                <c:pt idx="1231">
                  <c:v>1.0071000000000001</c:v>
                </c:pt>
                <c:pt idx="1232">
                  <c:v>1.0277000000000001</c:v>
                </c:pt>
                <c:pt idx="1233">
                  <c:v>1.0401</c:v>
                </c:pt>
                <c:pt idx="1234">
                  <c:v>1.0494000000000001</c:v>
                </c:pt>
                <c:pt idx="1235">
                  <c:v>1.0555000000000001</c:v>
                </c:pt>
                <c:pt idx="1236">
                  <c:v>0.98140000000000005</c:v>
                </c:pt>
                <c:pt idx="1237">
                  <c:v>1.0580000000000001</c:v>
                </c:pt>
                <c:pt idx="1238">
                  <c:v>1.0278</c:v>
                </c:pt>
                <c:pt idx="1239">
                  <c:v>1.0723</c:v>
                </c:pt>
                <c:pt idx="1240">
                  <c:v>1.0479000000000001</c:v>
                </c:pt>
                <c:pt idx="1241">
                  <c:v>1.0558000000000001</c:v>
                </c:pt>
                <c:pt idx="1242">
                  <c:v>1.0391999999999999</c:v>
                </c:pt>
                <c:pt idx="1243">
                  <c:v>1.0274000000000001</c:v>
                </c:pt>
                <c:pt idx="1244">
                  <c:v>0.97289999999999999</c:v>
                </c:pt>
                <c:pt idx="1245">
                  <c:v>1.0042</c:v>
                </c:pt>
                <c:pt idx="1246">
                  <c:v>1.0401</c:v>
                </c:pt>
                <c:pt idx="1247">
                  <c:v>0.98719999999999997</c:v>
                </c:pt>
                <c:pt idx="1248">
                  <c:v>1.0527</c:v>
                </c:pt>
                <c:pt idx="1249">
                  <c:v>1.0588</c:v>
                </c:pt>
                <c:pt idx="1250">
                  <c:v>1.0477000000000001</c:v>
                </c:pt>
                <c:pt idx="1251">
                  <c:v>0.98939999999999995</c:v>
                </c:pt>
                <c:pt idx="1252">
                  <c:v>0.97799999999999998</c:v>
                </c:pt>
                <c:pt idx="1253">
                  <c:v>1.0097</c:v>
                </c:pt>
                <c:pt idx="1254">
                  <c:v>1.0780000000000001</c:v>
                </c:pt>
                <c:pt idx="1255">
                  <c:v>1.038</c:v>
                </c:pt>
                <c:pt idx="1256">
                  <c:v>1.016</c:v>
                </c:pt>
                <c:pt idx="1257">
                  <c:v>1.0543</c:v>
                </c:pt>
                <c:pt idx="1258">
                  <c:v>1.0482</c:v>
                </c:pt>
                <c:pt idx="1259">
                  <c:v>1.077</c:v>
                </c:pt>
                <c:pt idx="1260">
                  <c:v>1.0677000000000001</c:v>
                </c:pt>
                <c:pt idx="1261">
                  <c:v>1.0356000000000001</c:v>
                </c:pt>
                <c:pt idx="1262">
                  <c:v>1.0825</c:v>
                </c:pt>
                <c:pt idx="1263">
                  <c:v>1.1549</c:v>
                </c:pt>
                <c:pt idx="1264">
                  <c:v>1.1612</c:v>
                </c:pt>
                <c:pt idx="1265">
                  <c:v>1.1765000000000001</c:v>
                </c:pt>
                <c:pt idx="1266">
                  <c:v>1.1171</c:v>
                </c:pt>
                <c:pt idx="1267">
                  <c:v>1.1194999999999999</c:v>
                </c:pt>
                <c:pt idx="1268">
                  <c:v>1.1594</c:v>
                </c:pt>
                <c:pt idx="1269">
                  <c:v>1.1612</c:v>
                </c:pt>
                <c:pt idx="1270">
                  <c:v>1.1975</c:v>
                </c:pt>
                <c:pt idx="1271">
                  <c:v>1.1930000000000001</c:v>
                </c:pt>
                <c:pt idx="1272">
                  <c:v>1.2077</c:v>
                </c:pt>
                <c:pt idx="1273">
                  <c:v>1.1242000000000001</c:v>
                </c:pt>
                <c:pt idx="1274">
                  <c:v>1.1166</c:v>
                </c:pt>
                <c:pt idx="1275">
                  <c:v>1.1194</c:v>
                </c:pt>
                <c:pt idx="1276">
                  <c:v>1.1527000000000001</c:v>
                </c:pt>
                <c:pt idx="1277">
                  <c:v>1.1457999999999999</c:v>
                </c:pt>
                <c:pt idx="1278">
                  <c:v>1.0881000000000001</c:v>
                </c:pt>
                <c:pt idx="1279">
                  <c:v>1.0609</c:v>
                </c:pt>
                <c:pt idx="1280">
                  <c:v>1.1082000000000001</c:v>
                </c:pt>
                <c:pt idx="1281">
                  <c:v>1.1466000000000001</c:v>
                </c:pt>
                <c:pt idx="1282">
                  <c:v>1.1735</c:v>
                </c:pt>
                <c:pt idx="1283">
                  <c:v>1.1178999999999999</c:v>
                </c:pt>
                <c:pt idx="1284">
                  <c:v>1.1433</c:v>
                </c:pt>
                <c:pt idx="1285">
                  <c:v>1.171</c:v>
                </c:pt>
                <c:pt idx="1286">
                  <c:v>1.1045</c:v>
                </c:pt>
                <c:pt idx="1287">
                  <c:v>1.1294999999999999</c:v>
                </c:pt>
                <c:pt idx="1288">
                  <c:v>1.1646000000000001</c:v>
                </c:pt>
                <c:pt idx="1289">
                  <c:v>1.1436999999999999</c:v>
                </c:pt>
                <c:pt idx="1290">
                  <c:v>1.2744</c:v>
                </c:pt>
                <c:pt idx="1291">
                  <c:v>1.2125999999999999</c:v>
                </c:pt>
                <c:pt idx="1292">
                  <c:v>1.1758999999999999</c:v>
                </c:pt>
                <c:pt idx="1293">
                  <c:v>1.1994</c:v>
                </c:pt>
                <c:pt idx="1294">
                  <c:v>1.1469</c:v>
                </c:pt>
                <c:pt idx="1295">
                  <c:v>1.1575</c:v>
                </c:pt>
                <c:pt idx="1296">
                  <c:v>1.0814999999999999</c:v>
                </c:pt>
                <c:pt idx="1297">
                  <c:v>1.1194999999999999</c:v>
                </c:pt>
                <c:pt idx="1298">
                  <c:v>1.1592</c:v>
                </c:pt>
                <c:pt idx="1299">
                  <c:v>1.1094999999999999</c:v>
                </c:pt>
                <c:pt idx="1300">
                  <c:v>1.0837000000000001</c:v>
                </c:pt>
                <c:pt idx="1301">
                  <c:v>1.1325000000000001</c:v>
                </c:pt>
                <c:pt idx="1302">
                  <c:v>1.0770999999999999</c:v>
                </c:pt>
                <c:pt idx="1303">
                  <c:v>1.1076999999999999</c:v>
                </c:pt>
                <c:pt idx="1304">
                  <c:v>1.1121000000000001</c:v>
                </c:pt>
                <c:pt idx="1305">
                  <c:v>1.0740000000000001</c:v>
                </c:pt>
                <c:pt idx="1306">
                  <c:v>1.1513</c:v>
                </c:pt>
                <c:pt idx="1307">
                  <c:v>1.1455</c:v>
                </c:pt>
                <c:pt idx="1308">
                  <c:v>1.1724000000000001</c:v>
                </c:pt>
                <c:pt idx="1309">
                  <c:v>1.1919999999999999</c:v>
                </c:pt>
                <c:pt idx="1310">
                  <c:v>1.1691</c:v>
                </c:pt>
                <c:pt idx="1311">
                  <c:v>1.1106</c:v>
                </c:pt>
                <c:pt idx="1312">
                  <c:v>1.0694999999999999</c:v>
                </c:pt>
                <c:pt idx="1313">
                  <c:v>1.044</c:v>
                </c:pt>
                <c:pt idx="1314">
                  <c:v>1.0481</c:v>
                </c:pt>
                <c:pt idx="1315">
                  <c:v>1.0448999999999999</c:v>
                </c:pt>
                <c:pt idx="1316">
                  <c:v>1.0464</c:v>
                </c:pt>
                <c:pt idx="1317">
                  <c:v>1.0248999999999999</c:v>
                </c:pt>
                <c:pt idx="1318">
                  <c:v>1.1125</c:v>
                </c:pt>
                <c:pt idx="1319">
                  <c:v>1.1285000000000001</c:v>
                </c:pt>
                <c:pt idx="1320">
                  <c:v>1.0567</c:v>
                </c:pt>
                <c:pt idx="1321">
                  <c:v>1.1262000000000001</c:v>
                </c:pt>
                <c:pt idx="1322">
                  <c:v>1.099</c:v>
                </c:pt>
                <c:pt idx="1323">
                  <c:v>1.0912999999999999</c:v>
                </c:pt>
                <c:pt idx="1324">
                  <c:v>1.0632999999999999</c:v>
                </c:pt>
                <c:pt idx="1325">
                  <c:v>1.0774999999999999</c:v>
                </c:pt>
                <c:pt idx="1326">
                  <c:v>1.0631999999999999</c:v>
                </c:pt>
                <c:pt idx="1327">
                  <c:v>1.1368</c:v>
                </c:pt>
                <c:pt idx="1328">
                  <c:v>1.1396999999999999</c:v>
                </c:pt>
                <c:pt idx="1329">
                  <c:v>1.1318999999999999</c:v>
                </c:pt>
                <c:pt idx="1330">
                  <c:v>1.1075999999999999</c:v>
                </c:pt>
                <c:pt idx="1331">
                  <c:v>1.1333</c:v>
                </c:pt>
                <c:pt idx="1332">
                  <c:v>1.0854999999999999</c:v>
                </c:pt>
                <c:pt idx="1333">
                  <c:v>1.0959000000000001</c:v>
                </c:pt>
                <c:pt idx="1334">
                  <c:v>1.0924</c:v>
                </c:pt>
                <c:pt idx="1335">
                  <c:v>1.0637000000000001</c:v>
                </c:pt>
                <c:pt idx="1336">
                  <c:v>1.0764</c:v>
                </c:pt>
                <c:pt idx="1337">
                  <c:v>1.0908</c:v>
                </c:pt>
                <c:pt idx="1338">
                  <c:v>1.0335000000000001</c:v>
                </c:pt>
                <c:pt idx="1339">
                  <c:v>1.0387</c:v>
                </c:pt>
                <c:pt idx="1340">
                  <c:v>1.0795999999999999</c:v>
                </c:pt>
                <c:pt idx="1341">
                  <c:v>1.1225000000000001</c:v>
                </c:pt>
                <c:pt idx="1342">
                  <c:v>1.1252</c:v>
                </c:pt>
                <c:pt idx="1343">
                  <c:v>1.1263000000000001</c:v>
                </c:pt>
                <c:pt idx="1344">
                  <c:v>1.1531</c:v>
                </c:pt>
                <c:pt idx="1345">
                  <c:v>1.0925</c:v>
                </c:pt>
                <c:pt idx="1346">
                  <c:v>1.0784</c:v>
                </c:pt>
                <c:pt idx="1347">
                  <c:v>1.0313000000000001</c:v>
                </c:pt>
                <c:pt idx="1348">
                  <c:v>1.0596000000000001</c:v>
                </c:pt>
                <c:pt idx="1349">
                  <c:v>1.0845</c:v>
                </c:pt>
                <c:pt idx="1350">
                  <c:v>1.0548</c:v>
                </c:pt>
                <c:pt idx="1351">
                  <c:v>1.03</c:v>
                </c:pt>
                <c:pt idx="1352">
                  <c:v>1.0298</c:v>
                </c:pt>
                <c:pt idx="1353">
                  <c:v>1.0217000000000001</c:v>
                </c:pt>
                <c:pt idx="1354">
                  <c:v>1.0456000000000001</c:v>
                </c:pt>
                <c:pt idx="1355">
                  <c:v>1.0374000000000001</c:v>
                </c:pt>
                <c:pt idx="1356">
                  <c:v>1.0278</c:v>
                </c:pt>
                <c:pt idx="1357">
                  <c:v>1.0388999999999999</c:v>
                </c:pt>
                <c:pt idx="1358">
                  <c:v>1.0583</c:v>
                </c:pt>
                <c:pt idx="1359">
                  <c:v>1.0669999999999999</c:v>
                </c:pt>
                <c:pt idx="1360">
                  <c:v>1.1526000000000001</c:v>
                </c:pt>
                <c:pt idx="1361">
                  <c:v>1.1728000000000001</c:v>
                </c:pt>
                <c:pt idx="1362">
                  <c:v>1.0820000000000001</c:v>
                </c:pt>
                <c:pt idx="1363">
                  <c:v>1.073</c:v>
                </c:pt>
                <c:pt idx="1364">
                  <c:v>1.119</c:v>
                </c:pt>
                <c:pt idx="1365">
                  <c:v>1.19</c:v>
                </c:pt>
                <c:pt idx="1366">
                  <c:v>1.1403000000000001</c:v>
                </c:pt>
                <c:pt idx="1367">
                  <c:v>1.0931999999999999</c:v>
                </c:pt>
                <c:pt idx="1368">
                  <c:v>1.1125</c:v>
                </c:pt>
                <c:pt idx="1369">
                  <c:v>1.0855999999999999</c:v>
                </c:pt>
                <c:pt idx="1370">
                  <c:v>1.1192</c:v>
                </c:pt>
                <c:pt idx="1371">
                  <c:v>1.1144000000000001</c:v>
                </c:pt>
                <c:pt idx="1372">
                  <c:v>1.1504000000000001</c:v>
                </c:pt>
                <c:pt idx="1373">
                  <c:v>1.0722</c:v>
                </c:pt>
                <c:pt idx="1374">
                  <c:v>1.1120000000000001</c:v>
                </c:pt>
                <c:pt idx="1375">
                  <c:v>1.1007</c:v>
                </c:pt>
                <c:pt idx="1376">
                  <c:v>1.0379</c:v>
                </c:pt>
                <c:pt idx="1377">
                  <c:v>1.0664</c:v>
                </c:pt>
                <c:pt idx="1378">
                  <c:v>1.0624</c:v>
                </c:pt>
                <c:pt idx="1379">
                  <c:v>1.0702</c:v>
                </c:pt>
                <c:pt idx="1380">
                  <c:v>1.0311999999999999</c:v>
                </c:pt>
                <c:pt idx="1381">
                  <c:v>1.0651999999999999</c:v>
                </c:pt>
                <c:pt idx="1382">
                  <c:v>1.0611999999999999</c:v>
                </c:pt>
                <c:pt idx="1383">
                  <c:v>1.0024</c:v>
                </c:pt>
                <c:pt idx="1384">
                  <c:v>1.0704</c:v>
                </c:pt>
                <c:pt idx="1385">
                  <c:v>1.093</c:v>
                </c:pt>
                <c:pt idx="1386">
                  <c:v>1.079</c:v>
                </c:pt>
                <c:pt idx="1387">
                  <c:v>1.0942000000000001</c:v>
                </c:pt>
                <c:pt idx="1388">
                  <c:v>1.0583</c:v>
                </c:pt>
                <c:pt idx="1389">
                  <c:v>1.0068999999999999</c:v>
                </c:pt>
                <c:pt idx="1390">
                  <c:v>1.0421</c:v>
                </c:pt>
                <c:pt idx="1391">
                  <c:v>1.0799000000000001</c:v>
                </c:pt>
                <c:pt idx="1392">
                  <c:v>1.0606</c:v>
                </c:pt>
                <c:pt idx="1393">
                  <c:v>1.0915999999999999</c:v>
                </c:pt>
                <c:pt idx="1394">
                  <c:v>1.1158999999999999</c:v>
                </c:pt>
                <c:pt idx="1395">
                  <c:v>1.0733999999999999</c:v>
                </c:pt>
                <c:pt idx="1396">
                  <c:v>1.0904</c:v>
                </c:pt>
                <c:pt idx="1397">
                  <c:v>1.0402</c:v>
                </c:pt>
                <c:pt idx="1398">
                  <c:v>1.0423</c:v>
                </c:pt>
                <c:pt idx="1399">
                  <c:v>1.0765</c:v>
                </c:pt>
                <c:pt idx="1400">
                  <c:v>1.0398000000000001</c:v>
                </c:pt>
                <c:pt idx="1401">
                  <c:v>1.0418000000000001</c:v>
                </c:pt>
                <c:pt idx="1402">
                  <c:v>0.99719999999999998</c:v>
                </c:pt>
                <c:pt idx="1403">
                  <c:v>1.0218</c:v>
                </c:pt>
                <c:pt idx="1404">
                  <c:v>1.0198</c:v>
                </c:pt>
                <c:pt idx="1405">
                  <c:v>1.0410999999999999</c:v>
                </c:pt>
                <c:pt idx="1406">
                  <c:v>1.0510999999999999</c:v>
                </c:pt>
                <c:pt idx="1407">
                  <c:v>1.0076000000000001</c:v>
                </c:pt>
                <c:pt idx="1408">
                  <c:v>1.0864</c:v>
                </c:pt>
                <c:pt idx="1409">
                  <c:v>1.0860000000000001</c:v>
                </c:pt>
                <c:pt idx="1410">
                  <c:v>1.0995999999999999</c:v>
                </c:pt>
                <c:pt idx="1411">
                  <c:v>1.0789</c:v>
                </c:pt>
                <c:pt idx="1412">
                  <c:v>1.0775999999999999</c:v>
                </c:pt>
                <c:pt idx="1413">
                  <c:v>1.0823</c:v>
                </c:pt>
                <c:pt idx="1414">
                  <c:v>1.0949</c:v>
                </c:pt>
                <c:pt idx="1415">
                  <c:v>1.0831</c:v>
                </c:pt>
                <c:pt idx="1416">
                  <c:v>1.0960000000000001</c:v>
                </c:pt>
                <c:pt idx="1417">
                  <c:v>1.0895999999999999</c:v>
                </c:pt>
                <c:pt idx="1418">
                  <c:v>1.0629999999999999</c:v>
                </c:pt>
                <c:pt idx="1419">
                  <c:v>1.0597000000000001</c:v>
                </c:pt>
                <c:pt idx="1420">
                  <c:v>1.03</c:v>
                </c:pt>
                <c:pt idx="1421">
                  <c:v>1.0829</c:v>
                </c:pt>
                <c:pt idx="1422">
                  <c:v>1.0761000000000001</c:v>
                </c:pt>
                <c:pt idx="1423">
                  <c:v>1.0181</c:v>
                </c:pt>
                <c:pt idx="1424">
                  <c:v>0.97430000000000005</c:v>
                </c:pt>
                <c:pt idx="1425">
                  <c:v>1.0487</c:v>
                </c:pt>
                <c:pt idx="1426">
                  <c:v>0.98809999999999998</c:v>
                </c:pt>
                <c:pt idx="1427">
                  <c:v>1.0804</c:v>
                </c:pt>
                <c:pt idx="1428">
                  <c:v>1.0604</c:v>
                </c:pt>
                <c:pt idx="1429">
                  <c:v>0.99070000000000003</c:v>
                </c:pt>
                <c:pt idx="1430">
                  <c:v>0.99909999999999999</c:v>
                </c:pt>
                <c:pt idx="1431">
                  <c:v>0.96919999999999995</c:v>
                </c:pt>
                <c:pt idx="1432">
                  <c:v>1.0222</c:v>
                </c:pt>
                <c:pt idx="1433">
                  <c:v>1.0423</c:v>
                </c:pt>
                <c:pt idx="1434">
                  <c:v>0.98850000000000005</c:v>
                </c:pt>
                <c:pt idx="1435">
                  <c:v>1.0478000000000001</c:v>
                </c:pt>
                <c:pt idx="1436">
                  <c:v>1.0766</c:v>
                </c:pt>
                <c:pt idx="1437">
                  <c:v>1.0497000000000001</c:v>
                </c:pt>
                <c:pt idx="1438">
                  <c:v>1.0653999999999999</c:v>
                </c:pt>
                <c:pt idx="1439">
                  <c:v>1.0566</c:v>
                </c:pt>
                <c:pt idx="1440">
                  <c:v>0.9788</c:v>
                </c:pt>
                <c:pt idx="1441">
                  <c:v>0.97499999999999998</c:v>
                </c:pt>
                <c:pt idx="1442">
                  <c:v>0.99219999999999997</c:v>
                </c:pt>
                <c:pt idx="1443">
                  <c:v>1.0051000000000001</c:v>
                </c:pt>
                <c:pt idx="1444">
                  <c:v>0.99619999999999997</c:v>
                </c:pt>
                <c:pt idx="1445">
                  <c:v>1.0581</c:v>
                </c:pt>
                <c:pt idx="1446">
                  <c:v>1.1516</c:v>
                </c:pt>
                <c:pt idx="1447">
                  <c:v>1.1132</c:v>
                </c:pt>
                <c:pt idx="1448">
                  <c:v>1.0646</c:v>
                </c:pt>
                <c:pt idx="1449">
                  <c:v>1.0531999999999999</c:v>
                </c:pt>
                <c:pt idx="1450">
                  <c:v>0.98119999999999996</c:v>
                </c:pt>
                <c:pt idx="1451">
                  <c:v>1.0269999999999999</c:v>
                </c:pt>
                <c:pt idx="1452">
                  <c:v>1.0065999999999999</c:v>
                </c:pt>
                <c:pt idx="1453">
                  <c:v>1.0512999999999999</c:v>
                </c:pt>
                <c:pt idx="1454">
                  <c:v>1.0648</c:v>
                </c:pt>
                <c:pt idx="1455">
                  <c:v>1.0108999999999999</c:v>
                </c:pt>
                <c:pt idx="1456">
                  <c:v>1.0439000000000001</c:v>
                </c:pt>
                <c:pt idx="1457">
                  <c:v>1.079</c:v>
                </c:pt>
                <c:pt idx="1458">
                  <c:v>1.1140000000000001</c:v>
                </c:pt>
                <c:pt idx="1459">
                  <c:v>1.0095000000000001</c:v>
                </c:pt>
                <c:pt idx="1460">
                  <c:v>1.0348999999999999</c:v>
                </c:pt>
                <c:pt idx="1461">
                  <c:v>1.1176999999999999</c:v>
                </c:pt>
                <c:pt idx="1462">
                  <c:v>1.0588</c:v>
                </c:pt>
                <c:pt idx="1463">
                  <c:v>0.93559999999999999</c:v>
                </c:pt>
                <c:pt idx="1464">
                  <c:v>0.85589999999999999</c:v>
                </c:pt>
                <c:pt idx="1465">
                  <c:v>0.89319999999999999</c:v>
                </c:pt>
                <c:pt idx="1466">
                  <c:v>0.95760000000000001</c:v>
                </c:pt>
                <c:pt idx="1467">
                  <c:v>0.98770000000000002</c:v>
                </c:pt>
                <c:pt idx="1468">
                  <c:v>1.0051000000000001</c:v>
                </c:pt>
                <c:pt idx="1469">
                  <c:v>0.98509999999999998</c:v>
                </c:pt>
                <c:pt idx="1470">
                  <c:v>1.0096000000000001</c:v>
                </c:pt>
                <c:pt idx="1471">
                  <c:v>1.0051000000000001</c:v>
                </c:pt>
                <c:pt idx="1472">
                  <c:v>0.99660000000000004</c:v>
                </c:pt>
                <c:pt idx="1473">
                  <c:v>1.0465</c:v>
                </c:pt>
                <c:pt idx="1474">
                  <c:v>0.96040000000000003</c:v>
                </c:pt>
                <c:pt idx="1475">
                  <c:v>1.0590999999999999</c:v>
                </c:pt>
                <c:pt idx="1476">
                  <c:v>1.0024999999999999</c:v>
                </c:pt>
                <c:pt idx="1477">
                  <c:v>0.99650000000000005</c:v>
                </c:pt>
                <c:pt idx="1478">
                  <c:v>1.0253000000000001</c:v>
                </c:pt>
                <c:pt idx="1479">
                  <c:v>1.0377000000000001</c:v>
                </c:pt>
                <c:pt idx="1480">
                  <c:v>1.0404</c:v>
                </c:pt>
                <c:pt idx="1481">
                  <c:v>1.0341</c:v>
                </c:pt>
                <c:pt idx="1482">
                  <c:v>1.0458000000000001</c:v>
                </c:pt>
                <c:pt idx="1483">
                  <c:v>1.0450999999999999</c:v>
                </c:pt>
                <c:pt idx="1484">
                  <c:v>1.0295000000000001</c:v>
                </c:pt>
                <c:pt idx="1485">
                  <c:v>0.98109999999999997</c:v>
                </c:pt>
                <c:pt idx="1486">
                  <c:v>1.0006999999999999</c:v>
                </c:pt>
                <c:pt idx="1487">
                  <c:v>1.0173000000000001</c:v>
                </c:pt>
                <c:pt idx="1488">
                  <c:v>0.9738</c:v>
                </c:pt>
                <c:pt idx="1489">
                  <c:v>1.0055000000000001</c:v>
                </c:pt>
                <c:pt idx="1490">
                  <c:v>1.0006999999999999</c:v>
                </c:pt>
                <c:pt idx="1491">
                  <c:v>1.0713999999999999</c:v>
                </c:pt>
                <c:pt idx="1492">
                  <c:v>1.0629</c:v>
                </c:pt>
                <c:pt idx="1493">
                  <c:v>1.0854999999999999</c:v>
                </c:pt>
                <c:pt idx="1494">
                  <c:v>1.099</c:v>
                </c:pt>
                <c:pt idx="1495">
                  <c:v>1.0508</c:v>
                </c:pt>
                <c:pt idx="1496">
                  <c:v>1.0619000000000001</c:v>
                </c:pt>
                <c:pt idx="1497">
                  <c:v>0.97270000000000001</c:v>
                </c:pt>
                <c:pt idx="1498">
                  <c:v>1.0189999999999999</c:v>
                </c:pt>
                <c:pt idx="1499">
                  <c:v>1.0817000000000001</c:v>
                </c:pt>
                <c:pt idx="1500">
                  <c:v>1.0541</c:v>
                </c:pt>
                <c:pt idx="1501">
                  <c:v>1.1278999999999999</c:v>
                </c:pt>
                <c:pt idx="1502">
                  <c:v>1.0593999999999999</c:v>
                </c:pt>
                <c:pt idx="1503">
                  <c:v>1.1040000000000001</c:v>
                </c:pt>
                <c:pt idx="1504">
                  <c:v>0.9909</c:v>
                </c:pt>
                <c:pt idx="1505">
                  <c:v>0.995</c:v>
                </c:pt>
                <c:pt idx="1506">
                  <c:v>1.0114000000000001</c:v>
                </c:pt>
                <c:pt idx="1507">
                  <c:v>1.0055000000000001</c:v>
                </c:pt>
                <c:pt idx="1508">
                  <c:v>0.98099999999999998</c:v>
                </c:pt>
                <c:pt idx="1509">
                  <c:v>1.006</c:v>
                </c:pt>
                <c:pt idx="1510">
                  <c:v>0.96089999999999998</c:v>
                </c:pt>
                <c:pt idx="1511">
                  <c:v>1.0270999999999999</c:v>
                </c:pt>
                <c:pt idx="1512">
                  <c:v>1.0394000000000001</c:v>
                </c:pt>
                <c:pt idx="1513">
                  <c:v>1.0672999999999999</c:v>
                </c:pt>
                <c:pt idx="1514">
                  <c:v>1.0172000000000001</c:v>
                </c:pt>
                <c:pt idx="1515">
                  <c:v>1.0565</c:v>
                </c:pt>
                <c:pt idx="1516">
                  <c:v>1.0099</c:v>
                </c:pt>
                <c:pt idx="1517">
                  <c:v>1.0276000000000001</c:v>
                </c:pt>
                <c:pt idx="1518">
                  <c:v>1.0407</c:v>
                </c:pt>
                <c:pt idx="1519">
                  <c:v>1.0350999999999999</c:v>
                </c:pt>
                <c:pt idx="1520">
                  <c:v>0.99399999999999999</c:v>
                </c:pt>
                <c:pt idx="1521">
                  <c:v>1.0551999999999999</c:v>
                </c:pt>
                <c:pt idx="1522">
                  <c:v>1.0517000000000001</c:v>
                </c:pt>
                <c:pt idx="1523">
                  <c:v>1.1069</c:v>
                </c:pt>
                <c:pt idx="1524">
                  <c:v>1.1166</c:v>
                </c:pt>
                <c:pt idx="1525">
                  <c:v>1.0546</c:v>
                </c:pt>
                <c:pt idx="1526">
                  <c:v>1.0146999999999999</c:v>
                </c:pt>
                <c:pt idx="1527">
                  <c:v>1.0308999999999999</c:v>
                </c:pt>
                <c:pt idx="1528">
                  <c:v>1.0307999999999999</c:v>
                </c:pt>
                <c:pt idx="1529">
                  <c:v>1.0527</c:v>
                </c:pt>
                <c:pt idx="1530">
                  <c:v>0.98319999999999996</c:v>
                </c:pt>
                <c:pt idx="1531">
                  <c:v>0.95330000000000004</c:v>
                </c:pt>
                <c:pt idx="1532">
                  <c:v>1.0123</c:v>
                </c:pt>
                <c:pt idx="1533">
                  <c:v>1.0094000000000001</c:v>
                </c:pt>
                <c:pt idx="1534">
                  <c:v>0.98870000000000002</c:v>
                </c:pt>
                <c:pt idx="1535">
                  <c:v>0.95930000000000004</c:v>
                </c:pt>
                <c:pt idx="1536">
                  <c:v>1.0113000000000001</c:v>
                </c:pt>
                <c:pt idx="1537">
                  <c:v>1.0228999999999999</c:v>
                </c:pt>
                <c:pt idx="1538">
                  <c:v>0.96889999999999998</c:v>
                </c:pt>
                <c:pt idx="1539">
                  <c:v>1.0186999999999999</c:v>
                </c:pt>
                <c:pt idx="1540">
                  <c:v>1.0109999999999999</c:v>
                </c:pt>
                <c:pt idx="1541">
                  <c:v>1.0123</c:v>
                </c:pt>
                <c:pt idx="1542">
                  <c:v>0.96919999999999995</c:v>
                </c:pt>
                <c:pt idx="1543">
                  <c:v>1.0066999999999999</c:v>
                </c:pt>
                <c:pt idx="1544">
                  <c:v>1.028</c:v>
                </c:pt>
                <c:pt idx="1545">
                  <c:v>1.0201</c:v>
                </c:pt>
                <c:pt idx="1546">
                  <c:v>1.016</c:v>
                </c:pt>
                <c:pt idx="1547">
                  <c:v>1.0458000000000001</c:v>
                </c:pt>
                <c:pt idx="1548">
                  <c:v>0.98250000000000004</c:v>
                </c:pt>
                <c:pt idx="1549">
                  <c:v>1.0071000000000001</c:v>
                </c:pt>
                <c:pt idx="1550">
                  <c:v>0.9879</c:v>
                </c:pt>
                <c:pt idx="1551">
                  <c:v>1.0014000000000001</c:v>
                </c:pt>
                <c:pt idx="1552">
                  <c:v>1.0195000000000001</c:v>
                </c:pt>
                <c:pt idx="1553">
                  <c:v>1.0339</c:v>
                </c:pt>
                <c:pt idx="1554">
                  <c:v>1.0114000000000001</c:v>
                </c:pt>
                <c:pt idx="1555">
                  <c:v>1.0668</c:v>
                </c:pt>
                <c:pt idx="1556">
                  <c:v>1.0748</c:v>
                </c:pt>
                <c:pt idx="1557">
                  <c:v>1.1178999999999999</c:v>
                </c:pt>
                <c:pt idx="1558">
                  <c:v>1.1022000000000001</c:v>
                </c:pt>
                <c:pt idx="1559">
                  <c:v>1.0395000000000001</c:v>
                </c:pt>
                <c:pt idx="1560">
                  <c:v>1.01</c:v>
                </c:pt>
                <c:pt idx="1561">
                  <c:v>1.0790999999999999</c:v>
                </c:pt>
                <c:pt idx="1562">
                  <c:v>1.0567</c:v>
                </c:pt>
                <c:pt idx="1563">
                  <c:v>1.0707</c:v>
                </c:pt>
                <c:pt idx="1564">
                  <c:v>1.0315000000000001</c:v>
                </c:pt>
                <c:pt idx="1565">
                  <c:v>1.1068</c:v>
                </c:pt>
                <c:pt idx="1566">
                  <c:v>1.0759000000000001</c:v>
                </c:pt>
                <c:pt idx="1567">
                  <c:v>1.0858000000000001</c:v>
                </c:pt>
                <c:pt idx="1568">
                  <c:v>1.0684</c:v>
                </c:pt>
                <c:pt idx="1569">
                  <c:v>1.0630999999999999</c:v>
                </c:pt>
                <c:pt idx="1570">
                  <c:v>1.0851</c:v>
                </c:pt>
                <c:pt idx="1571">
                  <c:v>1.0633999999999999</c:v>
                </c:pt>
                <c:pt idx="1572">
                  <c:v>1.0878000000000001</c:v>
                </c:pt>
                <c:pt idx="1573">
                  <c:v>1.1153999999999999</c:v>
                </c:pt>
                <c:pt idx="1574">
                  <c:v>1.0595000000000001</c:v>
                </c:pt>
                <c:pt idx="1575">
                  <c:v>1.0765</c:v>
                </c:pt>
                <c:pt idx="1576">
                  <c:v>1.0429999999999999</c:v>
                </c:pt>
                <c:pt idx="1577">
                  <c:v>1.0003</c:v>
                </c:pt>
                <c:pt idx="1578">
                  <c:v>1.0404</c:v>
                </c:pt>
                <c:pt idx="1579">
                  <c:v>1.0321</c:v>
                </c:pt>
                <c:pt idx="1580">
                  <c:v>1.0901000000000001</c:v>
                </c:pt>
                <c:pt idx="1581">
                  <c:v>1.0328999999999999</c:v>
                </c:pt>
                <c:pt idx="1582">
                  <c:v>1.0028999999999999</c:v>
                </c:pt>
                <c:pt idx="1583">
                  <c:v>1.0224</c:v>
                </c:pt>
                <c:pt idx="1584">
                  <c:v>1.0027999999999999</c:v>
                </c:pt>
                <c:pt idx="1585">
                  <c:v>0.96989999999999998</c:v>
                </c:pt>
                <c:pt idx="1586">
                  <c:v>1.0039</c:v>
                </c:pt>
                <c:pt idx="1587">
                  <c:v>0.96919999999999995</c:v>
                </c:pt>
                <c:pt idx="1588">
                  <c:v>1.0233000000000001</c:v>
                </c:pt>
                <c:pt idx="1589">
                  <c:v>1.0111000000000001</c:v>
                </c:pt>
                <c:pt idx="1590">
                  <c:v>1.0207999999999999</c:v>
                </c:pt>
                <c:pt idx="1591">
                  <c:v>1.0487</c:v>
                </c:pt>
                <c:pt idx="1592">
                  <c:v>1.089</c:v>
                </c:pt>
                <c:pt idx="1593">
                  <c:v>1.0854999999999999</c:v>
                </c:pt>
                <c:pt idx="1594">
                  <c:v>1.0507</c:v>
                </c:pt>
                <c:pt idx="1595">
                  <c:v>0.97829999999999995</c:v>
                </c:pt>
                <c:pt idx="1596">
                  <c:v>1.0439000000000001</c:v>
                </c:pt>
                <c:pt idx="1597">
                  <c:v>1.1003000000000001</c:v>
                </c:pt>
                <c:pt idx="1598">
                  <c:v>1.0746</c:v>
                </c:pt>
                <c:pt idx="1599">
                  <c:v>1.0664</c:v>
                </c:pt>
                <c:pt idx="1600">
                  <c:v>1.0263</c:v>
                </c:pt>
                <c:pt idx="1601">
                  <c:v>1.0509999999999999</c:v>
                </c:pt>
                <c:pt idx="1602">
                  <c:v>1.0593999999999999</c:v>
                </c:pt>
                <c:pt idx="1603">
                  <c:v>1.0225</c:v>
                </c:pt>
                <c:pt idx="1604">
                  <c:v>1.0327</c:v>
                </c:pt>
                <c:pt idx="1605">
                  <c:v>1.0667</c:v>
                </c:pt>
                <c:pt idx="1606">
                  <c:v>1.0419</c:v>
                </c:pt>
                <c:pt idx="1607">
                  <c:v>0.98109999999999997</c:v>
                </c:pt>
                <c:pt idx="1608">
                  <c:v>1.0125999999999999</c:v>
                </c:pt>
                <c:pt idx="1609">
                  <c:v>1.0123</c:v>
                </c:pt>
                <c:pt idx="1610">
                  <c:v>1.0569999999999999</c:v>
                </c:pt>
                <c:pt idx="1611">
                  <c:v>1.0306999999999999</c:v>
                </c:pt>
                <c:pt idx="1612">
                  <c:v>1.0265</c:v>
                </c:pt>
                <c:pt idx="1613">
                  <c:v>1.0197000000000001</c:v>
                </c:pt>
                <c:pt idx="1614">
                  <c:v>1.0375000000000001</c:v>
                </c:pt>
                <c:pt idx="1615">
                  <c:v>1.0145</c:v>
                </c:pt>
                <c:pt idx="1616">
                  <c:v>1.1041000000000001</c:v>
                </c:pt>
                <c:pt idx="1617">
                  <c:v>1.1228</c:v>
                </c:pt>
                <c:pt idx="1618">
                  <c:v>1.1323000000000001</c:v>
                </c:pt>
                <c:pt idx="1619">
                  <c:v>1.1428</c:v>
                </c:pt>
                <c:pt idx="1620">
                  <c:v>1.0465</c:v>
                </c:pt>
                <c:pt idx="1621">
                  <c:v>1.0780000000000001</c:v>
                </c:pt>
                <c:pt idx="1622">
                  <c:v>1.0677000000000001</c:v>
                </c:pt>
                <c:pt idx="1623">
                  <c:v>1.012</c:v>
                </c:pt>
                <c:pt idx="1624">
                  <c:v>1.0616000000000001</c:v>
                </c:pt>
                <c:pt idx="1625">
                  <c:v>1.0714999999999999</c:v>
                </c:pt>
                <c:pt idx="1626">
                  <c:v>1.0603</c:v>
                </c:pt>
                <c:pt idx="1627">
                  <c:v>1.0479000000000001</c:v>
                </c:pt>
                <c:pt idx="1628">
                  <c:v>1.046</c:v>
                </c:pt>
                <c:pt idx="1629">
                  <c:v>1.0396000000000001</c:v>
                </c:pt>
                <c:pt idx="1630">
                  <c:v>1.0780000000000001</c:v>
                </c:pt>
                <c:pt idx="1631">
                  <c:v>1.0247999999999999</c:v>
                </c:pt>
                <c:pt idx="1632">
                  <c:v>1.0066999999999999</c:v>
                </c:pt>
                <c:pt idx="1633">
                  <c:v>0.9718</c:v>
                </c:pt>
                <c:pt idx="1634">
                  <c:v>1.0624</c:v>
                </c:pt>
                <c:pt idx="1635">
                  <c:v>1.0901000000000001</c:v>
                </c:pt>
                <c:pt idx="1636">
                  <c:v>1.0125999999999999</c:v>
                </c:pt>
                <c:pt idx="1637">
                  <c:v>1.0431999999999999</c:v>
                </c:pt>
                <c:pt idx="1638">
                  <c:v>1.077</c:v>
                </c:pt>
                <c:pt idx="1639">
                  <c:v>1.0677000000000001</c:v>
                </c:pt>
                <c:pt idx="1640">
                  <c:v>1.0286</c:v>
                </c:pt>
                <c:pt idx="1641">
                  <c:v>1.0192000000000001</c:v>
                </c:pt>
                <c:pt idx="1642">
                  <c:v>1.0529999999999999</c:v>
                </c:pt>
                <c:pt idx="1643">
                  <c:v>1.0553999999999999</c:v>
                </c:pt>
                <c:pt idx="1644">
                  <c:v>1.1052999999999999</c:v>
                </c:pt>
                <c:pt idx="1645">
                  <c:v>1.0389999999999999</c:v>
                </c:pt>
                <c:pt idx="1646">
                  <c:v>0.995</c:v>
                </c:pt>
                <c:pt idx="1647">
                  <c:v>0.98340000000000005</c:v>
                </c:pt>
                <c:pt idx="1648">
                  <c:v>1.0069999999999999</c:v>
                </c:pt>
                <c:pt idx="1649">
                  <c:v>1.0055000000000001</c:v>
                </c:pt>
                <c:pt idx="1650">
                  <c:v>1.0007999999999999</c:v>
                </c:pt>
                <c:pt idx="1651">
                  <c:v>1.0237000000000001</c:v>
                </c:pt>
                <c:pt idx="1652">
                  <c:v>1.1006</c:v>
                </c:pt>
                <c:pt idx="1653">
                  <c:v>1.1428</c:v>
                </c:pt>
                <c:pt idx="1654">
                  <c:v>1.1298999999999999</c:v>
                </c:pt>
                <c:pt idx="1655">
                  <c:v>1.1950000000000001</c:v>
                </c:pt>
                <c:pt idx="1656">
                  <c:v>1.1053999999999999</c:v>
                </c:pt>
                <c:pt idx="1657">
                  <c:v>1.0938000000000001</c:v>
                </c:pt>
                <c:pt idx="1658">
                  <c:v>1.0071000000000001</c:v>
                </c:pt>
                <c:pt idx="1659">
                  <c:v>1.0762</c:v>
                </c:pt>
                <c:pt idx="1660">
                  <c:v>1.0991</c:v>
                </c:pt>
                <c:pt idx="1661">
                  <c:v>1.0911999999999999</c:v>
                </c:pt>
                <c:pt idx="1662">
                  <c:v>1.1626000000000001</c:v>
                </c:pt>
                <c:pt idx="1663">
                  <c:v>1.036</c:v>
                </c:pt>
                <c:pt idx="1664">
                  <c:v>1.0488</c:v>
                </c:pt>
                <c:pt idx="1665">
                  <c:v>1.1404000000000001</c:v>
                </c:pt>
                <c:pt idx="1666">
                  <c:v>1.1629</c:v>
                </c:pt>
                <c:pt idx="1667">
                  <c:v>1.0593999999999999</c:v>
                </c:pt>
                <c:pt idx="1668">
                  <c:v>1.1382000000000001</c:v>
                </c:pt>
                <c:pt idx="1669">
                  <c:v>1.0710999999999999</c:v>
                </c:pt>
                <c:pt idx="1670">
                  <c:v>1.1305000000000001</c:v>
                </c:pt>
                <c:pt idx="1671">
                  <c:v>1.2030000000000001</c:v>
                </c:pt>
                <c:pt idx="1672">
                  <c:v>1.1823999999999999</c:v>
                </c:pt>
                <c:pt idx="1673">
                  <c:v>1.1215999999999999</c:v>
                </c:pt>
                <c:pt idx="1674">
                  <c:v>1.1295999999999999</c:v>
                </c:pt>
                <c:pt idx="1675">
                  <c:v>1.1431</c:v>
                </c:pt>
                <c:pt idx="1676">
                  <c:v>1.0692999999999999</c:v>
                </c:pt>
                <c:pt idx="1677">
                  <c:v>1.0792999999999999</c:v>
                </c:pt>
                <c:pt idx="1678">
                  <c:v>1.155</c:v>
                </c:pt>
                <c:pt idx="1679">
                  <c:v>1.1538999999999999</c:v>
                </c:pt>
                <c:pt idx="1680">
                  <c:v>1.0809</c:v>
                </c:pt>
                <c:pt idx="1681">
                  <c:v>1.0941000000000001</c:v>
                </c:pt>
                <c:pt idx="1682">
                  <c:v>1.1839999999999999</c:v>
                </c:pt>
                <c:pt idx="1683">
                  <c:v>1.1678999999999999</c:v>
                </c:pt>
                <c:pt idx="1684">
                  <c:v>1.2005999999999999</c:v>
                </c:pt>
                <c:pt idx="1685">
                  <c:v>1.1942999999999999</c:v>
                </c:pt>
                <c:pt idx="1686">
                  <c:v>1.1940999999999999</c:v>
                </c:pt>
                <c:pt idx="1687">
                  <c:v>1.1660999999999999</c:v>
                </c:pt>
                <c:pt idx="1688">
                  <c:v>1.1724000000000001</c:v>
                </c:pt>
                <c:pt idx="1689">
                  <c:v>1.1817</c:v>
                </c:pt>
                <c:pt idx="1690">
                  <c:v>1.1508</c:v>
                </c:pt>
                <c:pt idx="1691">
                  <c:v>1.1809000000000001</c:v>
                </c:pt>
                <c:pt idx="1692">
                  <c:v>1.2271000000000001</c:v>
                </c:pt>
                <c:pt idx="1693">
                  <c:v>1.1028</c:v>
                </c:pt>
                <c:pt idx="1694">
                  <c:v>1.105</c:v>
                </c:pt>
                <c:pt idx="1695">
                  <c:v>1.1073999999999999</c:v>
                </c:pt>
                <c:pt idx="1696">
                  <c:v>1.0921000000000001</c:v>
                </c:pt>
                <c:pt idx="1697">
                  <c:v>1.1126</c:v>
                </c:pt>
                <c:pt idx="1698">
                  <c:v>1.0563</c:v>
                </c:pt>
                <c:pt idx="1699">
                  <c:v>1.0596000000000001</c:v>
                </c:pt>
                <c:pt idx="1700">
                  <c:v>1.0721000000000001</c:v>
                </c:pt>
                <c:pt idx="1701">
                  <c:v>1.1133999999999999</c:v>
                </c:pt>
                <c:pt idx="1702">
                  <c:v>1.0521</c:v>
                </c:pt>
                <c:pt idx="1703">
                  <c:v>1.0731999999999999</c:v>
                </c:pt>
                <c:pt idx="1704">
                  <c:v>1.1154999999999999</c:v>
                </c:pt>
                <c:pt idx="1705">
                  <c:v>1.121</c:v>
                </c:pt>
                <c:pt idx="1706">
                  <c:v>1.1032999999999999</c:v>
                </c:pt>
                <c:pt idx="1707">
                  <c:v>1.1027</c:v>
                </c:pt>
                <c:pt idx="1708">
                  <c:v>1.1713</c:v>
                </c:pt>
                <c:pt idx="1709">
                  <c:v>1.2021999999999999</c:v>
                </c:pt>
                <c:pt idx="1710">
                  <c:v>1.214</c:v>
                </c:pt>
                <c:pt idx="1711">
                  <c:v>1.1646000000000001</c:v>
                </c:pt>
                <c:pt idx="1712">
                  <c:v>1.2153</c:v>
                </c:pt>
                <c:pt idx="1713">
                  <c:v>1.2506999999999999</c:v>
                </c:pt>
                <c:pt idx="1714">
                  <c:v>1.3019000000000001</c:v>
                </c:pt>
                <c:pt idx="1715">
                  <c:v>1.2892999999999999</c:v>
                </c:pt>
                <c:pt idx="1716">
                  <c:v>1.2373000000000001</c:v>
                </c:pt>
                <c:pt idx="1717">
                  <c:v>1.1814</c:v>
                </c:pt>
                <c:pt idx="1718">
                  <c:v>1.159</c:v>
                </c:pt>
                <c:pt idx="1719">
                  <c:v>1.1065</c:v>
                </c:pt>
                <c:pt idx="1720">
                  <c:v>1.1395999999999999</c:v>
                </c:pt>
                <c:pt idx="1721">
                  <c:v>1.1708000000000001</c:v>
                </c:pt>
                <c:pt idx="1722">
                  <c:v>1.2009000000000001</c:v>
                </c:pt>
                <c:pt idx="1723">
                  <c:v>1.2453000000000001</c:v>
                </c:pt>
                <c:pt idx="1724">
                  <c:v>1.3182</c:v>
                </c:pt>
                <c:pt idx="1725">
                  <c:v>1.3226</c:v>
                </c:pt>
                <c:pt idx="1726">
                  <c:v>1.2555000000000001</c:v>
                </c:pt>
                <c:pt idx="1727">
                  <c:v>1.1865000000000001</c:v>
                </c:pt>
                <c:pt idx="1728">
                  <c:v>1.1806000000000001</c:v>
                </c:pt>
                <c:pt idx="1729">
                  <c:v>1.1920999999999999</c:v>
                </c:pt>
                <c:pt idx="1730">
                  <c:v>1.1255999999999999</c:v>
                </c:pt>
                <c:pt idx="1731">
                  <c:v>1.1363000000000001</c:v>
                </c:pt>
                <c:pt idx="1732">
                  <c:v>1.161</c:v>
                </c:pt>
                <c:pt idx="1733">
                  <c:v>1.1415</c:v>
                </c:pt>
                <c:pt idx="1734">
                  <c:v>1.1448</c:v>
                </c:pt>
                <c:pt idx="1735">
                  <c:v>1.1434</c:v>
                </c:pt>
                <c:pt idx="1736">
                  <c:v>1.1288</c:v>
                </c:pt>
                <c:pt idx="1737">
                  <c:v>1.0583</c:v>
                </c:pt>
                <c:pt idx="1738">
                  <c:v>1.1306</c:v>
                </c:pt>
                <c:pt idx="1739">
                  <c:v>1.1473</c:v>
                </c:pt>
                <c:pt idx="1740">
                  <c:v>1.1382000000000001</c:v>
                </c:pt>
                <c:pt idx="1741">
                  <c:v>1.0818000000000001</c:v>
                </c:pt>
                <c:pt idx="1742">
                  <c:v>1.0801000000000001</c:v>
                </c:pt>
                <c:pt idx="1743">
                  <c:v>1.0656000000000001</c:v>
                </c:pt>
                <c:pt idx="1744">
                  <c:v>1.0875999999999999</c:v>
                </c:pt>
                <c:pt idx="1745">
                  <c:v>1.0438000000000001</c:v>
                </c:pt>
                <c:pt idx="1746">
                  <c:v>1.0419</c:v>
                </c:pt>
                <c:pt idx="1747">
                  <c:v>1.1176999999999999</c:v>
                </c:pt>
                <c:pt idx="1748">
                  <c:v>1.1077999999999999</c:v>
                </c:pt>
                <c:pt idx="1749">
                  <c:v>1.1043000000000001</c:v>
                </c:pt>
                <c:pt idx="1750">
                  <c:v>1.0928</c:v>
                </c:pt>
                <c:pt idx="1751">
                  <c:v>1.1034999999999999</c:v>
                </c:pt>
                <c:pt idx="1752">
                  <c:v>1.0895999999999999</c:v>
                </c:pt>
                <c:pt idx="1753">
                  <c:v>1.0427</c:v>
                </c:pt>
                <c:pt idx="1754">
                  <c:v>1.0512999999999999</c:v>
                </c:pt>
                <c:pt idx="1755">
                  <c:v>1.052</c:v>
                </c:pt>
                <c:pt idx="1756">
                  <c:v>1.0339</c:v>
                </c:pt>
                <c:pt idx="1757">
                  <c:v>1.0361</c:v>
                </c:pt>
                <c:pt idx="1758">
                  <c:v>1.0748</c:v>
                </c:pt>
                <c:pt idx="1759">
                  <c:v>1.0724</c:v>
                </c:pt>
                <c:pt idx="1760">
                  <c:v>1.1519999999999999</c:v>
                </c:pt>
                <c:pt idx="1761">
                  <c:v>1.1108</c:v>
                </c:pt>
                <c:pt idx="1762">
                  <c:v>1.1419999999999999</c:v>
                </c:pt>
                <c:pt idx="1763">
                  <c:v>1.1176999999999999</c:v>
                </c:pt>
                <c:pt idx="1764">
                  <c:v>1.0979000000000001</c:v>
                </c:pt>
                <c:pt idx="1765">
                  <c:v>1.1081000000000001</c:v>
                </c:pt>
                <c:pt idx="1766">
                  <c:v>1.1273</c:v>
                </c:pt>
                <c:pt idx="1767">
                  <c:v>1.1312</c:v>
                </c:pt>
                <c:pt idx="1768">
                  <c:v>1.1133</c:v>
                </c:pt>
                <c:pt idx="1769">
                  <c:v>1.083</c:v>
                </c:pt>
                <c:pt idx="1770">
                  <c:v>1.1176999999999999</c:v>
                </c:pt>
                <c:pt idx="1771">
                  <c:v>1.101</c:v>
                </c:pt>
                <c:pt idx="1772">
                  <c:v>1.109</c:v>
                </c:pt>
                <c:pt idx="1773">
                  <c:v>1.1317999999999999</c:v>
                </c:pt>
                <c:pt idx="1774">
                  <c:v>1.0996999999999999</c:v>
                </c:pt>
                <c:pt idx="1775">
                  <c:v>1.0593999999999999</c:v>
                </c:pt>
                <c:pt idx="1776">
                  <c:v>1.0907</c:v>
                </c:pt>
                <c:pt idx="1777">
                  <c:v>1.1191</c:v>
                </c:pt>
                <c:pt idx="1778">
                  <c:v>1.2081999999999999</c:v>
                </c:pt>
                <c:pt idx="1779">
                  <c:v>1.1623000000000001</c:v>
                </c:pt>
                <c:pt idx="1780">
                  <c:v>1.1125</c:v>
                </c:pt>
                <c:pt idx="1781">
                  <c:v>1.1048</c:v>
                </c:pt>
                <c:pt idx="1782">
                  <c:v>1.0642</c:v>
                </c:pt>
                <c:pt idx="1783">
                  <c:v>1.0740000000000001</c:v>
                </c:pt>
                <c:pt idx="1784">
                  <c:v>1.0954999999999999</c:v>
                </c:pt>
                <c:pt idx="1785">
                  <c:v>1.0925</c:v>
                </c:pt>
                <c:pt idx="1786">
                  <c:v>1.1422000000000001</c:v>
                </c:pt>
                <c:pt idx="1787">
                  <c:v>1.1106</c:v>
                </c:pt>
                <c:pt idx="1788">
                  <c:v>1.0687</c:v>
                </c:pt>
                <c:pt idx="1789">
                  <c:v>1.0696000000000001</c:v>
                </c:pt>
                <c:pt idx="1790">
                  <c:v>1.0337000000000001</c:v>
                </c:pt>
                <c:pt idx="1791">
                  <c:v>1.0835999999999999</c:v>
                </c:pt>
                <c:pt idx="1792">
                  <c:v>1.125</c:v>
                </c:pt>
                <c:pt idx="1793">
                  <c:v>1.1121000000000001</c:v>
                </c:pt>
                <c:pt idx="1794">
                  <c:v>1.0702</c:v>
                </c:pt>
                <c:pt idx="1795">
                  <c:v>1.0185</c:v>
                </c:pt>
                <c:pt idx="1796">
                  <c:v>1.0572999999999999</c:v>
                </c:pt>
                <c:pt idx="1797">
                  <c:v>1.0732999999999999</c:v>
                </c:pt>
                <c:pt idx="1798">
                  <c:v>1.1477999999999999</c:v>
                </c:pt>
                <c:pt idx="1799">
                  <c:v>1.1203000000000001</c:v>
                </c:pt>
                <c:pt idx="1800">
                  <c:v>1.1037999999999999</c:v>
                </c:pt>
                <c:pt idx="1801">
                  <c:v>1.1081000000000001</c:v>
                </c:pt>
                <c:pt idx="1802">
                  <c:v>1.0767</c:v>
                </c:pt>
                <c:pt idx="1803">
                  <c:v>1.0444</c:v>
                </c:pt>
                <c:pt idx="1804">
                  <c:v>1.0765</c:v>
                </c:pt>
                <c:pt idx="1805">
                  <c:v>1.0907</c:v>
                </c:pt>
                <c:pt idx="1806">
                  <c:v>1.0953999999999999</c:v>
                </c:pt>
                <c:pt idx="1807">
                  <c:v>1.0841000000000001</c:v>
                </c:pt>
                <c:pt idx="1808">
                  <c:v>1.1453</c:v>
                </c:pt>
                <c:pt idx="1809">
                  <c:v>1.0678000000000001</c:v>
                </c:pt>
                <c:pt idx="1810">
                  <c:v>1.1273</c:v>
                </c:pt>
                <c:pt idx="1811">
                  <c:v>1.1656</c:v>
                </c:pt>
                <c:pt idx="1812">
                  <c:v>1.157</c:v>
                </c:pt>
                <c:pt idx="1813">
                  <c:v>1.1477999999999999</c:v>
                </c:pt>
                <c:pt idx="1814">
                  <c:v>1.1248</c:v>
                </c:pt>
                <c:pt idx="1815">
                  <c:v>1.1895</c:v>
                </c:pt>
                <c:pt idx="1816">
                  <c:v>1.2181999999999999</c:v>
                </c:pt>
                <c:pt idx="1817">
                  <c:v>1.1497999999999999</c:v>
                </c:pt>
                <c:pt idx="1818">
                  <c:v>1.111</c:v>
                </c:pt>
                <c:pt idx="1819">
                  <c:v>1.1572</c:v>
                </c:pt>
                <c:pt idx="1820">
                  <c:v>1.1283000000000001</c:v>
                </c:pt>
                <c:pt idx="1821">
                  <c:v>1.1532</c:v>
                </c:pt>
                <c:pt idx="1822">
                  <c:v>1.1203000000000001</c:v>
                </c:pt>
                <c:pt idx="1823">
                  <c:v>1.1080000000000001</c:v>
                </c:pt>
                <c:pt idx="1824">
                  <c:v>1.1418999999999999</c:v>
                </c:pt>
                <c:pt idx="1825">
                  <c:v>1.1323000000000001</c:v>
                </c:pt>
                <c:pt idx="1826">
                  <c:v>1.1111</c:v>
                </c:pt>
                <c:pt idx="1827">
                  <c:v>1.1772</c:v>
                </c:pt>
                <c:pt idx="1828">
                  <c:v>1.1211</c:v>
                </c:pt>
                <c:pt idx="1829">
                  <c:v>1.0687</c:v>
                </c:pt>
                <c:pt idx="1830">
                  <c:v>1.0643</c:v>
                </c:pt>
                <c:pt idx="1831">
                  <c:v>1.0908</c:v>
                </c:pt>
                <c:pt idx="1832">
                  <c:v>1.0716000000000001</c:v>
                </c:pt>
                <c:pt idx="1833">
                  <c:v>1.0483</c:v>
                </c:pt>
                <c:pt idx="1834">
                  <c:v>0.99339999999999995</c:v>
                </c:pt>
                <c:pt idx="1835">
                  <c:v>1.0743</c:v>
                </c:pt>
                <c:pt idx="1836">
                  <c:v>0.99570000000000003</c:v>
                </c:pt>
                <c:pt idx="1837">
                  <c:v>0.97819999999999996</c:v>
                </c:pt>
                <c:pt idx="1838">
                  <c:v>1.0223</c:v>
                </c:pt>
                <c:pt idx="1839">
                  <c:v>1.0712999999999999</c:v>
                </c:pt>
                <c:pt idx="1840">
                  <c:v>1.1354</c:v>
                </c:pt>
                <c:pt idx="1841">
                  <c:v>1.0533999999999999</c:v>
                </c:pt>
                <c:pt idx="1842">
                  <c:v>1.0202</c:v>
                </c:pt>
                <c:pt idx="1843">
                  <c:v>1.0531999999999999</c:v>
                </c:pt>
                <c:pt idx="1844">
                  <c:v>1.0455000000000001</c:v>
                </c:pt>
                <c:pt idx="1845">
                  <c:v>1.0047999999999999</c:v>
                </c:pt>
                <c:pt idx="1846">
                  <c:v>1.0107999999999999</c:v>
                </c:pt>
                <c:pt idx="1847">
                  <c:v>1.0132000000000001</c:v>
                </c:pt>
                <c:pt idx="1848">
                  <c:v>1.0470999999999999</c:v>
                </c:pt>
                <c:pt idx="1849">
                  <c:v>0.997</c:v>
                </c:pt>
                <c:pt idx="1850">
                  <c:v>0.9929</c:v>
                </c:pt>
                <c:pt idx="1851">
                  <c:v>0.96709999999999996</c:v>
                </c:pt>
                <c:pt idx="1852">
                  <c:v>0.99460000000000004</c:v>
                </c:pt>
                <c:pt idx="1853">
                  <c:v>0.98699999999999999</c:v>
                </c:pt>
                <c:pt idx="1854">
                  <c:v>0.97299999999999998</c:v>
                </c:pt>
                <c:pt idx="1855">
                  <c:v>1.0007999999999999</c:v>
                </c:pt>
                <c:pt idx="1856">
                  <c:v>0.97199999999999998</c:v>
                </c:pt>
                <c:pt idx="1857">
                  <c:v>1.0143</c:v>
                </c:pt>
                <c:pt idx="1858">
                  <c:v>0.98019999999999996</c:v>
                </c:pt>
                <c:pt idx="1859">
                  <c:v>1.0275000000000001</c:v>
                </c:pt>
                <c:pt idx="1860">
                  <c:v>1.0491999999999999</c:v>
                </c:pt>
                <c:pt idx="1861">
                  <c:v>1.0339</c:v>
                </c:pt>
                <c:pt idx="1862">
                  <c:v>1.0929</c:v>
                </c:pt>
                <c:pt idx="1863">
                  <c:v>1.0584</c:v>
                </c:pt>
                <c:pt idx="1864">
                  <c:v>1.0730999999999999</c:v>
                </c:pt>
                <c:pt idx="1865">
                  <c:v>1.0295000000000001</c:v>
                </c:pt>
                <c:pt idx="1866">
                  <c:v>1.0223</c:v>
                </c:pt>
                <c:pt idx="1867">
                  <c:v>1.0585</c:v>
                </c:pt>
                <c:pt idx="1868">
                  <c:v>1.0730999999999999</c:v>
                </c:pt>
                <c:pt idx="1869">
                  <c:v>1.0236000000000001</c:v>
                </c:pt>
                <c:pt idx="1870">
                  <c:v>1.0014000000000001</c:v>
                </c:pt>
                <c:pt idx="1871">
                  <c:v>1.0173000000000001</c:v>
                </c:pt>
                <c:pt idx="1872">
                  <c:v>0.98760000000000003</c:v>
                </c:pt>
                <c:pt idx="1873">
                  <c:v>0.99650000000000005</c:v>
                </c:pt>
                <c:pt idx="1874">
                  <c:v>1.0333000000000001</c:v>
                </c:pt>
                <c:pt idx="1875">
                  <c:v>1.0469999999999999</c:v>
                </c:pt>
                <c:pt idx="1876">
                  <c:v>0.99619999999999997</c:v>
                </c:pt>
                <c:pt idx="1877">
                  <c:v>1.0584</c:v>
                </c:pt>
                <c:pt idx="1878">
                  <c:v>1.0198</c:v>
                </c:pt>
                <c:pt idx="1879">
                  <c:v>1.0388999999999999</c:v>
                </c:pt>
                <c:pt idx="1880">
                  <c:v>1.0995999999999999</c:v>
                </c:pt>
                <c:pt idx="1881">
                  <c:v>1.0972999999999999</c:v>
                </c:pt>
                <c:pt idx="1882">
                  <c:v>1.0285</c:v>
                </c:pt>
                <c:pt idx="1883">
                  <c:v>1.0097</c:v>
                </c:pt>
                <c:pt idx="1884">
                  <c:v>0.98499999999999999</c:v>
                </c:pt>
                <c:pt idx="1885">
                  <c:v>1.0327</c:v>
                </c:pt>
                <c:pt idx="1886">
                  <c:v>0.96930000000000005</c:v>
                </c:pt>
                <c:pt idx="1887">
                  <c:v>0.91239999999999999</c:v>
                </c:pt>
                <c:pt idx="1888">
                  <c:v>1.0009999999999999</c:v>
                </c:pt>
                <c:pt idx="1889">
                  <c:v>1.0167999999999999</c:v>
                </c:pt>
                <c:pt idx="1890">
                  <c:v>0.95109999999999995</c:v>
                </c:pt>
                <c:pt idx="1891">
                  <c:v>1.0150999999999999</c:v>
                </c:pt>
                <c:pt idx="1892">
                  <c:v>1.0167999999999999</c:v>
                </c:pt>
                <c:pt idx="1893">
                  <c:v>1.0048999999999999</c:v>
                </c:pt>
                <c:pt idx="1894">
                  <c:v>1.0663</c:v>
                </c:pt>
                <c:pt idx="1895">
                  <c:v>1.1113</c:v>
                </c:pt>
                <c:pt idx="1896">
                  <c:v>1.0422</c:v>
                </c:pt>
                <c:pt idx="1897">
                  <c:v>1.0629</c:v>
                </c:pt>
                <c:pt idx="1898">
                  <c:v>1.0730999999999999</c:v>
                </c:pt>
                <c:pt idx="1899">
                  <c:v>1.0157</c:v>
                </c:pt>
                <c:pt idx="1900">
                  <c:v>1.0202</c:v>
                </c:pt>
                <c:pt idx="1901">
                  <c:v>1.0188999999999999</c:v>
                </c:pt>
                <c:pt idx="1902">
                  <c:v>1.0424</c:v>
                </c:pt>
                <c:pt idx="1903">
                  <c:v>1.0129999999999999</c:v>
                </c:pt>
                <c:pt idx="1904">
                  <c:v>0.98089999999999999</c:v>
                </c:pt>
                <c:pt idx="1905">
                  <c:v>1.0749</c:v>
                </c:pt>
                <c:pt idx="1906">
                  <c:v>1.0285</c:v>
                </c:pt>
                <c:pt idx="1907">
                  <c:v>1.0036</c:v>
                </c:pt>
                <c:pt idx="1908">
                  <c:v>0.96689999999999998</c:v>
                </c:pt>
                <c:pt idx="1909">
                  <c:v>1.0239</c:v>
                </c:pt>
                <c:pt idx="1910">
                  <c:v>1.0288999999999999</c:v>
                </c:pt>
                <c:pt idx="1911">
                  <c:v>0.92920000000000003</c:v>
                </c:pt>
                <c:pt idx="1912">
                  <c:v>0.91779999999999995</c:v>
                </c:pt>
                <c:pt idx="1913">
                  <c:v>0.99760000000000004</c:v>
                </c:pt>
                <c:pt idx="1914">
                  <c:v>0.9778</c:v>
                </c:pt>
                <c:pt idx="1915">
                  <c:v>0.97240000000000004</c:v>
                </c:pt>
                <c:pt idx="1916">
                  <c:v>0.93689999999999996</c:v>
                </c:pt>
                <c:pt idx="1917">
                  <c:v>0.94440000000000002</c:v>
                </c:pt>
                <c:pt idx="1918">
                  <c:v>1.0288999999999999</c:v>
                </c:pt>
                <c:pt idx="1919">
                  <c:v>0.98040000000000005</c:v>
                </c:pt>
                <c:pt idx="1920">
                  <c:v>0.9657</c:v>
                </c:pt>
                <c:pt idx="1921">
                  <c:v>0.97030000000000005</c:v>
                </c:pt>
                <c:pt idx="1922">
                  <c:v>0.91210000000000002</c:v>
                </c:pt>
                <c:pt idx="1923">
                  <c:v>0.92930000000000001</c:v>
                </c:pt>
                <c:pt idx="1924">
                  <c:v>0.94669999999999999</c:v>
                </c:pt>
                <c:pt idx="1925">
                  <c:v>1.0751999999999999</c:v>
                </c:pt>
                <c:pt idx="1926">
                  <c:v>1.0274000000000001</c:v>
                </c:pt>
                <c:pt idx="1927">
                  <c:v>1.0275000000000001</c:v>
                </c:pt>
                <c:pt idx="1928">
                  <c:v>1.0414000000000001</c:v>
                </c:pt>
                <c:pt idx="1929">
                  <c:v>1.0608</c:v>
                </c:pt>
                <c:pt idx="1930">
                  <c:v>0.98309999999999997</c:v>
                </c:pt>
                <c:pt idx="1931">
                  <c:v>0.97850000000000004</c:v>
                </c:pt>
                <c:pt idx="1932">
                  <c:v>0.95979999999999999</c:v>
                </c:pt>
                <c:pt idx="1933">
                  <c:v>0.98519999999999996</c:v>
                </c:pt>
                <c:pt idx="1934">
                  <c:v>0.99929999999999997</c:v>
                </c:pt>
                <c:pt idx="1935">
                  <c:v>0.94630000000000003</c:v>
                </c:pt>
                <c:pt idx="1936">
                  <c:v>0.97840000000000005</c:v>
                </c:pt>
                <c:pt idx="1937">
                  <c:v>0.95389999999999997</c:v>
                </c:pt>
                <c:pt idx="1938">
                  <c:v>0.94389999999999996</c:v>
                </c:pt>
                <c:pt idx="1939">
                  <c:v>0.97070000000000001</c:v>
                </c:pt>
                <c:pt idx="1940">
                  <c:v>1.073</c:v>
                </c:pt>
                <c:pt idx="1941">
                  <c:v>0.97489999999999999</c:v>
                </c:pt>
                <c:pt idx="1942">
                  <c:v>0.9556</c:v>
                </c:pt>
                <c:pt idx="1943">
                  <c:v>0.97829999999999995</c:v>
                </c:pt>
                <c:pt idx="1944">
                  <c:v>0.91410000000000002</c:v>
                </c:pt>
                <c:pt idx="1945">
                  <c:v>0.9899</c:v>
                </c:pt>
                <c:pt idx="1946">
                  <c:v>0.95079999999999998</c:v>
                </c:pt>
                <c:pt idx="1947">
                  <c:v>0.93920000000000003</c:v>
                </c:pt>
                <c:pt idx="1948">
                  <c:v>0.9657</c:v>
                </c:pt>
                <c:pt idx="1949">
                  <c:v>1.01</c:v>
                </c:pt>
                <c:pt idx="1950">
                  <c:v>1.0467</c:v>
                </c:pt>
                <c:pt idx="1951">
                  <c:v>1.0189999999999999</c:v>
                </c:pt>
                <c:pt idx="1952">
                  <c:v>1.0448</c:v>
                </c:pt>
                <c:pt idx="1953">
                  <c:v>1.0537000000000001</c:v>
                </c:pt>
                <c:pt idx="1954">
                  <c:v>1.0583</c:v>
                </c:pt>
                <c:pt idx="1955">
                  <c:v>1.0302</c:v>
                </c:pt>
                <c:pt idx="1956">
                  <c:v>1.0396000000000001</c:v>
                </c:pt>
                <c:pt idx="1957">
                  <c:v>1.0916999999999999</c:v>
                </c:pt>
                <c:pt idx="1958">
                  <c:v>1.0677000000000001</c:v>
                </c:pt>
                <c:pt idx="1959">
                  <c:v>1.0782</c:v>
                </c:pt>
                <c:pt idx="1960">
                  <c:v>1.0634999999999999</c:v>
                </c:pt>
                <c:pt idx="1961">
                  <c:v>1.0602</c:v>
                </c:pt>
                <c:pt idx="1962">
                  <c:v>1.0187999999999999</c:v>
                </c:pt>
                <c:pt idx="1963">
                  <c:v>0.97940000000000005</c:v>
                </c:pt>
                <c:pt idx="1964">
                  <c:v>1.0226</c:v>
                </c:pt>
                <c:pt idx="1965">
                  <c:v>1.0288999999999999</c:v>
                </c:pt>
                <c:pt idx="1966">
                  <c:v>1.0405</c:v>
                </c:pt>
                <c:pt idx="1967">
                  <c:v>0.98440000000000005</c:v>
                </c:pt>
                <c:pt idx="1968">
                  <c:v>1.0219</c:v>
                </c:pt>
                <c:pt idx="1969">
                  <c:v>1.0112000000000001</c:v>
                </c:pt>
                <c:pt idx="1970">
                  <c:v>1.0798000000000001</c:v>
                </c:pt>
                <c:pt idx="1971">
                  <c:v>1.0528999999999999</c:v>
                </c:pt>
                <c:pt idx="1972">
                  <c:v>0.95099999999999996</c:v>
                </c:pt>
                <c:pt idx="1973">
                  <c:v>0.99609999999999999</c:v>
                </c:pt>
                <c:pt idx="1974">
                  <c:v>0.96709999999999996</c:v>
                </c:pt>
                <c:pt idx="1975">
                  <c:v>1.0091000000000001</c:v>
                </c:pt>
                <c:pt idx="1976">
                  <c:v>1.0344</c:v>
                </c:pt>
                <c:pt idx="1977">
                  <c:v>1.0083</c:v>
                </c:pt>
                <c:pt idx="1978">
                  <c:v>0.95979999999999999</c:v>
                </c:pt>
                <c:pt idx="1979">
                  <c:v>0.98229999999999995</c:v>
                </c:pt>
                <c:pt idx="1980">
                  <c:v>1.0279</c:v>
                </c:pt>
                <c:pt idx="1981">
                  <c:v>0.97219999999999995</c:v>
                </c:pt>
                <c:pt idx="1982">
                  <c:v>0.95620000000000005</c:v>
                </c:pt>
                <c:pt idx="1983">
                  <c:v>0.9395</c:v>
                </c:pt>
                <c:pt idx="1984">
                  <c:v>0.95320000000000005</c:v>
                </c:pt>
                <c:pt idx="1985">
                  <c:v>0.99529999999999996</c:v>
                </c:pt>
                <c:pt idx="1986">
                  <c:v>0.98880000000000001</c:v>
                </c:pt>
                <c:pt idx="1987">
                  <c:v>0.97470000000000001</c:v>
                </c:pt>
                <c:pt idx="1988">
                  <c:v>0.95979999999999999</c:v>
                </c:pt>
                <c:pt idx="1989">
                  <c:v>0.97450000000000003</c:v>
                </c:pt>
                <c:pt idx="1990">
                  <c:v>1.0168999999999999</c:v>
                </c:pt>
                <c:pt idx="1991">
                  <c:v>1.0038</c:v>
                </c:pt>
                <c:pt idx="1992">
                  <c:v>0.99129999999999996</c:v>
                </c:pt>
                <c:pt idx="1993">
                  <c:v>0.97470000000000001</c:v>
                </c:pt>
                <c:pt idx="1994">
                  <c:v>0.94010000000000005</c:v>
                </c:pt>
                <c:pt idx="1995">
                  <c:v>0.94020000000000004</c:v>
                </c:pt>
                <c:pt idx="1996">
                  <c:v>0.97629999999999995</c:v>
                </c:pt>
                <c:pt idx="1997">
                  <c:v>1.0126999999999999</c:v>
                </c:pt>
                <c:pt idx="1998">
                  <c:v>0.99370000000000003</c:v>
                </c:pt>
                <c:pt idx="1999">
                  <c:v>1.0104</c:v>
                </c:pt>
                <c:pt idx="2000">
                  <c:v>0.98160000000000003</c:v>
                </c:pt>
                <c:pt idx="2001">
                  <c:v>0.93240000000000001</c:v>
                </c:pt>
                <c:pt idx="2002">
                  <c:v>1.0206</c:v>
                </c:pt>
                <c:pt idx="2003">
                  <c:v>0.98150000000000004</c:v>
                </c:pt>
                <c:pt idx="2004">
                  <c:v>1.024</c:v>
                </c:pt>
                <c:pt idx="2005">
                  <c:v>1.0780000000000001</c:v>
                </c:pt>
                <c:pt idx="2006">
                  <c:v>1.0339</c:v>
                </c:pt>
                <c:pt idx="2007">
                  <c:v>1.0876999999999999</c:v>
                </c:pt>
                <c:pt idx="2008">
                  <c:v>1.0306</c:v>
                </c:pt>
                <c:pt idx="2009">
                  <c:v>0.98380000000000001</c:v>
                </c:pt>
                <c:pt idx="2010">
                  <c:v>1.0516000000000001</c:v>
                </c:pt>
                <c:pt idx="2011">
                  <c:v>1.0726</c:v>
                </c:pt>
                <c:pt idx="2012">
                  <c:v>1.0345</c:v>
                </c:pt>
                <c:pt idx="2013">
                  <c:v>1.0808</c:v>
                </c:pt>
                <c:pt idx="2014">
                  <c:v>1.0437000000000001</c:v>
                </c:pt>
                <c:pt idx="2015">
                  <c:v>1.0498000000000001</c:v>
                </c:pt>
                <c:pt idx="2016">
                  <c:v>1.0387999999999999</c:v>
                </c:pt>
                <c:pt idx="2017">
                  <c:v>1.0901000000000001</c:v>
                </c:pt>
                <c:pt idx="2018">
                  <c:v>1.0606</c:v>
                </c:pt>
                <c:pt idx="2019">
                  <c:v>1.0130999999999999</c:v>
                </c:pt>
                <c:pt idx="2020">
                  <c:v>0.96009999999999995</c:v>
                </c:pt>
                <c:pt idx="2021">
                  <c:v>1.0429999999999999</c:v>
                </c:pt>
                <c:pt idx="2022">
                  <c:v>1.0128999999999999</c:v>
                </c:pt>
                <c:pt idx="2023">
                  <c:v>0.98150000000000004</c:v>
                </c:pt>
                <c:pt idx="2024">
                  <c:v>0.97050000000000003</c:v>
                </c:pt>
                <c:pt idx="2025">
                  <c:v>0.94620000000000004</c:v>
                </c:pt>
                <c:pt idx="2026">
                  <c:v>1.0064</c:v>
                </c:pt>
                <c:pt idx="2027">
                  <c:v>1.0045999999999999</c:v>
                </c:pt>
                <c:pt idx="2028">
                  <c:v>1.0245</c:v>
                </c:pt>
                <c:pt idx="2029">
                  <c:v>0.98699999999999999</c:v>
                </c:pt>
                <c:pt idx="2030">
                  <c:v>0.9476</c:v>
                </c:pt>
                <c:pt idx="2031">
                  <c:v>0.96960000000000002</c:v>
                </c:pt>
                <c:pt idx="2032">
                  <c:v>0.95450000000000002</c:v>
                </c:pt>
                <c:pt idx="2033">
                  <c:v>0.94520000000000004</c:v>
                </c:pt>
                <c:pt idx="2034">
                  <c:v>0.9708</c:v>
                </c:pt>
                <c:pt idx="2035">
                  <c:v>1.0517000000000001</c:v>
                </c:pt>
                <c:pt idx="2036">
                  <c:v>1.0267999999999999</c:v>
                </c:pt>
                <c:pt idx="2037">
                  <c:v>1.0529999999999999</c:v>
                </c:pt>
                <c:pt idx="2038">
                  <c:v>1.0185999999999999</c:v>
                </c:pt>
                <c:pt idx="2039">
                  <c:v>1.04</c:v>
                </c:pt>
                <c:pt idx="2040">
                  <c:v>1.0279</c:v>
                </c:pt>
                <c:pt idx="2041">
                  <c:v>1.0632999999999999</c:v>
                </c:pt>
                <c:pt idx="2042">
                  <c:v>1.0530999999999999</c:v>
                </c:pt>
                <c:pt idx="2043">
                  <c:v>0.9849</c:v>
                </c:pt>
                <c:pt idx="2044">
                  <c:v>1.0124</c:v>
                </c:pt>
                <c:pt idx="2045">
                  <c:v>1.0298</c:v>
                </c:pt>
                <c:pt idx="2046">
                  <c:v>1.0134000000000001</c:v>
                </c:pt>
                <c:pt idx="2047">
                  <c:v>1.0549999999999999</c:v>
                </c:pt>
                <c:pt idx="2048">
                  <c:v>1.0248999999999999</c:v>
                </c:pt>
                <c:pt idx="2049">
                  <c:v>1.0846</c:v>
                </c:pt>
                <c:pt idx="2050">
                  <c:v>1.0515000000000001</c:v>
                </c:pt>
                <c:pt idx="2051">
                  <c:v>1.0386</c:v>
                </c:pt>
                <c:pt idx="2052">
                  <c:v>1.0463</c:v>
                </c:pt>
                <c:pt idx="2053">
                  <c:v>1.0185999999999999</c:v>
                </c:pt>
                <c:pt idx="2054">
                  <c:v>0.95609999999999995</c:v>
                </c:pt>
                <c:pt idx="2055">
                  <c:v>0.97289999999999999</c:v>
                </c:pt>
                <c:pt idx="2056">
                  <c:v>1.0463</c:v>
                </c:pt>
                <c:pt idx="2057">
                  <c:v>1.0387</c:v>
                </c:pt>
                <c:pt idx="2058">
                  <c:v>1.0236000000000001</c:v>
                </c:pt>
                <c:pt idx="2059">
                  <c:v>1.0658000000000001</c:v>
                </c:pt>
                <c:pt idx="2060">
                  <c:v>1.0208999999999999</c:v>
                </c:pt>
                <c:pt idx="2061">
                  <c:v>1.0235000000000001</c:v>
                </c:pt>
                <c:pt idx="2062">
                  <c:v>1.0122</c:v>
                </c:pt>
                <c:pt idx="2063">
                  <c:v>0.98809999999999998</c:v>
                </c:pt>
                <c:pt idx="2064">
                  <c:v>1.0208999999999999</c:v>
                </c:pt>
                <c:pt idx="2065">
                  <c:v>1.0521</c:v>
                </c:pt>
                <c:pt idx="2066">
                  <c:v>1.1135999999999999</c:v>
                </c:pt>
                <c:pt idx="2067">
                  <c:v>1.0464</c:v>
                </c:pt>
                <c:pt idx="2068">
                  <c:v>1.0447</c:v>
                </c:pt>
                <c:pt idx="2069">
                  <c:v>1.1020000000000001</c:v>
                </c:pt>
                <c:pt idx="2070">
                  <c:v>1.0639000000000001</c:v>
                </c:pt>
                <c:pt idx="2071">
                  <c:v>1.0330999999999999</c:v>
                </c:pt>
                <c:pt idx="2072">
                  <c:v>1.0169999999999999</c:v>
                </c:pt>
                <c:pt idx="2073">
                  <c:v>0.98250000000000004</c:v>
                </c:pt>
                <c:pt idx="2074">
                  <c:v>1.0198</c:v>
                </c:pt>
                <c:pt idx="2075">
                  <c:v>1.0261</c:v>
                </c:pt>
                <c:pt idx="2076">
                  <c:v>1.0590999999999999</c:v>
                </c:pt>
                <c:pt idx="2077">
                  <c:v>0.99550000000000005</c:v>
                </c:pt>
                <c:pt idx="2078">
                  <c:v>0.98560000000000003</c:v>
                </c:pt>
                <c:pt idx="2079">
                  <c:v>0.998</c:v>
                </c:pt>
                <c:pt idx="2080">
                  <c:v>1.0146999999999999</c:v>
                </c:pt>
                <c:pt idx="2081">
                  <c:v>0.92669999999999997</c:v>
                </c:pt>
                <c:pt idx="2082">
                  <c:v>0.91159999999999997</c:v>
                </c:pt>
                <c:pt idx="2083">
                  <c:v>0.9577</c:v>
                </c:pt>
                <c:pt idx="2084">
                  <c:v>0.98799999999999999</c:v>
                </c:pt>
                <c:pt idx="2085">
                  <c:v>0.94720000000000004</c:v>
                </c:pt>
                <c:pt idx="2086">
                  <c:v>0.92430000000000001</c:v>
                </c:pt>
                <c:pt idx="2087">
                  <c:v>0.99150000000000005</c:v>
                </c:pt>
                <c:pt idx="2088">
                  <c:v>0.92230000000000001</c:v>
                </c:pt>
                <c:pt idx="2089">
                  <c:v>0.98619999999999997</c:v>
                </c:pt>
                <c:pt idx="2090">
                  <c:v>0.98740000000000006</c:v>
                </c:pt>
                <c:pt idx="2091">
                  <c:v>0.99109999999999998</c:v>
                </c:pt>
                <c:pt idx="2092">
                  <c:v>1.0345</c:v>
                </c:pt>
                <c:pt idx="2093">
                  <c:v>1.0214000000000001</c:v>
                </c:pt>
                <c:pt idx="2094">
                  <c:v>0.95179999999999998</c:v>
                </c:pt>
                <c:pt idx="2095">
                  <c:v>0.97130000000000005</c:v>
                </c:pt>
                <c:pt idx="2096">
                  <c:v>0.996</c:v>
                </c:pt>
                <c:pt idx="2097">
                  <c:v>0.92090000000000005</c:v>
                </c:pt>
                <c:pt idx="2098">
                  <c:v>0.92979999999999996</c:v>
                </c:pt>
                <c:pt idx="2099">
                  <c:v>0.93210000000000004</c:v>
                </c:pt>
                <c:pt idx="2100">
                  <c:v>0.9294</c:v>
                </c:pt>
                <c:pt idx="2101">
                  <c:v>0.95269999999999999</c:v>
                </c:pt>
                <c:pt idx="2102">
                  <c:v>1.0128999999999999</c:v>
                </c:pt>
                <c:pt idx="2103">
                  <c:v>0.99860000000000004</c:v>
                </c:pt>
                <c:pt idx="2104">
                  <c:v>0.95420000000000005</c:v>
                </c:pt>
                <c:pt idx="2105">
                  <c:v>0.99409999999999998</c:v>
                </c:pt>
                <c:pt idx="2106">
                  <c:v>0.95520000000000005</c:v>
                </c:pt>
                <c:pt idx="2107">
                  <c:v>0.95830000000000004</c:v>
                </c:pt>
                <c:pt idx="2108">
                  <c:v>1.0113000000000001</c:v>
                </c:pt>
                <c:pt idx="2109">
                  <c:v>1.0694999999999999</c:v>
                </c:pt>
                <c:pt idx="2110">
                  <c:v>1.0494000000000001</c:v>
                </c:pt>
                <c:pt idx="2111">
                  <c:v>1.0164</c:v>
                </c:pt>
                <c:pt idx="2112">
                  <c:v>1.0257000000000001</c:v>
                </c:pt>
                <c:pt idx="2113">
                  <c:v>1.0125999999999999</c:v>
                </c:pt>
                <c:pt idx="2114">
                  <c:v>0.97619999999999996</c:v>
                </c:pt>
                <c:pt idx="2115">
                  <c:v>0.96870000000000001</c:v>
                </c:pt>
                <c:pt idx="2116">
                  <c:v>1.0303</c:v>
                </c:pt>
                <c:pt idx="2117">
                  <c:v>0.9909</c:v>
                </c:pt>
                <c:pt idx="2118">
                  <c:v>1.0086999999999999</c:v>
                </c:pt>
                <c:pt idx="2119">
                  <c:v>1.0676000000000001</c:v>
                </c:pt>
                <c:pt idx="2120">
                  <c:v>1.103</c:v>
                </c:pt>
                <c:pt idx="2121">
                  <c:v>1.0648</c:v>
                </c:pt>
                <c:pt idx="2122">
                  <c:v>1.0565</c:v>
                </c:pt>
                <c:pt idx="2123">
                  <c:v>1.0671999999999999</c:v>
                </c:pt>
                <c:pt idx="2124">
                  <c:v>1.0831999999999999</c:v>
                </c:pt>
                <c:pt idx="2125">
                  <c:v>1.1155999999999999</c:v>
                </c:pt>
                <c:pt idx="2126">
                  <c:v>1.1073</c:v>
                </c:pt>
                <c:pt idx="2127">
                  <c:v>1.1114999999999999</c:v>
                </c:pt>
                <c:pt idx="2128">
                  <c:v>1.1632</c:v>
                </c:pt>
                <c:pt idx="2129">
                  <c:v>1.1231</c:v>
                </c:pt>
                <c:pt idx="2130">
                  <c:v>1.0876999999999999</c:v>
                </c:pt>
                <c:pt idx="2131">
                  <c:v>1.1174999999999999</c:v>
                </c:pt>
                <c:pt idx="2132">
                  <c:v>1.1599999999999999</c:v>
                </c:pt>
                <c:pt idx="2133">
                  <c:v>1.0745</c:v>
                </c:pt>
                <c:pt idx="2134">
                  <c:v>1.0721000000000001</c:v>
                </c:pt>
                <c:pt idx="2135">
                  <c:v>1.0934999999999999</c:v>
                </c:pt>
                <c:pt idx="2136">
                  <c:v>1.0742</c:v>
                </c:pt>
                <c:pt idx="2137">
                  <c:v>1.0505</c:v>
                </c:pt>
                <c:pt idx="2138">
                  <c:v>1.0793999999999999</c:v>
                </c:pt>
                <c:pt idx="2139">
                  <c:v>1.0258</c:v>
                </c:pt>
                <c:pt idx="2140">
                  <c:v>1.0799000000000001</c:v>
                </c:pt>
                <c:pt idx="2141">
                  <c:v>1.054</c:v>
                </c:pt>
                <c:pt idx="2142">
                  <c:v>1.1194</c:v>
                </c:pt>
                <c:pt idx="2143">
                  <c:v>1.0736000000000001</c:v>
                </c:pt>
                <c:pt idx="2144">
                  <c:v>1.0439000000000001</c:v>
                </c:pt>
                <c:pt idx="2145">
                  <c:v>1.0358000000000001</c:v>
                </c:pt>
                <c:pt idx="2146">
                  <c:v>1.1156999999999999</c:v>
                </c:pt>
                <c:pt idx="2147">
                  <c:v>1.1014999999999999</c:v>
                </c:pt>
                <c:pt idx="2148">
                  <c:v>1.0944</c:v>
                </c:pt>
                <c:pt idx="2149">
                  <c:v>1.0584</c:v>
                </c:pt>
                <c:pt idx="2150">
                  <c:v>1.0689</c:v>
                </c:pt>
                <c:pt idx="2151">
                  <c:v>1.1121000000000001</c:v>
                </c:pt>
                <c:pt idx="2152">
                  <c:v>0.99490000000000001</c:v>
                </c:pt>
                <c:pt idx="2153">
                  <c:v>1.0038</c:v>
                </c:pt>
                <c:pt idx="2154">
                  <c:v>1.0583</c:v>
                </c:pt>
                <c:pt idx="2155">
                  <c:v>1.0416000000000001</c:v>
                </c:pt>
                <c:pt idx="2156">
                  <c:v>1.0375000000000001</c:v>
                </c:pt>
                <c:pt idx="2157">
                  <c:v>1.0603</c:v>
                </c:pt>
                <c:pt idx="2158">
                  <c:v>1.0676000000000001</c:v>
                </c:pt>
                <c:pt idx="2159">
                  <c:v>1.0570999999999999</c:v>
                </c:pt>
                <c:pt idx="2160">
                  <c:v>1.0455000000000001</c:v>
                </c:pt>
                <c:pt idx="2161">
                  <c:v>1.073</c:v>
                </c:pt>
                <c:pt idx="2162">
                  <c:v>1.0844</c:v>
                </c:pt>
                <c:pt idx="2163">
                  <c:v>1.0366</c:v>
                </c:pt>
                <c:pt idx="2164">
                  <c:v>1.0852999999999999</c:v>
                </c:pt>
                <c:pt idx="2165">
                  <c:v>1.1469</c:v>
                </c:pt>
                <c:pt idx="2166">
                  <c:v>1.1267</c:v>
                </c:pt>
                <c:pt idx="2167">
                  <c:v>1.0528999999999999</c:v>
                </c:pt>
                <c:pt idx="2168">
                  <c:v>1.0264</c:v>
                </c:pt>
                <c:pt idx="2169">
                  <c:v>1.0106999999999999</c:v>
                </c:pt>
                <c:pt idx="2170">
                  <c:v>1.0263</c:v>
                </c:pt>
                <c:pt idx="2171">
                  <c:v>0.9819</c:v>
                </c:pt>
                <c:pt idx="2172">
                  <c:v>0.95860000000000001</c:v>
                </c:pt>
                <c:pt idx="2173">
                  <c:v>1.0003</c:v>
                </c:pt>
                <c:pt idx="2174">
                  <c:v>1.0116000000000001</c:v>
                </c:pt>
                <c:pt idx="2175">
                  <c:v>1.0424</c:v>
                </c:pt>
                <c:pt idx="2176">
                  <c:v>0.99319999999999997</c:v>
                </c:pt>
                <c:pt idx="2177">
                  <c:v>1.0175000000000001</c:v>
                </c:pt>
                <c:pt idx="2178">
                  <c:v>0.95579999999999998</c:v>
                </c:pt>
                <c:pt idx="2179">
                  <c:v>0.99260000000000004</c:v>
                </c:pt>
                <c:pt idx="2180">
                  <c:v>1.0268999999999999</c:v>
                </c:pt>
                <c:pt idx="2181">
                  <c:v>1.0374000000000001</c:v>
                </c:pt>
                <c:pt idx="2182">
                  <c:v>1.0324</c:v>
                </c:pt>
                <c:pt idx="2183">
                  <c:v>1.0107999999999999</c:v>
                </c:pt>
                <c:pt idx="2184">
                  <c:v>1.0750999999999999</c:v>
                </c:pt>
                <c:pt idx="2185">
                  <c:v>1.1069</c:v>
                </c:pt>
                <c:pt idx="2186">
                  <c:v>1.0901000000000001</c:v>
                </c:pt>
                <c:pt idx="2187">
                  <c:v>1.0907</c:v>
                </c:pt>
                <c:pt idx="2188">
                  <c:v>1.1402000000000001</c:v>
                </c:pt>
                <c:pt idx="2189">
                  <c:v>1.1222000000000001</c:v>
                </c:pt>
                <c:pt idx="2190">
                  <c:v>1.1057999999999999</c:v>
                </c:pt>
                <c:pt idx="2191">
                  <c:v>1.0956999999999999</c:v>
                </c:pt>
                <c:pt idx="2192">
                  <c:v>1.0188999999999999</c:v>
                </c:pt>
                <c:pt idx="2193">
                  <c:v>1.0083</c:v>
                </c:pt>
                <c:pt idx="2194">
                  <c:v>1.1122000000000001</c:v>
                </c:pt>
                <c:pt idx="2195">
                  <c:v>1.0309999999999999</c:v>
                </c:pt>
                <c:pt idx="2196">
                  <c:v>1.0294000000000001</c:v>
                </c:pt>
                <c:pt idx="2197">
                  <c:v>1.0441</c:v>
                </c:pt>
                <c:pt idx="2198">
                  <c:v>0.99</c:v>
                </c:pt>
                <c:pt idx="2199">
                  <c:v>1.06</c:v>
                </c:pt>
                <c:pt idx="2200">
                  <c:v>1.0427</c:v>
                </c:pt>
                <c:pt idx="2201">
                  <c:v>1.0563</c:v>
                </c:pt>
                <c:pt idx="2202">
                  <c:v>1.0399</c:v>
                </c:pt>
                <c:pt idx="2203">
                  <c:v>1.0637000000000001</c:v>
                </c:pt>
                <c:pt idx="2204">
                  <c:v>1.0324</c:v>
                </c:pt>
                <c:pt idx="2205">
                  <c:v>1.0825</c:v>
                </c:pt>
                <c:pt idx="2206">
                  <c:v>1.0841000000000001</c:v>
                </c:pt>
                <c:pt idx="2207">
                  <c:v>1.077</c:v>
                </c:pt>
                <c:pt idx="2208">
                  <c:v>1.081</c:v>
                </c:pt>
                <c:pt idx="2209">
                  <c:v>1.0580000000000001</c:v>
                </c:pt>
                <c:pt idx="2210">
                  <c:v>1.1415</c:v>
                </c:pt>
                <c:pt idx="2211">
                  <c:v>1.0835999999999999</c:v>
                </c:pt>
                <c:pt idx="2212">
                  <c:v>1.0872999999999999</c:v>
                </c:pt>
                <c:pt idx="2213">
                  <c:v>1.0284</c:v>
                </c:pt>
                <c:pt idx="2214">
                  <c:v>1.1647000000000001</c:v>
                </c:pt>
                <c:pt idx="2215">
                  <c:v>1.1473</c:v>
                </c:pt>
                <c:pt idx="2216">
                  <c:v>1.1181000000000001</c:v>
                </c:pt>
                <c:pt idx="2217">
                  <c:v>1.1194999999999999</c:v>
                </c:pt>
                <c:pt idx="2218">
                  <c:v>1.1927000000000001</c:v>
                </c:pt>
                <c:pt idx="2219">
                  <c:v>1.1827000000000001</c:v>
                </c:pt>
                <c:pt idx="2220">
                  <c:v>1.1274</c:v>
                </c:pt>
                <c:pt idx="2221">
                  <c:v>1.1529</c:v>
                </c:pt>
                <c:pt idx="2222">
                  <c:v>1.1656</c:v>
                </c:pt>
                <c:pt idx="2223">
                  <c:v>1.1529</c:v>
                </c:pt>
                <c:pt idx="2224">
                  <c:v>1.1592</c:v>
                </c:pt>
                <c:pt idx="2225">
                  <c:v>1.1596</c:v>
                </c:pt>
                <c:pt idx="2226">
                  <c:v>1.0659000000000001</c:v>
                </c:pt>
                <c:pt idx="2227">
                  <c:v>1.0906</c:v>
                </c:pt>
                <c:pt idx="2228">
                  <c:v>1.1464000000000001</c:v>
                </c:pt>
                <c:pt idx="2229">
                  <c:v>1.1638999999999999</c:v>
                </c:pt>
                <c:pt idx="2230">
                  <c:v>1.206</c:v>
                </c:pt>
                <c:pt idx="2231">
                  <c:v>1.1789000000000001</c:v>
                </c:pt>
                <c:pt idx="2232">
                  <c:v>1.2415</c:v>
                </c:pt>
                <c:pt idx="2233">
                  <c:v>1.2688999999999999</c:v>
                </c:pt>
                <c:pt idx="2234">
                  <c:v>1.2594000000000001</c:v>
                </c:pt>
                <c:pt idx="2235">
                  <c:v>1.2316</c:v>
                </c:pt>
                <c:pt idx="2236">
                  <c:v>1.2274</c:v>
                </c:pt>
                <c:pt idx="2237">
                  <c:v>1.2255</c:v>
                </c:pt>
                <c:pt idx="2238">
                  <c:v>1.2488999999999999</c:v>
                </c:pt>
                <c:pt idx="2239">
                  <c:v>1.244</c:v>
                </c:pt>
                <c:pt idx="2240">
                  <c:v>1.3036000000000001</c:v>
                </c:pt>
                <c:pt idx="2241">
                  <c:v>1.359</c:v>
                </c:pt>
                <c:pt idx="2242">
                  <c:v>1.2485999999999999</c:v>
                </c:pt>
                <c:pt idx="2243">
                  <c:v>1.2101</c:v>
                </c:pt>
                <c:pt idx="2244">
                  <c:v>1.2696000000000001</c:v>
                </c:pt>
                <c:pt idx="2245">
                  <c:v>1.2524999999999999</c:v>
                </c:pt>
                <c:pt idx="2246">
                  <c:v>1.2249000000000001</c:v>
                </c:pt>
                <c:pt idx="2247">
                  <c:v>1.1944999999999999</c:v>
                </c:pt>
                <c:pt idx="2248">
                  <c:v>1.2225999999999999</c:v>
                </c:pt>
                <c:pt idx="2249">
                  <c:v>1.2109000000000001</c:v>
                </c:pt>
                <c:pt idx="2250">
                  <c:v>1.2033</c:v>
                </c:pt>
                <c:pt idx="2251">
                  <c:v>1.1978</c:v>
                </c:pt>
                <c:pt idx="2252">
                  <c:v>1.2177</c:v>
                </c:pt>
                <c:pt idx="2253">
                  <c:v>1.2453000000000001</c:v>
                </c:pt>
                <c:pt idx="2254">
                  <c:v>1.1891</c:v>
                </c:pt>
                <c:pt idx="2255">
                  <c:v>1.2191000000000001</c:v>
                </c:pt>
                <c:pt idx="2256">
                  <c:v>1.2457</c:v>
                </c:pt>
                <c:pt idx="2257">
                  <c:v>1.1436999999999999</c:v>
                </c:pt>
                <c:pt idx="2258">
                  <c:v>1.1063000000000001</c:v>
                </c:pt>
                <c:pt idx="2259">
                  <c:v>1.1003000000000001</c:v>
                </c:pt>
                <c:pt idx="2260">
                  <c:v>1.1626000000000001</c:v>
                </c:pt>
                <c:pt idx="2261">
                  <c:v>1.1889000000000001</c:v>
                </c:pt>
                <c:pt idx="2262">
                  <c:v>1.1325000000000001</c:v>
                </c:pt>
                <c:pt idx="2263">
                  <c:v>1.1882999999999999</c:v>
                </c:pt>
                <c:pt idx="2264">
                  <c:v>1.1594</c:v>
                </c:pt>
                <c:pt idx="2265">
                  <c:v>1.1767000000000001</c:v>
                </c:pt>
                <c:pt idx="2266">
                  <c:v>1.1309</c:v>
                </c:pt>
                <c:pt idx="2267">
                  <c:v>1.1412</c:v>
                </c:pt>
                <c:pt idx="2268">
                  <c:v>1.2189000000000001</c:v>
                </c:pt>
                <c:pt idx="2269">
                  <c:v>1.1830000000000001</c:v>
                </c:pt>
                <c:pt idx="2270">
                  <c:v>1.1103000000000001</c:v>
                </c:pt>
                <c:pt idx="2271">
                  <c:v>1.1375999999999999</c:v>
                </c:pt>
                <c:pt idx="2272">
                  <c:v>1.1269</c:v>
                </c:pt>
                <c:pt idx="2273">
                  <c:v>1.1391</c:v>
                </c:pt>
                <c:pt idx="2274">
                  <c:v>1.1334</c:v>
                </c:pt>
                <c:pt idx="2275">
                  <c:v>1.1378999999999999</c:v>
                </c:pt>
                <c:pt idx="2276">
                  <c:v>1.1263000000000001</c:v>
                </c:pt>
                <c:pt idx="2277">
                  <c:v>1.1140000000000001</c:v>
                </c:pt>
                <c:pt idx="2278">
                  <c:v>1.2122999999999999</c:v>
                </c:pt>
                <c:pt idx="2279">
                  <c:v>1.1627000000000001</c:v>
                </c:pt>
                <c:pt idx="2280">
                  <c:v>1.1818</c:v>
                </c:pt>
                <c:pt idx="2281">
                  <c:v>1.1955</c:v>
                </c:pt>
                <c:pt idx="2282">
                  <c:v>1.2139</c:v>
                </c:pt>
                <c:pt idx="2283">
                  <c:v>1.2191000000000001</c:v>
                </c:pt>
                <c:pt idx="2284">
                  <c:v>1.2302999999999999</c:v>
                </c:pt>
                <c:pt idx="2285">
                  <c:v>1.1674</c:v>
                </c:pt>
                <c:pt idx="2286">
                  <c:v>1.0676000000000001</c:v>
                </c:pt>
                <c:pt idx="2287">
                  <c:v>1.1005</c:v>
                </c:pt>
                <c:pt idx="2288">
                  <c:v>1.1027</c:v>
                </c:pt>
                <c:pt idx="2289">
                  <c:v>1.1317999999999999</c:v>
                </c:pt>
                <c:pt idx="2290">
                  <c:v>1.2098</c:v>
                </c:pt>
                <c:pt idx="2291">
                  <c:v>1.2487999999999999</c:v>
                </c:pt>
                <c:pt idx="2292">
                  <c:v>1.2287999999999999</c:v>
                </c:pt>
                <c:pt idx="2293">
                  <c:v>1.1837</c:v>
                </c:pt>
                <c:pt idx="2294">
                  <c:v>1.2413000000000001</c:v>
                </c:pt>
                <c:pt idx="2295">
                  <c:v>1.1512</c:v>
                </c:pt>
                <c:pt idx="2296">
                  <c:v>1.1231</c:v>
                </c:pt>
                <c:pt idx="2297">
                  <c:v>1.1129</c:v>
                </c:pt>
                <c:pt idx="2298">
                  <c:v>1.1322000000000001</c:v>
                </c:pt>
                <c:pt idx="2299">
                  <c:v>1.1774</c:v>
                </c:pt>
                <c:pt idx="2300">
                  <c:v>1.2448999999999999</c:v>
                </c:pt>
                <c:pt idx="2301">
                  <c:v>1.2422</c:v>
                </c:pt>
                <c:pt idx="2302">
                  <c:v>1.1345000000000001</c:v>
                </c:pt>
                <c:pt idx="2303">
                  <c:v>1.1505000000000001</c:v>
                </c:pt>
                <c:pt idx="2304">
                  <c:v>1.1503000000000001</c:v>
                </c:pt>
                <c:pt idx="2305">
                  <c:v>1.179</c:v>
                </c:pt>
                <c:pt idx="2306">
                  <c:v>1.1867000000000001</c:v>
                </c:pt>
                <c:pt idx="2307">
                  <c:v>1.2083999999999999</c:v>
                </c:pt>
                <c:pt idx="2308">
                  <c:v>1.0790999999999999</c:v>
                </c:pt>
                <c:pt idx="2309">
                  <c:v>1.1264000000000001</c:v>
                </c:pt>
                <c:pt idx="2310">
                  <c:v>1.1456999999999999</c:v>
                </c:pt>
                <c:pt idx="2311">
                  <c:v>1.1419999999999999</c:v>
                </c:pt>
                <c:pt idx="2312">
                  <c:v>1.1695</c:v>
                </c:pt>
                <c:pt idx="2313">
                  <c:v>1.1970000000000001</c:v>
                </c:pt>
                <c:pt idx="2314">
                  <c:v>1.1758999999999999</c:v>
                </c:pt>
                <c:pt idx="2315">
                  <c:v>1.1505000000000001</c:v>
                </c:pt>
                <c:pt idx="2316">
                  <c:v>1.1475</c:v>
                </c:pt>
                <c:pt idx="2317">
                  <c:v>1.1755</c:v>
                </c:pt>
                <c:pt idx="2318">
                  <c:v>1.1501999999999999</c:v>
                </c:pt>
                <c:pt idx="2319">
                  <c:v>1.1520999999999999</c:v>
                </c:pt>
                <c:pt idx="2320">
                  <c:v>1.1984999999999999</c:v>
                </c:pt>
                <c:pt idx="2321">
                  <c:v>1.1600999999999999</c:v>
                </c:pt>
                <c:pt idx="2322">
                  <c:v>1.2351000000000001</c:v>
                </c:pt>
                <c:pt idx="2323">
                  <c:v>1.3552</c:v>
                </c:pt>
                <c:pt idx="2324">
                  <c:v>1.2722</c:v>
                </c:pt>
                <c:pt idx="2325">
                  <c:v>1.2298</c:v>
                </c:pt>
                <c:pt idx="2326">
                  <c:v>1.2525999999999999</c:v>
                </c:pt>
                <c:pt idx="2327">
                  <c:v>1.1786000000000001</c:v>
                </c:pt>
                <c:pt idx="2328">
                  <c:v>1.2419</c:v>
                </c:pt>
                <c:pt idx="2329">
                  <c:v>1.2273000000000001</c:v>
                </c:pt>
                <c:pt idx="2330">
                  <c:v>1.2185999999999999</c:v>
                </c:pt>
                <c:pt idx="2331">
                  <c:v>1.2117</c:v>
                </c:pt>
                <c:pt idx="2332">
                  <c:v>1.256</c:v>
                </c:pt>
                <c:pt idx="2333">
                  <c:v>1.1924999999999999</c:v>
                </c:pt>
                <c:pt idx="2334">
                  <c:v>1.2311000000000001</c:v>
                </c:pt>
                <c:pt idx="2335">
                  <c:v>1.2521</c:v>
                </c:pt>
                <c:pt idx="2336">
                  <c:v>1.2007000000000001</c:v>
                </c:pt>
                <c:pt idx="2337">
                  <c:v>1.2087000000000001</c:v>
                </c:pt>
                <c:pt idx="2338">
                  <c:v>1.2366999999999999</c:v>
                </c:pt>
                <c:pt idx="2339">
                  <c:v>1.2138</c:v>
                </c:pt>
                <c:pt idx="2340">
                  <c:v>1.3142</c:v>
                </c:pt>
                <c:pt idx="2341">
                  <c:v>1.2359</c:v>
                </c:pt>
                <c:pt idx="2342">
                  <c:v>1.2278</c:v>
                </c:pt>
                <c:pt idx="2343">
                  <c:v>1.274</c:v>
                </c:pt>
                <c:pt idx="2344">
                  <c:v>1.3097000000000001</c:v>
                </c:pt>
                <c:pt idx="2345">
                  <c:v>1.2621</c:v>
                </c:pt>
                <c:pt idx="2346">
                  <c:v>1.2397</c:v>
                </c:pt>
                <c:pt idx="2347">
                  <c:v>1.2190000000000001</c:v>
                </c:pt>
                <c:pt idx="2348">
                  <c:v>1.2482</c:v>
                </c:pt>
                <c:pt idx="2349">
                  <c:v>1.2848999999999999</c:v>
                </c:pt>
                <c:pt idx="2350">
                  <c:v>1.2519</c:v>
                </c:pt>
                <c:pt idx="2351">
                  <c:v>1.2215</c:v>
                </c:pt>
                <c:pt idx="2352">
                  <c:v>1.1613</c:v>
                </c:pt>
                <c:pt idx="2353">
                  <c:v>1.2088000000000001</c:v>
                </c:pt>
                <c:pt idx="2354">
                  <c:v>1.1978</c:v>
                </c:pt>
                <c:pt idx="2355">
                  <c:v>1.1872</c:v>
                </c:pt>
                <c:pt idx="2356">
                  <c:v>1.1919</c:v>
                </c:pt>
                <c:pt idx="2357">
                  <c:v>1.1983999999999999</c:v>
                </c:pt>
                <c:pt idx="2358">
                  <c:v>1.1998</c:v>
                </c:pt>
                <c:pt idx="2359">
                  <c:v>1.2203999999999999</c:v>
                </c:pt>
                <c:pt idx="2360">
                  <c:v>1.1473</c:v>
                </c:pt>
                <c:pt idx="2361">
                  <c:v>1.1472</c:v>
                </c:pt>
                <c:pt idx="2362">
                  <c:v>1.0951</c:v>
                </c:pt>
                <c:pt idx="2363">
                  <c:v>1.1334</c:v>
                </c:pt>
                <c:pt idx="2364">
                  <c:v>1.1026</c:v>
                </c:pt>
                <c:pt idx="2365">
                  <c:v>1.0904</c:v>
                </c:pt>
                <c:pt idx="2366">
                  <c:v>1.1028</c:v>
                </c:pt>
                <c:pt idx="2367">
                  <c:v>1.2056</c:v>
                </c:pt>
                <c:pt idx="2368">
                  <c:v>1.2172000000000001</c:v>
                </c:pt>
                <c:pt idx="2369">
                  <c:v>1.1628000000000001</c:v>
                </c:pt>
                <c:pt idx="2370">
                  <c:v>1.1657</c:v>
                </c:pt>
                <c:pt idx="2371">
                  <c:v>1.1144000000000001</c:v>
                </c:pt>
                <c:pt idx="2372">
                  <c:v>1.1072</c:v>
                </c:pt>
                <c:pt idx="2373">
                  <c:v>1.1391</c:v>
                </c:pt>
                <c:pt idx="2374">
                  <c:v>1.1751</c:v>
                </c:pt>
                <c:pt idx="2375">
                  <c:v>1.1766000000000001</c:v>
                </c:pt>
                <c:pt idx="2376">
                  <c:v>1.1451</c:v>
                </c:pt>
                <c:pt idx="2377">
                  <c:v>1.1793</c:v>
                </c:pt>
                <c:pt idx="2378">
                  <c:v>1.0987</c:v>
                </c:pt>
                <c:pt idx="2379">
                  <c:v>1.1063000000000001</c:v>
                </c:pt>
                <c:pt idx="2380">
                  <c:v>1.0980000000000001</c:v>
                </c:pt>
                <c:pt idx="2381">
                  <c:v>1.0557000000000001</c:v>
                </c:pt>
                <c:pt idx="2382">
                  <c:v>1.0410999999999999</c:v>
                </c:pt>
                <c:pt idx="2383">
                  <c:v>1.0609</c:v>
                </c:pt>
                <c:pt idx="2384">
                  <c:v>1.1296999999999999</c:v>
                </c:pt>
                <c:pt idx="2385">
                  <c:v>1.1537999999999999</c:v>
                </c:pt>
                <c:pt idx="2386">
                  <c:v>1.0753999999999999</c:v>
                </c:pt>
                <c:pt idx="2387">
                  <c:v>1.0983000000000001</c:v>
                </c:pt>
                <c:pt idx="2388">
                  <c:v>1.1507000000000001</c:v>
                </c:pt>
                <c:pt idx="2389">
                  <c:v>1.1541999999999999</c:v>
                </c:pt>
                <c:pt idx="2390">
                  <c:v>1.1409</c:v>
                </c:pt>
                <c:pt idx="2391">
                  <c:v>1.0879000000000001</c:v>
                </c:pt>
                <c:pt idx="2392">
                  <c:v>1.1177999999999999</c:v>
                </c:pt>
                <c:pt idx="2393">
                  <c:v>1.1285000000000001</c:v>
                </c:pt>
                <c:pt idx="2394">
                  <c:v>1.1594</c:v>
                </c:pt>
                <c:pt idx="2395">
                  <c:v>1.1567000000000001</c:v>
                </c:pt>
                <c:pt idx="2396">
                  <c:v>1.1425000000000001</c:v>
                </c:pt>
                <c:pt idx="2397">
                  <c:v>1.1426000000000001</c:v>
                </c:pt>
                <c:pt idx="2398">
                  <c:v>1.1333</c:v>
                </c:pt>
                <c:pt idx="2399">
                  <c:v>1.0911</c:v>
                </c:pt>
                <c:pt idx="2400">
                  <c:v>1.1644000000000001</c:v>
                </c:pt>
                <c:pt idx="2401">
                  <c:v>1.1787000000000001</c:v>
                </c:pt>
                <c:pt idx="2402">
                  <c:v>1.1700999999999999</c:v>
                </c:pt>
                <c:pt idx="2403">
                  <c:v>1.0962000000000001</c:v>
                </c:pt>
                <c:pt idx="2404">
                  <c:v>1.1773</c:v>
                </c:pt>
                <c:pt idx="2405">
                  <c:v>1.2081</c:v>
                </c:pt>
                <c:pt idx="2406">
                  <c:v>1.1842999999999999</c:v>
                </c:pt>
                <c:pt idx="2407">
                  <c:v>1.1319999999999999</c:v>
                </c:pt>
                <c:pt idx="2408">
                  <c:v>1.0931999999999999</c:v>
                </c:pt>
                <c:pt idx="2409">
                  <c:v>1.1431</c:v>
                </c:pt>
                <c:pt idx="2410">
                  <c:v>1.1883999999999999</c:v>
                </c:pt>
                <c:pt idx="2411">
                  <c:v>1.1758999999999999</c:v>
                </c:pt>
                <c:pt idx="2412">
                  <c:v>1.1977</c:v>
                </c:pt>
                <c:pt idx="2413">
                  <c:v>1.1835</c:v>
                </c:pt>
                <c:pt idx="2414">
                  <c:v>1.1543000000000001</c:v>
                </c:pt>
                <c:pt idx="2415">
                  <c:v>1.173</c:v>
                </c:pt>
                <c:pt idx="2416">
                  <c:v>1.1364000000000001</c:v>
                </c:pt>
                <c:pt idx="2417">
                  <c:v>1.1205000000000001</c:v>
                </c:pt>
                <c:pt idx="2418">
                  <c:v>1.0545</c:v>
                </c:pt>
                <c:pt idx="2419">
                  <c:v>1.0972</c:v>
                </c:pt>
                <c:pt idx="2420">
                  <c:v>1.0449999999999999</c:v>
                </c:pt>
                <c:pt idx="2421">
                  <c:v>1.0912999999999999</c:v>
                </c:pt>
                <c:pt idx="2422">
                  <c:v>1.1417999999999999</c:v>
                </c:pt>
                <c:pt idx="2423">
                  <c:v>1.2081</c:v>
                </c:pt>
                <c:pt idx="2424">
                  <c:v>1.1411</c:v>
                </c:pt>
                <c:pt idx="2425">
                  <c:v>1.2060999999999999</c:v>
                </c:pt>
                <c:pt idx="2426">
                  <c:v>1.1564000000000001</c:v>
                </c:pt>
                <c:pt idx="2427">
                  <c:v>1.1357999999999999</c:v>
                </c:pt>
                <c:pt idx="2428">
                  <c:v>1.1969000000000001</c:v>
                </c:pt>
                <c:pt idx="2429">
                  <c:v>1.1249</c:v>
                </c:pt>
                <c:pt idx="2430">
                  <c:v>1.0615000000000001</c:v>
                </c:pt>
                <c:pt idx="2431">
                  <c:v>1.0468</c:v>
                </c:pt>
                <c:pt idx="2432">
                  <c:v>0.98640000000000005</c:v>
                </c:pt>
                <c:pt idx="2433">
                  <c:v>0.99019999999999997</c:v>
                </c:pt>
                <c:pt idx="2434">
                  <c:v>0.998</c:v>
                </c:pt>
                <c:pt idx="2435">
                  <c:v>1.0116000000000001</c:v>
                </c:pt>
                <c:pt idx="2436">
                  <c:v>1.0338000000000001</c:v>
                </c:pt>
                <c:pt idx="2437">
                  <c:v>1.0077</c:v>
                </c:pt>
                <c:pt idx="2438">
                  <c:v>1.0127999999999999</c:v>
                </c:pt>
                <c:pt idx="2439">
                  <c:v>1.0880000000000001</c:v>
                </c:pt>
                <c:pt idx="2440">
                  <c:v>1.0634999999999999</c:v>
                </c:pt>
                <c:pt idx="2441">
                  <c:v>1.0885</c:v>
                </c:pt>
                <c:pt idx="2442">
                  <c:v>1.1294</c:v>
                </c:pt>
                <c:pt idx="2443">
                  <c:v>1.1093999999999999</c:v>
                </c:pt>
                <c:pt idx="2444">
                  <c:v>1.1449</c:v>
                </c:pt>
                <c:pt idx="2445">
                  <c:v>1.1218999999999999</c:v>
                </c:pt>
                <c:pt idx="2446">
                  <c:v>1.1956</c:v>
                </c:pt>
                <c:pt idx="2447">
                  <c:v>1.1771</c:v>
                </c:pt>
                <c:pt idx="2448">
                  <c:v>1.2000999999999999</c:v>
                </c:pt>
                <c:pt idx="2449">
                  <c:v>1.1625000000000001</c:v>
                </c:pt>
                <c:pt idx="2450">
                  <c:v>1.1613</c:v>
                </c:pt>
                <c:pt idx="2451">
                  <c:v>1.155</c:v>
                </c:pt>
                <c:pt idx="2452">
                  <c:v>1.2145999999999999</c:v>
                </c:pt>
                <c:pt idx="2453">
                  <c:v>1.1403000000000001</c:v>
                </c:pt>
                <c:pt idx="2454">
                  <c:v>1.1328</c:v>
                </c:pt>
                <c:pt idx="2455">
                  <c:v>1.0994999999999999</c:v>
                </c:pt>
                <c:pt idx="2456">
                  <c:v>1.1214999999999999</c:v>
                </c:pt>
                <c:pt idx="2457">
                  <c:v>1.1719999999999999</c:v>
                </c:pt>
                <c:pt idx="2458">
                  <c:v>1.1296999999999999</c:v>
                </c:pt>
                <c:pt idx="2459">
                  <c:v>1.1064000000000001</c:v>
                </c:pt>
                <c:pt idx="2460">
                  <c:v>1.1676</c:v>
                </c:pt>
                <c:pt idx="2461">
                  <c:v>1.157</c:v>
                </c:pt>
                <c:pt idx="2462">
                  <c:v>1.1032</c:v>
                </c:pt>
                <c:pt idx="2463">
                  <c:v>1.1285000000000001</c:v>
                </c:pt>
                <c:pt idx="2464">
                  <c:v>1.1215999999999999</c:v>
                </c:pt>
                <c:pt idx="2465">
                  <c:v>1.1192</c:v>
                </c:pt>
                <c:pt idx="2466">
                  <c:v>1.1668000000000001</c:v>
                </c:pt>
                <c:pt idx="2467">
                  <c:v>1.1568000000000001</c:v>
                </c:pt>
                <c:pt idx="2468">
                  <c:v>1.1258999999999999</c:v>
                </c:pt>
                <c:pt idx="2469">
                  <c:v>1.1721999999999999</c:v>
                </c:pt>
                <c:pt idx="2470">
                  <c:v>1.1556999999999999</c:v>
                </c:pt>
                <c:pt idx="2471">
                  <c:v>1.1668000000000001</c:v>
                </c:pt>
                <c:pt idx="2472">
                  <c:v>1.1333</c:v>
                </c:pt>
                <c:pt idx="2473">
                  <c:v>1.1858</c:v>
                </c:pt>
                <c:pt idx="2474">
                  <c:v>1.1919</c:v>
                </c:pt>
                <c:pt idx="2475">
                  <c:v>1.1768000000000001</c:v>
                </c:pt>
                <c:pt idx="2476">
                  <c:v>1.1815</c:v>
                </c:pt>
                <c:pt idx="2477">
                  <c:v>1.1677</c:v>
                </c:pt>
                <c:pt idx="2478">
                  <c:v>1.1558999999999999</c:v>
                </c:pt>
                <c:pt idx="2479">
                  <c:v>1.1742999999999999</c:v>
                </c:pt>
                <c:pt idx="2480">
                  <c:v>1.1623000000000001</c:v>
                </c:pt>
                <c:pt idx="2481">
                  <c:v>1.2016</c:v>
                </c:pt>
                <c:pt idx="2482">
                  <c:v>1.1971000000000001</c:v>
                </c:pt>
                <c:pt idx="2483">
                  <c:v>1.2132000000000001</c:v>
                </c:pt>
                <c:pt idx="2484">
                  <c:v>1.1442000000000001</c:v>
                </c:pt>
                <c:pt idx="2485">
                  <c:v>1.1236999999999999</c:v>
                </c:pt>
                <c:pt idx="2486">
                  <c:v>1.1937</c:v>
                </c:pt>
                <c:pt idx="2487">
                  <c:v>1.2063999999999999</c:v>
                </c:pt>
                <c:pt idx="2488">
                  <c:v>1.1901999999999999</c:v>
                </c:pt>
                <c:pt idx="2489">
                  <c:v>1.2059</c:v>
                </c:pt>
                <c:pt idx="2490">
                  <c:v>1.1929000000000001</c:v>
                </c:pt>
                <c:pt idx="2491">
                  <c:v>1.2655000000000001</c:v>
                </c:pt>
                <c:pt idx="2492">
                  <c:v>1.2377</c:v>
                </c:pt>
                <c:pt idx="2493">
                  <c:v>1.2726999999999999</c:v>
                </c:pt>
                <c:pt idx="2494">
                  <c:v>1.224</c:v>
                </c:pt>
                <c:pt idx="2495">
                  <c:v>1.2191000000000001</c:v>
                </c:pt>
                <c:pt idx="2496">
                  <c:v>1.1718999999999999</c:v>
                </c:pt>
                <c:pt idx="2497">
                  <c:v>1.2150000000000001</c:v>
                </c:pt>
                <c:pt idx="2498">
                  <c:v>1.2238</c:v>
                </c:pt>
                <c:pt idx="2499">
                  <c:v>1.2372000000000001</c:v>
                </c:pt>
                <c:pt idx="2500">
                  <c:v>1.2669999999999999</c:v>
                </c:pt>
                <c:pt idx="2501">
                  <c:v>1.2267999999999999</c:v>
                </c:pt>
                <c:pt idx="2502">
                  <c:v>1.2275</c:v>
                </c:pt>
                <c:pt idx="2503">
                  <c:v>1.2584</c:v>
                </c:pt>
                <c:pt idx="2504">
                  <c:v>1.2790999999999999</c:v>
                </c:pt>
                <c:pt idx="2505">
                  <c:v>1.2370000000000001</c:v>
                </c:pt>
                <c:pt idx="2506">
                  <c:v>1.2082999999999999</c:v>
                </c:pt>
                <c:pt idx="2507">
                  <c:v>1.3342000000000001</c:v>
                </c:pt>
                <c:pt idx="2508">
                  <c:v>1.2354000000000001</c:v>
                </c:pt>
                <c:pt idx="2509">
                  <c:v>1.2047000000000001</c:v>
                </c:pt>
                <c:pt idx="2510">
                  <c:v>1.1649</c:v>
                </c:pt>
                <c:pt idx="2511">
                  <c:v>1.2374000000000001</c:v>
                </c:pt>
                <c:pt idx="2512">
                  <c:v>1.1474</c:v>
                </c:pt>
                <c:pt idx="2513">
                  <c:v>1.0904</c:v>
                </c:pt>
                <c:pt idx="2514">
                  <c:v>1.1433</c:v>
                </c:pt>
                <c:pt idx="2515">
                  <c:v>1.1177999999999999</c:v>
                </c:pt>
                <c:pt idx="2516">
                  <c:v>1.0505</c:v>
                </c:pt>
                <c:pt idx="2517">
                  <c:v>1.1227</c:v>
                </c:pt>
                <c:pt idx="2518">
                  <c:v>1.0524</c:v>
                </c:pt>
                <c:pt idx="2519">
                  <c:v>1.167</c:v>
                </c:pt>
                <c:pt idx="2520">
                  <c:v>1.1897</c:v>
                </c:pt>
                <c:pt idx="2521">
                  <c:v>1.0955999999999999</c:v>
                </c:pt>
                <c:pt idx="2522">
                  <c:v>1.1013999999999999</c:v>
                </c:pt>
                <c:pt idx="2523">
                  <c:v>1.1241000000000001</c:v>
                </c:pt>
                <c:pt idx="2524">
                  <c:v>1.0607</c:v>
                </c:pt>
                <c:pt idx="2525">
                  <c:v>1.0789</c:v>
                </c:pt>
                <c:pt idx="2526">
                  <c:v>1.0733999999999999</c:v>
                </c:pt>
                <c:pt idx="2527">
                  <c:v>1.0585</c:v>
                </c:pt>
                <c:pt idx="2528">
                  <c:v>1.0642</c:v>
                </c:pt>
                <c:pt idx="2529">
                  <c:v>1.0167999999999999</c:v>
                </c:pt>
                <c:pt idx="2530">
                  <c:v>1.0327</c:v>
                </c:pt>
                <c:pt idx="2531">
                  <c:v>1.0677000000000001</c:v>
                </c:pt>
                <c:pt idx="2532">
                  <c:v>1.0607</c:v>
                </c:pt>
                <c:pt idx="2533">
                  <c:v>1.0813999999999999</c:v>
                </c:pt>
                <c:pt idx="2534">
                  <c:v>1.1257999999999999</c:v>
                </c:pt>
                <c:pt idx="2535">
                  <c:v>1.0940000000000001</c:v>
                </c:pt>
                <c:pt idx="2536">
                  <c:v>1.1763999999999999</c:v>
                </c:pt>
                <c:pt idx="2537">
                  <c:v>1.2038</c:v>
                </c:pt>
                <c:pt idx="2538">
                  <c:v>1.1152</c:v>
                </c:pt>
                <c:pt idx="2539">
                  <c:v>1.1291</c:v>
                </c:pt>
                <c:pt idx="2540">
                  <c:v>1.0822000000000001</c:v>
                </c:pt>
                <c:pt idx="2541">
                  <c:v>1.0954999999999999</c:v>
                </c:pt>
                <c:pt idx="2542">
                  <c:v>1.0468999999999999</c:v>
                </c:pt>
                <c:pt idx="2543">
                  <c:v>1.0980000000000001</c:v>
                </c:pt>
                <c:pt idx="2544">
                  <c:v>1.1655</c:v>
                </c:pt>
                <c:pt idx="2545">
                  <c:v>1.1235999999999999</c:v>
                </c:pt>
                <c:pt idx="2546">
                  <c:v>1.1063000000000001</c:v>
                </c:pt>
                <c:pt idx="2547">
                  <c:v>1.0325</c:v>
                </c:pt>
                <c:pt idx="2548">
                  <c:v>1.0213000000000001</c:v>
                </c:pt>
                <c:pt idx="2549">
                  <c:v>1.0064</c:v>
                </c:pt>
                <c:pt idx="2550">
                  <c:v>1.0367999999999999</c:v>
                </c:pt>
                <c:pt idx="2551">
                  <c:v>1.0609999999999999</c:v>
                </c:pt>
                <c:pt idx="2552">
                  <c:v>1.0105999999999999</c:v>
                </c:pt>
                <c:pt idx="2553">
                  <c:v>1.0814999999999999</c:v>
                </c:pt>
                <c:pt idx="2554">
                  <c:v>1.1155999999999999</c:v>
                </c:pt>
                <c:pt idx="2555">
                  <c:v>1.0961000000000001</c:v>
                </c:pt>
                <c:pt idx="2556">
                  <c:v>1.0686</c:v>
                </c:pt>
                <c:pt idx="2557">
                  <c:v>1.1700999999999999</c:v>
                </c:pt>
                <c:pt idx="2558">
                  <c:v>1.1180000000000001</c:v>
                </c:pt>
                <c:pt idx="2559">
                  <c:v>1.1202000000000001</c:v>
                </c:pt>
                <c:pt idx="2560">
                  <c:v>1.0971</c:v>
                </c:pt>
                <c:pt idx="2561">
                  <c:v>1.1140000000000001</c:v>
                </c:pt>
                <c:pt idx="2562">
                  <c:v>1.1039000000000001</c:v>
                </c:pt>
                <c:pt idx="2563">
                  <c:v>1.1133</c:v>
                </c:pt>
                <c:pt idx="2564">
                  <c:v>1.0927</c:v>
                </c:pt>
                <c:pt idx="2565">
                  <c:v>1.1363000000000001</c:v>
                </c:pt>
                <c:pt idx="2566">
                  <c:v>1.1211</c:v>
                </c:pt>
                <c:pt idx="2567">
                  <c:v>1.0584</c:v>
                </c:pt>
                <c:pt idx="2568">
                  <c:v>1.0450999999999999</c:v>
                </c:pt>
                <c:pt idx="2569">
                  <c:v>1.0556000000000001</c:v>
                </c:pt>
                <c:pt idx="2570">
                  <c:v>1.1045</c:v>
                </c:pt>
                <c:pt idx="2571">
                  <c:v>1.1237999999999999</c:v>
                </c:pt>
                <c:pt idx="2572">
                  <c:v>1.0690999999999999</c:v>
                </c:pt>
                <c:pt idx="2573">
                  <c:v>1.0006999999999999</c:v>
                </c:pt>
                <c:pt idx="2574">
                  <c:v>1.0218</c:v>
                </c:pt>
                <c:pt idx="2575">
                  <c:v>1.0345</c:v>
                </c:pt>
                <c:pt idx="2576">
                  <c:v>1.0563</c:v>
                </c:pt>
                <c:pt idx="2577">
                  <c:v>1.109</c:v>
                </c:pt>
                <c:pt idx="2578">
                  <c:v>1.1536999999999999</c:v>
                </c:pt>
                <c:pt idx="2579">
                  <c:v>1.1125</c:v>
                </c:pt>
                <c:pt idx="2580">
                  <c:v>1.0810999999999999</c:v>
                </c:pt>
                <c:pt idx="2581">
                  <c:v>1.1625000000000001</c:v>
                </c:pt>
                <c:pt idx="2582">
                  <c:v>1.151</c:v>
                </c:pt>
                <c:pt idx="2583">
                  <c:v>1.2163999999999999</c:v>
                </c:pt>
                <c:pt idx="2584">
                  <c:v>1.1921999999999999</c:v>
                </c:pt>
                <c:pt idx="2585">
                  <c:v>1.1698999999999999</c:v>
                </c:pt>
                <c:pt idx="2586">
                  <c:v>1.1913</c:v>
                </c:pt>
                <c:pt idx="2587">
                  <c:v>1.1942999999999999</c:v>
                </c:pt>
                <c:pt idx="2588">
                  <c:v>1.2552000000000001</c:v>
                </c:pt>
                <c:pt idx="2589">
                  <c:v>1.196</c:v>
                </c:pt>
                <c:pt idx="2590">
                  <c:v>1.2297</c:v>
                </c:pt>
                <c:pt idx="2591">
                  <c:v>1.1873</c:v>
                </c:pt>
                <c:pt idx="2592">
                  <c:v>1.1796</c:v>
                </c:pt>
                <c:pt idx="2593">
                  <c:v>1.1820999999999999</c:v>
                </c:pt>
                <c:pt idx="2594">
                  <c:v>1.145</c:v>
                </c:pt>
                <c:pt idx="2595">
                  <c:v>1.1281000000000001</c:v>
                </c:pt>
                <c:pt idx="2596">
                  <c:v>1.1186</c:v>
                </c:pt>
                <c:pt idx="2597">
                  <c:v>1.1658999999999999</c:v>
                </c:pt>
                <c:pt idx="2598">
                  <c:v>1.1840999999999999</c:v>
                </c:pt>
                <c:pt idx="2599">
                  <c:v>1.1528</c:v>
                </c:pt>
                <c:pt idx="2600">
                  <c:v>1.194</c:v>
                </c:pt>
                <c:pt idx="2601">
                  <c:v>1.1981999999999999</c:v>
                </c:pt>
                <c:pt idx="2602">
                  <c:v>1.2334000000000001</c:v>
                </c:pt>
                <c:pt idx="2603">
                  <c:v>1.2297</c:v>
                </c:pt>
                <c:pt idx="2604">
                  <c:v>1.2049000000000001</c:v>
                </c:pt>
                <c:pt idx="2605">
                  <c:v>1.1745000000000001</c:v>
                </c:pt>
                <c:pt idx="2606">
                  <c:v>1.1294999999999999</c:v>
                </c:pt>
                <c:pt idx="2607">
                  <c:v>1.1476999999999999</c:v>
                </c:pt>
                <c:pt idx="2608">
                  <c:v>1.1880999999999999</c:v>
                </c:pt>
                <c:pt idx="2609">
                  <c:v>1.2030000000000001</c:v>
                </c:pt>
                <c:pt idx="2610">
                  <c:v>1.204</c:v>
                </c:pt>
                <c:pt idx="2611">
                  <c:v>1.1574</c:v>
                </c:pt>
                <c:pt idx="2612">
                  <c:v>1.1647000000000001</c:v>
                </c:pt>
                <c:pt idx="2613">
                  <c:v>1.1471</c:v>
                </c:pt>
                <c:pt idx="2614">
                  <c:v>1.1409</c:v>
                </c:pt>
                <c:pt idx="2615">
                  <c:v>1.1367</c:v>
                </c:pt>
                <c:pt idx="2616">
                  <c:v>1.1220000000000001</c:v>
                </c:pt>
                <c:pt idx="2617">
                  <c:v>1.1195999999999999</c:v>
                </c:pt>
                <c:pt idx="2618">
                  <c:v>1.115</c:v>
                </c:pt>
                <c:pt idx="2619">
                  <c:v>1.0412999999999999</c:v>
                </c:pt>
                <c:pt idx="2620">
                  <c:v>1.0858000000000001</c:v>
                </c:pt>
                <c:pt idx="2621">
                  <c:v>1.0944</c:v>
                </c:pt>
                <c:pt idx="2622">
                  <c:v>1.0885</c:v>
                </c:pt>
                <c:pt idx="2623">
                  <c:v>1.0823</c:v>
                </c:pt>
                <c:pt idx="2624">
                  <c:v>1.1023000000000001</c:v>
                </c:pt>
                <c:pt idx="2625">
                  <c:v>1.1326000000000001</c:v>
                </c:pt>
                <c:pt idx="2626">
                  <c:v>1.1023000000000001</c:v>
                </c:pt>
                <c:pt idx="2627">
                  <c:v>1.1000000000000001</c:v>
                </c:pt>
                <c:pt idx="2628">
                  <c:v>1.1418999999999999</c:v>
                </c:pt>
                <c:pt idx="2629">
                  <c:v>1.1068</c:v>
                </c:pt>
                <c:pt idx="2630">
                  <c:v>1.1677</c:v>
                </c:pt>
                <c:pt idx="2631">
                  <c:v>1.1888000000000001</c:v>
                </c:pt>
                <c:pt idx="2632">
                  <c:v>1.2051000000000001</c:v>
                </c:pt>
                <c:pt idx="2633">
                  <c:v>1.1536</c:v>
                </c:pt>
                <c:pt idx="2634">
                  <c:v>1.0714999999999999</c:v>
                </c:pt>
                <c:pt idx="2635">
                  <c:v>1.1385000000000001</c:v>
                </c:pt>
                <c:pt idx="2636">
                  <c:v>1.0690999999999999</c:v>
                </c:pt>
                <c:pt idx="2637">
                  <c:v>1.1344000000000001</c:v>
                </c:pt>
                <c:pt idx="2638">
                  <c:v>1.1591</c:v>
                </c:pt>
                <c:pt idx="2639">
                  <c:v>1.1998</c:v>
                </c:pt>
                <c:pt idx="2640">
                  <c:v>1.2108000000000001</c:v>
                </c:pt>
                <c:pt idx="2641">
                  <c:v>1.2951999999999999</c:v>
                </c:pt>
                <c:pt idx="2642">
                  <c:v>1.3153999999999999</c:v>
                </c:pt>
                <c:pt idx="2643">
                  <c:v>1.2525999999999999</c:v>
                </c:pt>
                <c:pt idx="2644">
                  <c:v>1.1956</c:v>
                </c:pt>
                <c:pt idx="2645">
                  <c:v>1.1995</c:v>
                </c:pt>
                <c:pt idx="2646">
                  <c:v>1.2422</c:v>
                </c:pt>
                <c:pt idx="2647">
                  <c:v>1.2107000000000001</c:v>
                </c:pt>
                <c:pt idx="2648">
                  <c:v>1.1482000000000001</c:v>
                </c:pt>
                <c:pt idx="2649">
                  <c:v>1.1281000000000001</c:v>
                </c:pt>
                <c:pt idx="2650">
                  <c:v>1.1791</c:v>
                </c:pt>
                <c:pt idx="2651">
                  <c:v>1.1825000000000001</c:v>
                </c:pt>
                <c:pt idx="2652">
                  <c:v>1.1205000000000001</c:v>
                </c:pt>
                <c:pt idx="2653">
                  <c:v>1.171</c:v>
                </c:pt>
                <c:pt idx="2654">
                  <c:v>1.266</c:v>
                </c:pt>
                <c:pt idx="2655">
                  <c:v>1.29</c:v>
                </c:pt>
                <c:pt idx="2656">
                  <c:v>1.2010000000000001</c:v>
                </c:pt>
                <c:pt idx="2657">
                  <c:v>1.1517999999999999</c:v>
                </c:pt>
                <c:pt idx="2658">
                  <c:v>1.1758999999999999</c:v>
                </c:pt>
                <c:pt idx="2659">
                  <c:v>1.1651</c:v>
                </c:pt>
                <c:pt idx="2660">
                  <c:v>1.1592</c:v>
                </c:pt>
                <c:pt idx="2661">
                  <c:v>1.1955</c:v>
                </c:pt>
                <c:pt idx="2662">
                  <c:v>1.2170000000000001</c:v>
                </c:pt>
                <c:pt idx="2663">
                  <c:v>1.2067000000000001</c:v>
                </c:pt>
                <c:pt idx="2664">
                  <c:v>1.2213000000000001</c:v>
                </c:pt>
                <c:pt idx="2665">
                  <c:v>1.1354</c:v>
                </c:pt>
                <c:pt idx="2666">
                  <c:v>1.0991</c:v>
                </c:pt>
                <c:pt idx="2667">
                  <c:v>1.0358000000000001</c:v>
                </c:pt>
                <c:pt idx="2668">
                  <c:v>1.0919000000000001</c:v>
                </c:pt>
                <c:pt idx="2669">
                  <c:v>1.0701000000000001</c:v>
                </c:pt>
                <c:pt idx="2670">
                  <c:v>1.1206</c:v>
                </c:pt>
                <c:pt idx="2671">
                  <c:v>1.0653999999999999</c:v>
                </c:pt>
                <c:pt idx="2672">
                  <c:v>1.0857000000000001</c:v>
                </c:pt>
                <c:pt idx="2673">
                  <c:v>1.1177999999999999</c:v>
                </c:pt>
                <c:pt idx="2674">
                  <c:v>1.0470999999999999</c:v>
                </c:pt>
                <c:pt idx="2675">
                  <c:v>1.0426</c:v>
                </c:pt>
                <c:pt idx="2676">
                  <c:v>1.0618000000000001</c:v>
                </c:pt>
                <c:pt idx="2677">
                  <c:v>1.1246</c:v>
                </c:pt>
                <c:pt idx="2678">
                  <c:v>1.0988</c:v>
                </c:pt>
                <c:pt idx="2679">
                  <c:v>1.0944</c:v>
                </c:pt>
                <c:pt idx="2680">
                  <c:v>1.1498999999999999</c:v>
                </c:pt>
                <c:pt idx="2681">
                  <c:v>1.1222000000000001</c:v>
                </c:pt>
                <c:pt idx="2682">
                  <c:v>1.0931</c:v>
                </c:pt>
                <c:pt idx="2683">
                  <c:v>1.0951</c:v>
                </c:pt>
                <c:pt idx="2684">
                  <c:v>1.1380999999999999</c:v>
                </c:pt>
                <c:pt idx="2685">
                  <c:v>1.0972999999999999</c:v>
                </c:pt>
                <c:pt idx="2686">
                  <c:v>1.0902000000000001</c:v>
                </c:pt>
                <c:pt idx="2687">
                  <c:v>1.0424</c:v>
                </c:pt>
                <c:pt idx="2688">
                  <c:v>1.0860000000000001</c:v>
                </c:pt>
                <c:pt idx="2689">
                  <c:v>1.1355</c:v>
                </c:pt>
                <c:pt idx="2690">
                  <c:v>1.1589</c:v>
                </c:pt>
                <c:pt idx="2691">
                  <c:v>1.1151</c:v>
                </c:pt>
                <c:pt idx="2692">
                  <c:v>1.1433</c:v>
                </c:pt>
                <c:pt idx="2693">
                  <c:v>1.1653</c:v>
                </c:pt>
                <c:pt idx="2694">
                  <c:v>1.1288</c:v>
                </c:pt>
                <c:pt idx="2695">
                  <c:v>1.1056999999999999</c:v>
                </c:pt>
                <c:pt idx="2696">
                  <c:v>1.1089</c:v>
                </c:pt>
                <c:pt idx="2697">
                  <c:v>1.1216999999999999</c:v>
                </c:pt>
                <c:pt idx="2698">
                  <c:v>1.1275999999999999</c:v>
                </c:pt>
                <c:pt idx="2699">
                  <c:v>1.131</c:v>
                </c:pt>
                <c:pt idx="2700">
                  <c:v>1.1673</c:v>
                </c:pt>
                <c:pt idx="2701">
                  <c:v>1.1546000000000001</c:v>
                </c:pt>
                <c:pt idx="2702">
                  <c:v>1.1367</c:v>
                </c:pt>
                <c:pt idx="2703">
                  <c:v>1.1197999999999999</c:v>
                </c:pt>
                <c:pt idx="2704">
                  <c:v>1.1247</c:v>
                </c:pt>
                <c:pt idx="2705">
                  <c:v>1.1811</c:v>
                </c:pt>
                <c:pt idx="2706">
                  <c:v>1.1476</c:v>
                </c:pt>
                <c:pt idx="2707">
                  <c:v>1.1458999999999999</c:v>
                </c:pt>
                <c:pt idx="2708">
                  <c:v>1.127</c:v>
                </c:pt>
                <c:pt idx="2709">
                  <c:v>1.2252000000000001</c:v>
                </c:pt>
                <c:pt idx="2710">
                  <c:v>1.2865</c:v>
                </c:pt>
                <c:pt idx="2711">
                  <c:v>1.2310000000000001</c:v>
                </c:pt>
                <c:pt idx="2712">
                  <c:v>1.2347999999999999</c:v>
                </c:pt>
                <c:pt idx="2713">
                  <c:v>1.2526999999999999</c:v>
                </c:pt>
                <c:pt idx="2714">
                  <c:v>1.2284999999999999</c:v>
                </c:pt>
                <c:pt idx="2715">
                  <c:v>1.2465999999999999</c:v>
                </c:pt>
                <c:pt idx="2716">
                  <c:v>1.2095</c:v>
                </c:pt>
                <c:pt idx="2717">
                  <c:v>1.2468999999999999</c:v>
                </c:pt>
                <c:pt idx="2718">
                  <c:v>1.2425999999999999</c:v>
                </c:pt>
                <c:pt idx="2719">
                  <c:v>1.2515000000000001</c:v>
                </c:pt>
                <c:pt idx="2720">
                  <c:v>1.2543</c:v>
                </c:pt>
                <c:pt idx="2721">
                  <c:v>1.2252000000000001</c:v>
                </c:pt>
                <c:pt idx="2722">
                  <c:v>1.2323999999999999</c:v>
                </c:pt>
                <c:pt idx="2723">
                  <c:v>1.2605</c:v>
                </c:pt>
                <c:pt idx="2724">
                  <c:v>1.1803999999999999</c:v>
                </c:pt>
                <c:pt idx="2725">
                  <c:v>1.2686999999999999</c:v>
                </c:pt>
                <c:pt idx="2726">
                  <c:v>1.3180000000000001</c:v>
                </c:pt>
                <c:pt idx="2727">
                  <c:v>1.3399000000000001</c:v>
                </c:pt>
                <c:pt idx="2728">
                  <c:v>1.3068</c:v>
                </c:pt>
                <c:pt idx="2729">
                  <c:v>1.2773000000000001</c:v>
                </c:pt>
                <c:pt idx="2730">
                  <c:v>1.2907</c:v>
                </c:pt>
                <c:pt idx="2731">
                  <c:v>1.2865</c:v>
                </c:pt>
                <c:pt idx="2732">
                  <c:v>1.3158000000000001</c:v>
                </c:pt>
                <c:pt idx="2733">
                  <c:v>1.1914</c:v>
                </c:pt>
                <c:pt idx="2734">
                  <c:v>1.1322000000000001</c:v>
                </c:pt>
                <c:pt idx="2735">
                  <c:v>1.2053</c:v>
                </c:pt>
                <c:pt idx="2736">
                  <c:v>1.2116</c:v>
                </c:pt>
                <c:pt idx="2737">
                  <c:v>1.2245999999999999</c:v>
                </c:pt>
                <c:pt idx="2738">
                  <c:v>1.2048000000000001</c:v>
                </c:pt>
                <c:pt idx="2739">
                  <c:v>1.2432000000000001</c:v>
                </c:pt>
                <c:pt idx="2740">
                  <c:v>1.2250000000000001</c:v>
                </c:pt>
                <c:pt idx="2741">
                  <c:v>1.2181</c:v>
                </c:pt>
                <c:pt idx="2742">
                  <c:v>1.2765</c:v>
                </c:pt>
                <c:pt idx="2743">
                  <c:v>1.2645999999999999</c:v>
                </c:pt>
                <c:pt idx="2744">
                  <c:v>1.2505999999999999</c:v>
                </c:pt>
                <c:pt idx="2745">
                  <c:v>1.2183999999999999</c:v>
                </c:pt>
                <c:pt idx="2746">
                  <c:v>1.1929000000000001</c:v>
                </c:pt>
                <c:pt idx="2747">
                  <c:v>1.2365999999999999</c:v>
                </c:pt>
                <c:pt idx="2748">
                  <c:v>1.1901999999999999</c:v>
                </c:pt>
                <c:pt idx="2749">
                  <c:v>1.2202999999999999</c:v>
                </c:pt>
                <c:pt idx="2750">
                  <c:v>1.2515000000000001</c:v>
                </c:pt>
                <c:pt idx="2751">
                  <c:v>1.2556</c:v>
                </c:pt>
                <c:pt idx="2752">
                  <c:v>1.2387999999999999</c:v>
                </c:pt>
                <c:pt idx="2753">
                  <c:v>1.2033</c:v>
                </c:pt>
                <c:pt idx="2754">
                  <c:v>1.1317999999999999</c:v>
                </c:pt>
                <c:pt idx="2755">
                  <c:v>1.1152</c:v>
                </c:pt>
                <c:pt idx="2756">
                  <c:v>1.056</c:v>
                </c:pt>
                <c:pt idx="2757">
                  <c:v>1.1080000000000001</c:v>
                </c:pt>
                <c:pt idx="2758">
                  <c:v>1.1645000000000001</c:v>
                </c:pt>
                <c:pt idx="2759">
                  <c:v>1.1879999999999999</c:v>
                </c:pt>
                <c:pt idx="2760">
                  <c:v>1.1612</c:v>
                </c:pt>
                <c:pt idx="2761">
                  <c:v>1.0973999999999999</c:v>
                </c:pt>
                <c:pt idx="2762">
                  <c:v>1.109</c:v>
                </c:pt>
                <c:pt idx="2763">
                  <c:v>1.0985</c:v>
                </c:pt>
                <c:pt idx="2764">
                  <c:v>1.1738999999999999</c:v>
                </c:pt>
                <c:pt idx="2765">
                  <c:v>1.2039</c:v>
                </c:pt>
                <c:pt idx="2766">
                  <c:v>1.1744000000000001</c:v>
                </c:pt>
                <c:pt idx="2767">
                  <c:v>1.2562</c:v>
                </c:pt>
                <c:pt idx="2768">
                  <c:v>1.2023999999999999</c:v>
                </c:pt>
                <c:pt idx="2769">
                  <c:v>1.1549</c:v>
                </c:pt>
                <c:pt idx="2770">
                  <c:v>1.1356999999999999</c:v>
                </c:pt>
                <c:pt idx="2771">
                  <c:v>1.1685000000000001</c:v>
                </c:pt>
                <c:pt idx="2772">
                  <c:v>1.177</c:v>
                </c:pt>
                <c:pt idx="2773">
                  <c:v>1.1872</c:v>
                </c:pt>
                <c:pt idx="2774">
                  <c:v>1.2215</c:v>
                </c:pt>
                <c:pt idx="2775">
                  <c:v>1.2554000000000001</c:v>
                </c:pt>
                <c:pt idx="2776">
                  <c:v>1.2942</c:v>
                </c:pt>
                <c:pt idx="2777">
                  <c:v>1.2726</c:v>
                </c:pt>
                <c:pt idx="2778">
                  <c:v>1.3332999999999999</c:v>
                </c:pt>
                <c:pt idx="2779">
                  <c:v>1.3422000000000001</c:v>
                </c:pt>
                <c:pt idx="2780">
                  <c:v>1.3696999999999999</c:v>
                </c:pt>
                <c:pt idx="2781">
                  <c:v>1.3051999999999999</c:v>
                </c:pt>
                <c:pt idx="2782">
                  <c:v>1.2737000000000001</c:v>
                </c:pt>
                <c:pt idx="2783">
                  <c:v>1.3069999999999999</c:v>
                </c:pt>
                <c:pt idx="2784">
                  <c:v>1.3358000000000001</c:v>
                </c:pt>
                <c:pt idx="2785">
                  <c:v>1.3416999999999999</c:v>
                </c:pt>
                <c:pt idx="2786">
                  <c:v>1.3212999999999999</c:v>
                </c:pt>
                <c:pt idx="2787">
                  <c:v>1.2984</c:v>
                </c:pt>
                <c:pt idx="2788">
                  <c:v>1.1631</c:v>
                </c:pt>
                <c:pt idx="2789">
                  <c:v>1.2276</c:v>
                </c:pt>
                <c:pt idx="2790">
                  <c:v>1.1244000000000001</c:v>
                </c:pt>
                <c:pt idx="2791">
                  <c:v>1.1828000000000001</c:v>
                </c:pt>
                <c:pt idx="2792">
                  <c:v>1.1766000000000001</c:v>
                </c:pt>
                <c:pt idx="2793">
                  <c:v>1.1846000000000001</c:v>
                </c:pt>
                <c:pt idx="2794">
                  <c:v>1.1842999999999999</c:v>
                </c:pt>
                <c:pt idx="2795">
                  <c:v>1.1975</c:v>
                </c:pt>
                <c:pt idx="2796">
                  <c:v>1.2434000000000001</c:v>
                </c:pt>
                <c:pt idx="2797">
                  <c:v>1.2634000000000001</c:v>
                </c:pt>
                <c:pt idx="2798">
                  <c:v>1.1902999999999999</c:v>
                </c:pt>
                <c:pt idx="2799">
                  <c:v>1.1837</c:v>
                </c:pt>
                <c:pt idx="2800">
                  <c:v>1.1186</c:v>
                </c:pt>
                <c:pt idx="2801">
                  <c:v>1.1713</c:v>
                </c:pt>
                <c:pt idx="2802">
                  <c:v>1.1024</c:v>
                </c:pt>
                <c:pt idx="2803">
                  <c:v>1.044</c:v>
                </c:pt>
                <c:pt idx="2804">
                  <c:v>1.1237999999999999</c:v>
                </c:pt>
                <c:pt idx="2805">
                  <c:v>1.1684000000000001</c:v>
                </c:pt>
                <c:pt idx="2806">
                  <c:v>1.1814</c:v>
                </c:pt>
                <c:pt idx="2807">
                  <c:v>1.1333</c:v>
                </c:pt>
                <c:pt idx="2808">
                  <c:v>1.1384000000000001</c:v>
                </c:pt>
                <c:pt idx="2809">
                  <c:v>1.1640999999999999</c:v>
                </c:pt>
                <c:pt idx="2810">
                  <c:v>1.1528</c:v>
                </c:pt>
                <c:pt idx="2811">
                  <c:v>1.0738000000000001</c:v>
                </c:pt>
                <c:pt idx="2812">
                  <c:v>1.1493</c:v>
                </c:pt>
                <c:pt idx="2813">
                  <c:v>1.109</c:v>
                </c:pt>
                <c:pt idx="2814">
                  <c:v>1.1378999999999999</c:v>
                </c:pt>
                <c:pt idx="2815">
                  <c:v>1.0798000000000001</c:v>
                </c:pt>
                <c:pt idx="2816">
                  <c:v>1.0871999999999999</c:v>
                </c:pt>
                <c:pt idx="2817">
                  <c:v>1.1394</c:v>
                </c:pt>
                <c:pt idx="2818">
                  <c:v>1.1437999999999999</c:v>
                </c:pt>
                <c:pt idx="2819">
                  <c:v>1.1608000000000001</c:v>
                </c:pt>
                <c:pt idx="2820">
                  <c:v>1.032</c:v>
                </c:pt>
                <c:pt idx="2821">
                  <c:v>1.0922000000000001</c:v>
                </c:pt>
                <c:pt idx="2822">
                  <c:v>1.1365000000000001</c:v>
                </c:pt>
                <c:pt idx="2823">
                  <c:v>1.1229</c:v>
                </c:pt>
                <c:pt idx="2824">
                  <c:v>1.083</c:v>
                </c:pt>
                <c:pt idx="2825">
                  <c:v>1.0992</c:v>
                </c:pt>
                <c:pt idx="2826">
                  <c:v>1.0929</c:v>
                </c:pt>
                <c:pt idx="2827">
                  <c:v>1.0834999999999999</c:v>
                </c:pt>
                <c:pt idx="2828">
                  <c:v>1.2205999999999999</c:v>
                </c:pt>
                <c:pt idx="2829">
                  <c:v>1.2315</c:v>
                </c:pt>
                <c:pt idx="2830">
                  <c:v>1.208</c:v>
                </c:pt>
                <c:pt idx="2831">
                  <c:v>1.2163999999999999</c:v>
                </c:pt>
                <c:pt idx="2832">
                  <c:v>1.2468999999999999</c:v>
                </c:pt>
                <c:pt idx="2833">
                  <c:v>1.1800999999999999</c:v>
                </c:pt>
                <c:pt idx="2834">
                  <c:v>1.1573</c:v>
                </c:pt>
                <c:pt idx="2835">
                  <c:v>1.1416999999999999</c:v>
                </c:pt>
                <c:pt idx="2836">
                  <c:v>1.1140000000000001</c:v>
                </c:pt>
                <c:pt idx="2837">
                  <c:v>1.1181000000000001</c:v>
                </c:pt>
                <c:pt idx="2838">
                  <c:v>1.1369</c:v>
                </c:pt>
                <c:pt idx="2839">
                  <c:v>1.2444999999999999</c:v>
                </c:pt>
                <c:pt idx="2840">
                  <c:v>1.2123999999999999</c:v>
                </c:pt>
                <c:pt idx="2841">
                  <c:v>1.1781999999999999</c:v>
                </c:pt>
                <c:pt idx="2842">
                  <c:v>1.1716</c:v>
                </c:pt>
                <c:pt idx="2843">
                  <c:v>1.0868</c:v>
                </c:pt>
                <c:pt idx="2844">
                  <c:v>1.1552</c:v>
                </c:pt>
                <c:pt idx="2845">
                  <c:v>1.2477</c:v>
                </c:pt>
                <c:pt idx="2846">
                  <c:v>1.2605</c:v>
                </c:pt>
                <c:pt idx="2847">
                  <c:v>1.2197</c:v>
                </c:pt>
                <c:pt idx="2848">
                  <c:v>1.1913</c:v>
                </c:pt>
                <c:pt idx="2849">
                  <c:v>1.1991000000000001</c:v>
                </c:pt>
                <c:pt idx="2850">
                  <c:v>1.2544999999999999</c:v>
                </c:pt>
                <c:pt idx="2851">
                  <c:v>1.2407999999999999</c:v>
                </c:pt>
                <c:pt idx="2852">
                  <c:v>1.2589999999999999</c:v>
                </c:pt>
                <c:pt idx="2853">
                  <c:v>1.2410000000000001</c:v>
                </c:pt>
                <c:pt idx="2854">
                  <c:v>1.2028000000000001</c:v>
                </c:pt>
                <c:pt idx="2855">
                  <c:v>1.2062999999999999</c:v>
                </c:pt>
                <c:pt idx="2856">
                  <c:v>1.2264999999999999</c:v>
                </c:pt>
                <c:pt idx="2857">
                  <c:v>1.1955</c:v>
                </c:pt>
                <c:pt idx="2858">
                  <c:v>1.2464999999999999</c:v>
                </c:pt>
                <c:pt idx="2859">
                  <c:v>1.1720999999999999</c:v>
                </c:pt>
                <c:pt idx="2860">
                  <c:v>1.1648000000000001</c:v>
                </c:pt>
                <c:pt idx="2861">
                  <c:v>1.2307999999999999</c:v>
                </c:pt>
                <c:pt idx="2862">
                  <c:v>1.2623</c:v>
                </c:pt>
                <c:pt idx="2863">
                  <c:v>1.2492000000000001</c:v>
                </c:pt>
                <c:pt idx="2864">
                  <c:v>1.2753000000000001</c:v>
                </c:pt>
                <c:pt idx="2865">
                  <c:v>1.2983</c:v>
                </c:pt>
                <c:pt idx="2866">
                  <c:v>1.288</c:v>
                </c:pt>
                <c:pt idx="2867">
                  <c:v>1.2929999999999999</c:v>
                </c:pt>
                <c:pt idx="2868">
                  <c:v>1.2421</c:v>
                </c:pt>
                <c:pt idx="2869">
                  <c:v>1.2113</c:v>
                </c:pt>
                <c:pt idx="2870">
                  <c:v>1.2283999999999999</c:v>
                </c:pt>
                <c:pt idx="2871">
                  <c:v>1.2374000000000001</c:v>
                </c:pt>
                <c:pt idx="2872">
                  <c:v>1.2492000000000001</c:v>
                </c:pt>
                <c:pt idx="2873">
                  <c:v>1.2594000000000001</c:v>
                </c:pt>
                <c:pt idx="2874">
                  <c:v>1.238</c:v>
                </c:pt>
                <c:pt idx="2875">
                  <c:v>1.2310000000000001</c:v>
                </c:pt>
                <c:pt idx="2876">
                  <c:v>1.2210000000000001</c:v>
                </c:pt>
                <c:pt idx="2877">
                  <c:v>1.1986000000000001</c:v>
                </c:pt>
                <c:pt idx="2878">
                  <c:v>1.135</c:v>
                </c:pt>
                <c:pt idx="2879">
                  <c:v>1.1742999999999999</c:v>
                </c:pt>
                <c:pt idx="2880">
                  <c:v>1.2311000000000001</c:v>
                </c:pt>
                <c:pt idx="2881">
                  <c:v>1.2317</c:v>
                </c:pt>
                <c:pt idx="2882">
                  <c:v>1.3143</c:v>
                </c:pt>
                <c:pt idx="2883">
                  <c:v>1.2136</c:v>
                </c:pt>
                <c:pt idx="2884">
                  <c:v>1.2456</c:v>
                </c:pt>
                <c:pt idx="2885">
                  <c:v>1.2976000000000001</c:v>
                </c:pt>
                <c:pt idx="2886">
                  <c:v>1.3145</c:v>
                </c:pt>
                <c:pt idx="2887">
                  <c:v>1.3364</c:v>
                </c:pt>
                <c:pt idx="2888">
                  <c:v>1.2889999999999999</c:v>
                </c:pt>
                <c:pt idx="2889">
                  <c:v>1.2797000000000001</c:v>
                </c:pt>
                <c:pt idx="2890">
                  <c:v>1.2501</c:v>
                </c:pt>
                <c:pt idx="2891">
                  <c:v>1.2606999999999999</c:v>
                </c:pt>
                <c:pt idx="2892">
                  <c:v>1.2217</c:v>
                </c:pt>
                <c:pt idx="2893">
                  <c:v>1.2176</c:v>
                </c:pt>
                <c:pt idx="2894">
                  <c:v>1.304</c:v>
                </c:pt>
                <c:pt idx="2895">
                  <c:v>1.2524999999999999</c:v>
                </c:pt>
                <c:pt idx="2896">
                  <c:v>1.1947000000000001</c:v>
                </c:pt>
                <c:pt idx="2897">
                  <c:v>1.2383</c:v>
                </c:pt>
                <c:pt idx="2898">
                  <c:v>1.2185999999999999</c:v>
                </c:pt>
                <c:pt idx="2899">
                  <c:v>1.1976</c:v>
                </c:pt>
                <c:pt idx="2900">
                  <c:v>1.2683</c:v>
                </c:pt>
                <c:pt idx="2901">
                  <c:v>1.2547999999999999</c:v>
                </c:pt>
                <c:pt idx="2902">
                  <c:v>1.1887000000000001</c:v>
                </c:pt>
                <c:pt idx="2903">
                  <c:v>1.1738999999999999</c:v>
                </c:pt>
                <c:pt idx="2904">
                  <c:v>1.1871</c:v>
                </c:pt>
                <c:pt idx="2905">
                  <c:v>1.1972</c:v>
                </c:pt>
                <c:pt idx="2906">
                  <c:v>1.1646000000000001</c:v>
                </c:pt>
                <c:pt idx="2907">
                  <c:v>1.1645000000000001</c:v>
                </c:pt>
                <c:pt idx="2908">
                  <c:v>1.1391</c:v>
                </c:pt>
                <c:pt idx="2909">
                  <c:v>1.1256999999999999</c:v>
                </c:pt>
                <c:pt idx="2910">
                  <c:v>1.1619999999999999</c:v>
                </c:pt>
                <c:pt idx="2911">
                  <c:v>1.1478999999999999</c:v>
                </c:pt>
                <c:pt idx="2912">
                  <c:v>1.1780999999999999</c:v>
                </c:pt>
                <c:pt idx="2913">
                  <c:v>1.2535000000000001</c:v>
                </c:pt>
                <c:pt idx="2914">
                  <c:v>1.1869000000000001</c:v>
                </c:pt>
                <c:pt idx="2915">
                  <c:v>1.1820999999999999</c:v>
                </c:pt>
                <c:pt idx="2916">
                  <c:v>1.1782999999999999</c:v>
                </c:pt>
                <c:pt idx="2917">
                  <c:v>1.1909000000000001</c:v>
                </c:pt>
                <c:pt idx="2918">
                  <c:v>1.1581999999999999</c:v>
                </c:pt>
                <c:pt idx="2919">
                  <c:v>1.2258</c:v>
                </c:pt>
                <c:pt idx="2920">
                  <c:v>1.2068000000000001</c:v>
                </c:pt>
                <c:pt idx="2921">
                  <c:v>1.2924</c:v>
                </c:pt>
                <c:pt idx="2922">
                  <c:v>1.3204</c:v>
                </c:pt>
                <c:pt idx="2923">
                  <c:v>1.2927999999999999</c:v>
                </c:pt>
                <c:pt idx="2924">
                  <c:v>1.2716000000000001</c:v>
                </c:pt>
                <c:pt idx="2925">
                  <c:v>1.3646</c:v>
                </c:pt>
                <c:pt idx="2926">
                  <c:v>1.2531000000000001</c:v>
                </c:pt>
                <c:pt idx="2927">
                  <c:v>1.3049999999999999</c:v>
                </c:pt>
                <c:pt idx="2928">
                  <c:v>1.2169000000000001</c:v>
                </c:pt>
                <c:pt idx="2929">
                  <c:v>1.2250000000000001</c:v>
                </c:pt>
                <c:pt idx="2930">
                  <c:v>1.1967000000000001</c:v>
                </c:pt>
                <c:pt idx="2931">
                  <c:v>1.1704000000000001</c:v>
                </c:pt>
                <c:pt idx="2932">
                  <c:v>1.2083999999999999</c:v>
                </c:pt>
                <c:pt idx="2933">
                  <c:v>1.1998</c:v>
                </c:pt>
                <c:pt idx="2934">
                  <c:v>1.2202999999999999</c:v>
                </c:pt>
                <c:pt idx="2935">
                  <c:v>1.1532</c:v>
                </c:pt>
                <c:pt idx="2936">
                  <c:v>1.196</c:v>
                </c:pt>
                <c:pt idx="2937">
                  <c:v>1.1793</c:v>
                </c:pt>
                <c:pt idx="2938">
                  <c:v>1.1875</c:v>
                </c:pt>
                <c:pt idx="2939">
                  <c:v>1.2531000000000001</c:v>
                </c:pt>
                <c:pt idx="2940">
                  <c:v>1.2212000000000001</c:v>
                </c:pt>
                <c:pt idx="2941">
                  <c:v>1.2259</c:v>
                </c:pt>
                <c:pt idx="2942">
                  <c:v>1.2778</c:v>
                </c:pt>
                <c:pt idx="2943">
                  <c:v>1.2766999999999999</c:v>
                </c:pt>
                <c:pt idx="2944">
                  <c:v>1.2706</c:v>
                </c:pt>
                <c:pt idx="2945">
                  <c:v>1.2149000000000001</c:v>
                </c:pt>
                <c:pt idx="2946">
                  <c:v>1.2885</c:v>
                </c:pt>
                <c:pt idx="2947">
                  <c:v>1.2634000000000001</c:v>
                </c:pt>
                <c:pt idx="2948">
                  <c:v>1.3344</c:v>
                </c:pt>
                <c:pt idx="2949">
                  <c:v>1.3212999999999999</c:v>
                </c:pt>
                <c:pt idx="2950">
                  <c:v>1.3283</c:v>
                </c:pt>
                <c:pt idx="2951">
                  <c:v>1.3723000000000001</c:v>
                </c:pt>
                <c:pt idx="2952">
                  <c:v>1.3240000000000001</c:v>
                </c:pt>
                <c:pt idx="2953">
                  <c:v>1.3736999999999999</c:v>
                </c:pt>
                <c:pt idx="2954">
                  <c:v>1.3431</c:v>
                </c:pt>
                <c:pt idx="2955">
                  <c:v>1.3250999999999999</c:v>
                </c:pt>
                <c:pt idx="2956">
                  <c:v>1.2688999999999999</c:v>
                </c:pt>
                <c:pt idx="2957">
                  <c:v>1.2874000000000001</c:v>
                </c:pt>
                <c:pt idx="2958">
                  <c:v>1.2775000000000001</c:v>
                </c:pt>
                <c:pt idx="2959">
                  <c:v>1.2692000000000001</c:v>
                </c:pt>
                <c:pt idx="2960">
                  <c:v>1.2444</c:v>
                </c:pt>
                <c:pt idx="2961">
                  <c:v>1.2618</c:v>
                </c:pt>
                <c:pt idx="2962">
                  <c:v>1.2138</c:v>
                </c:pt>
                <c:pt idx="2963">
                  <c:v>1.2197</c:v>
                </c:pt>
                <c:pt idx="2964">
                  <c:v>1.2153</c:v>
                </c:pt>
                <c:pt idx="2965">
                  <c:v>1.1973</c:v>
                </c:pt>
                <c:pt idx="2966">
                  <c:v>1.2040999999999999</c:v>
                </c:pt>
                <c:pt idx="2967">
                  <c:v>1.2484</c:v>
                </c:pt>
                <c:pt idx="2968">
                  <c:v>1.2214</c:v>
                </c:pt>
                <c:pt idx="2969">
                  <c:v>1.2353000000000001</c:v>
                </c:pt>
                <c:pt idx="2970">
                  <c:v>1.2573000000000001</c:v>
                </c:pt>
                <c:pt idx="2971">
                  <c:v>1.2318</c:v>
                </c:pt>
                <c:pt idx="2972">
                  <c:v>1.2208000000000001</c:v>
                </c:pt>
                <c:pt idx="2973">
                  <c:v>1.2948999999999999</c:v>
                </c:pt>
                <c:pt idx="2974">
                  <c:v>1.3048999999999999</c:v>
                </c:pt>
                <c:pt idx="2975">
                  <c:v>1.2385999999999999</c:v>
                </c:pt>
                <c:pt idx="2976">
                  <c:v>1.2607999999999999</c:v>
                </c:pt>
                <c:pt idx="2977">
                  <c:v>1.3056000000000001</c:v>
                </c:pt>
                <c:pt idx="2978">
                  <c:v>1.3011999999999999</c:v>
                </c:pt>
                <c:pt idx="2979">
                  <c:v>1.2965</c:v>
                </c:pt>
                <c:pt idx="2980">
                  <c:v>1.3006</c:v>
                </c:pt>
                <c:pt idx="2981">
                  <c:v>1.2573000000000001</c:v>
                </c:pt>
                <c:pt idx="2982">
                  <c:v>1.2546999999999999</c:v>
                </c:pt>
                <c:pt idx="2983">
                  <c:v>1.1850000000000001</c:v>
                </c:pt>
                <c:pt idx="2984">
                  <c:v>1.2094</c:v>
                </c:pt>
                <c:pt idx="2985">
                  <c:v>1.1711</c:v>
                </c:pt>
                <c:pt idx="2986">
                  <c:v>1.1539999999999999</c:v>
                </c:pt>
                <c:pt idx="2987">
                  <c:v>1.2403</c:v>
                </c:pt>
                <c:pt idx="2988">
                  <c:v>1.1976</c:v>
                </c:pt>
                <c:pt idx="2989">
                  <c:v>1.1657</c:v>
                </c:pt>
                <c:pt idx="2990">
                  <c:v>1.2371000000000001</c:v>
                </c:pt>
                <c:pt idx="2991">
                  <c:v>1.2432000000000001</c:v>
                </c:pt>
                <c:pt idx="2992">
                  <c:v>1.1787000000000001</c:v>
                </c:pt>
                <c:pt idx="2993">
                  <c:v>1.1879999999999999</c:v>
                </c:pt>
                <c:pt idx="2994">
                  <c:v>1.2454000000000001</c:v>
                </c:pt>
                <c:pt idx="2995">
                  <c:v>1.2226999999999999</c:v>
                </c:pt>
                <c:pt idx="2996">
                  <c:v>1.1809000000000001</c:v>
                </c:pt>
                <c:pt idx="2997">
                  <c:v>1.2060999999999999</c:v>
                </c:pt>
                <c:pt idx="2998">
                  <c:v>1.1787000000000001</c:v>
                </c:pt>
                <c:pt idx="2999">
                  <c:v>1.2347999999999999</c:v>
                </c:pt>
                <c:pt idx="3000">
                  <c:v>1.2512000000000001</c:v>
                </c:pt>
                <c:pt idx="3001">
                  <c:v>1.2716000000000001</c:v>
                </c:pt>
                <c:pt idx="3002">
                  <c:v>1.2850999999999999</c:v>
                </c:pt>
                <c:pt idx="3003">
                  <c:v>1.2811999999999999</c:v>
                </c:pt>
                <c:pt idx="3004">
                  <c:v>1.2834000000000001</c:v>
                </c:pt>
                <c:pt idx="3005">
                  <c:v>1.2625999999999999</c:v>
                </c:pt>
                <c:pt idx="3006">
                  <c:v>1.276</c:v>
                </c:pt>
                <c:pt idx="3007">
                  <c:v>1.2479</c:v>
                </c:pt>
                <c:pt idx="3008">
                  <c:v>1.3010999999999999</c:v>
                </c:pt>
                <c:pt idx="3009">
                  <c:v>1.258</c:v>
                </c:pt>
                <c:pt idx="3010">
                  <c:v>1.2141999999999999</c:v>
                </c:pt>
                <c:pt idx="3011">
                  <c:v>1.2317</c:v>
                </c:pt>
                <c:pt idx="3012">
                  <c:v>1.2146999999999999</c:v>
                </c:pt>
                <c:pt idx="3013">
                  <c:v>1.2159</c:v>
                </c:pt>
                <c:pt idx="3014">
                  <c:v>1.232</c:v>
                </c:pt>
                <c:pt idx="3015">
                  <c:v>1.2703</c:v>
                </c:pt>
                <c:pt idx="3016">
                  <c:v>1.2698</c:v>
                </c:pt>
                <c:pt idx="3017">
                  <c:v>1.2649999999999999</c:v>
                </c:pt>
                <c:pt idx="3018">
                  <c:v>1.2879</c:v>
                </c:pt>
                <c:pt idx="3019">
                  <c:v>1.2833000000000001</c:v>
                </c:pt>
                <c:pt idx="3020">
                  <c:v>1.3174999999999999</c:v>
                </c:pt>
                <c:pt idx="3021">
                  <c:v>1.3483000000000001</c:v>
                </c:pt>
                <c:pt idx="3022">
                  <c:v>1.3512999999999999</c:v>
                </c:pt>
                <c:pt idx="3023">
                  <c:v>1.3645</c:v>
                </c:pt>
                <c:pt idx="3024">
                  <c:v>1.3373999999999999</c:v>
                </c:pt>
                <c:pt idx="3025">
                  <c:v>1.3576999999999999</c:v>
                </c:pt>
                <c:pt idx="3026">
                  <c:v>1.2956000000000001</c:v>
                </c:pt>
                <c:pt idx="3027">
                  <c:v>1.2982</c:v>
                </c:pt>
                <c:pt idx="3028">
                  <c:v>1.2636000000000001</c:v>
                </c:pt>
                <c:pt idx="3029">
                  <c:v>1.2730999999999999</c:v>
                </c:pt>
                <c:pt idx="3030">
                  <c:v>1.262</c:v>
                </c:pt>
                <c:pt idx="3031">
                  <c:v>1.294</c:v>
                </c:pt>
                <c:pt idx="3032">
                  <c:v>1.2487999999999999</c:v>
                </c:pt>
                <c:pt idx="3033">
                  <c:v>1.2629999999999999</c:v>
                </c:pt>
                <c:pt idx="3034">
                  <c:v>1.2805</c:v>
                </c:pt>
                <c:pt idx="3035">
                  <c:v>1.3168</c:v>
                </c:pt>
                <c:pt idx="3036">
                  <c:v>1.3321000000000001</c:v>
                </c:pt>
                <c:pt idx="3037">
                  <c:v>1.2965</c:v>
                </c:pt>
                <c:pt idx="3038">
                  <c:v>1.2702</c:v>
                </c:pt>
                <c:pt idx="3039">
                  <c:v>1.2516</c:v>
                </c:pt>
                <c:pt idx="3040">
                  <c:v>1.1927000000000001</c:v>
                </c:pt>
                <c:pt idx="3041">
                  <c:v>1.1594</c:v>
                </c:pt>
                <c:pt idx="3042">
                  <c:v>1.2289000000000001</c:v>
                </c:pt>
                <c:pt idx="3043">
                  <c:v>1.1654</c:v>
                </c:pt>
                <c:pt idx="3044">
                  <c:v>1.2410000000000001</c:v>
                </c:pt>
                <c:pt idx="3045">
                  <c:v>1.3672</c:v>
                </c:pt>
                <c:pt idx="3046">
                  <c:v>1.3697999999999999</c:v>
                </c:pt>
                <c:pt idx="3047">
                  <c:v>1.3560000000000001</c:v>
                </c:pt>
                <c:pt idx="3048">
                  <c:v>1.4028</c:v>
                </c:pt>
                <c:pt idx="3049">
                  <c:v>1.3270999999999999</c:v>
                </c:pt>
                <c:pt idx="3050">
                  <c:v>1.3412999999999999</c:v>
                </c:pt>
                <c:pt idx="3051">
                  <c:v>1.3160000000000001</c:v>
                </c:pt>
                <c:pt idx="3052">
                  <c:v>1.2907999999999999</c:v>
                </c:pt>
                <c:pt idx="3053">
                  <c:v>1.3435999999999999</c:v>
                </c:pt>
                <c:pt idx="3054">
                  <c:v>1.2408999999999999</c:v>
                </c:pt>
                <c:pt idx="3055">
                  <c:v>1.2001999999999999</c:v>
                </c:pt>
                <c:pt idx="3056">
                  <c:v>1.21</c:v>
                </c:pt>
                <c:pt idx="3057">
                  <c:v>1.2597</c:v>
                </c:pt>
                <c:pt idx="3058">
                  <c:v>1.3046</c:v>
                </c:pt>
                <c:pt idx="3059">
                  <c:v>1.2834000000000001</c:v>
                </c:pt>
                <c:pt idx="3060">
                  <c:v>1.3305</c:v>
                </c:pt>
                <c:pt idx="3061">
                  <c:v>1.3109</c:v>
                </c:pt>
                <c:pt idx="3062">
                  <c:v>1.3055000000000001</c:v>
                </c:pt>
                <c:pt idx="3063">
                  <c:v>1.2984</c:v>
                </c:pt>
                <c:pt idx="3064">
                  <c:v>1.2726</c:v>
                </c:pt>
                <c:pt idx="3065">
                  <c:v>1.2802</c:v>
                </c:pt>
                <c:pt idx="3066">
                  <c:v>1.3380000000000001</c:v>
                </c:pt>
                <c:pt idx="3067">
                  <c:v>1.39</c:v>
                </c:pt>
                <c:pt idx="3068">
                  <c:v>1.4041999999999999</c:v>
                </c:pt>
                <c:pt idx="3069">
                  <c:v>1.3964000000000001</c:v>
                </c:pt>
                <c:pt idx="3070">
                  <c:v>1.333</c:v>
                </c:pt>
                <c:pt idx="3071">
                  <c:v>1.3415999999999999</c:v>
                </c:pt>
                <c:pt idx="3072">
                  <c:v>1.2339</c:v>
                </c:pt>
                <c:pt idx="3073">
                  <c:v>1.2688999999999999</c:v>
                </c:pt>
                <c:pt idx="3074">
                  <c:v>1.2834000000000001</c:v>
                </c:pt>
                <c:pt idx="3075">
                  <c:v>1.2561</c:v>
                </c:pt>
                <c:pt idx="3076">
                  <c:v>1.2514000000000001</c:v>
                </c:pt>
                <c:pt idx="3077">
                  <c:v>1.282</c:v>
                </c:pt>
                <c:pt idx="3078">
                  <c:v>1.3087</c:v>
                </c:pt>
                <c:pt idx="3079">
                  <c:v>1.2704</c:v>
                </c:pt>
                <c:pt idx="3080">
                  <c:v>1.304</c:v>
                </c:pt>
                <c:pt idx="3081">
                  <c:v>1.3185</c:v>
                </c:pt>
                <c:pt idx="3082">
                  <c:v>1.2682</c:v>
                </c:pt>
                <c:pt idx="3083">
                  <c:v>1.2524</c:v>
                </c:pt>
                <c:pt idx="3084">
                  <c:v>1.3422000000000001</c:v>
                </c:pt>
                <c:pt idx="3085">
                  <c:v>1.3526</c:v>
                </c:pt>
                <c:pt idx="3086">
                  <c:v>1.2605999999999999</c:v>
                </c:pt>
                <c:pt idx="3087">
                  <c:v>1.3641000000000001</c:v>
                </c:pt>
                <c:pt idx="3088">
                  <c:v>1.3306</c:v>
                </c:pt>
                <c:pt idx="3089">
                  <c:v>1.304</c:v>
                </c:pt>
                <c:pt idx="3090">
                  <c:v>1.3661000000000001</c:v>
                </c:pt>
                <c:pt idx="3091">
                  <c:v>1.3244</c:v>
                </c:pt>
                <c:pt idx="3092">
                  <c:v>1.3388</c:v>
                </c:pt>
                <c:pt idx="3093">
                  <c:v>1.2985</c:v>
                </c:pt>
                <c:pt idx="3094">
                  <c:v>1.2592000000000001</c:v>
                </c:pt>
                <c:pt idx="3095">
                  <c:v>1.3423</c:v>
                </c:pt>
                <c:pt idx="3096">
                  <c:v>1.3499000000000001</c:v>
                </c:pt>
                <c:pt idx="3097">
                  <c:v>1.3088</c:v>
                </c:pt>
                <c:pt idx="3098">
                  <c:v>1.2466999999999999</c:v>
                </c:pt>
                <c:pt idx="3099">
                  <c:v>1.1677</c:v>
                </c:pt>
                <c:pt idx="3100">
                  <c:v>1.1436999999999999</c:v>
                </c:pt>
                <c:pt idx="3101">
                  <c:v>1.2516</c:v>
                </c:pt>
                <c:pt idx="3102">
                  <c:v>1.1994</c:v>
                </c:pt>
                <c:pt idx="3103">
                  <c:v>1.2245999999999999</c:v>
                </c:pt>
                <c:pt idx="3104">
                  <c:v>1.1734</c:v>
                </c:pt>
                <c:pt idx="3105">
                  <c:v>1.2067000000000001</c:v>
                </c:pt>
                <c:pt idx="3106">
                  <c:v>1.2337</c:v>
                </c:pt>
                <c:pt idx="3107">
                  <c:v>1.2789999999999999</c:v>
                </c:pt>
                <c:pt idx="3108">
                  <c:v>1.3309</c:v>
                </c:pt>
                <c:pt idx="3109">
                  <c:v>1.2323999999999999</c:v>
                </c:pt>
                <c:pt idx="3110">
                  <c:v>1.1870000000000001</c:v>
                </c:pt>
                <c:pt idx="3111">
                  <c:v>1.1374</c:v>
                </c:pt>
                <c:pt idx="3112">
                  <c:v>1.1955</c:v>
                </c:pt>
                <c:pt idx="3113">
                  <c:v>1.1957</c:v>
                </c:pt>
                <c:pt idx="3114">
                  <c:v>1.1783999999999999</c:v>
                </c:pt>
                <c:pt idx="3115">
                  <c:v>1.1796</c:v>
                </c:pt>
                <c:pt idx="3116">
                  <c:v>1.2375</c:v>
                </c:pt>
                <c:pt idx="3117">
                  <c:v>1.2408999999999999</c:v>
                </c:pt>
                <c:pt idx="3118">
                  <c:v>1.2835000000000001</c:v>
                </c:pt>
                <c:pt idx="3119">
                  <c:v>1.2743</c:v>
                </c:pt>
                <c:pt idx="3120">
                  <c:v>1.2567999999999999</c:v>
                </c:pt>
                <c:pt idx="3121">
                  <c:v>1.3205</c:v>
                </c:pt>
                <c:pt idx="3122">
                  <c:v>1.2948</c:v>
                </c:pt>
                <c:pt idx="3123">
                  <c:v>1.3304</c:v>
                </c:pt>
                <c:pt idx="3124">
                  <c:v>1.2686999999999999</c:v>
                </c:pt>
                <c:pt idx="3125">
                  <c:v>1.2446999999999999</c:v>
                </c:pt>
                <c:pt idx="3126">
                  <c:v>1.1894</c:v>
                </c:pt>
                <c:pt idx="3127">
                  <c:v>1.2132000000000001</c:v>
                </c:pt>
                <c:pt idx="3128">
                  <c:v>1.1920999999999999</c:v>
                </c:pt>
                <c:pt idx="3129">
                  <c:v>1.1658999999999999</c:v>
                </c:pt>
                <c:pt idx="3130">
                  <c:v>1.1556999999999999</c:v>
                </c:pt>
                <c:pt idx="3131">
                  <c:v>1.2116</c:v>
                </c:pt>
                <c:pt idx="3132">
                  <c:v>1.1679999999999999</c:v>
                </c:pt>
                <c:pt idx="3133">
                  <c:v>1.2107000000000001</c:v>
                </c:pt>
                <c:pt idx="3134">
                  <c:v>1.2416</c:v>
                </c:pt>
                <c:pt idx="3135">
                  <c:v>1.2423</c:v>
                </c:pt>
                <c:pt idx="3136">
                  <c:v>1.1834</c:v>
                </c:pt>
                <c:pt idx="3137">
                  <c:v>1.1787000000000001</c:v>
                </c:pt>
                <c:pt idx="3138">
                  <c:v>1.1829000000000001</c:v>
                </c:pt>
                <c:pt idx="3139">
                  <c:v>1.2784</c:v>
                </c:pt>
                <c:pt idx="3140">
                  <c:v>1.2725</c:v>
                </c:pt>
                <c:pt idx="3141">
                  <c:v>1.2307999999999999</c:v>
                </c:pt>
                <c:pt idx="3142">
                  <c:v>1.2557</c:v>
                </c:pt>
                <c:pt idx="3143">
                  <c:v>1.2491000000000001</c:v>
                </c:pt>
                <c:pt idx="3144">
                  <c:v>1.2388999999999999</c:v>
                </c:pt>
                <c:pt idx="3145">
                  <c:v>1.2855000000000001</c:v>
                </c:pt>
                <c:pt idx="3146">
                  <c:v>1.2516</c:v>
                </c:pt>
                <c:pt idx="3147">
                  <c:v>1.2150000000000001</c:v>
                </c:pt>
                <c:pt idx="3148">
                  <c:v>1.2573000000000001</c:v>
                </c:pt>
                <c:pt idx="3149">
                  <c:v>1.2867999999999999</c:v>
                </c:pt>
                <c:pt idx="3150">
                  <c:v>1.2881</c:v>
                </c:pt>
                <c:pt idx="3151">
                  <c:v>1.3167</c:v>
                </c:pt>
                <c:pt idx="3152">
                  <c:v>1.3028999999999999</c:v>
                </c:pt>
                <c:pt idx="3153">
                  <c:v>1.2810999999999999</c:v>
                </c:pt>
                <c:pt idx="3154">
                  <c:v>1.2979000000000001</c:v>
                </c:pt>
                <c:pt idx="3155">
                  <c:v>1.2435</c:v>
                </c:pt>
                <c:pt idx="3156">
                  <c:v>1.3233999999999999</c:v>
                </c:pt>
                <c:pt idx="3157">
                  <c:v>1.2974000000000001</c:v>
                </c:pt>
                <c:pt idx="3158">
                  <c:v>1.2886</c:v>
                </c:pt>
                <c:pt idx="3159">
                  <c:v>1.2942</c:v>
                </c:pt>
                <c:pt idx="3160">
                  <c:v>1.3241000000000001</c:v>
                </c:pt>
                <c:pt idx="3161">
                  <c:v>1.2857000000000001</c:v>
                </c:pt>
                <c:pt idx="3162">
                  <c:v>1.2025999999999999</c:v>
                </c:pt>
                <c:pt idx="3163">
                  <c:v>1.1843999999999999</c:v>
                </c:pt>
                <c:pt idx="3164">
                  <c:v>1.1789000000000001</c:v>
                </c:pt>
                <c:pt idx="3165">
                  <c:v>1.1792</c:v>
                </c:pt>
                <c:pt idx="3166">
                  <c:v>1.2004999999999999</c:v>
                </c:pt>
                <c:pt idx="3167">
                  <c:v>1.1950000000000001</c:v>
                </c:pt>
                <c:pt idx="3168">
                  <c:v>1.2585999999999999</c:v>
                </c:pt>
                <c:pt idx="3169">
                  <c:v>1.2693000000000001</c:v>
                </c:pt>
                <c:pt idx="3170">
                  <c:v>1.3144</c:v>
                </c:pt>
                <c:pt idx="3171">
                  <c:v>1.266</c:v>
                </c:pt>
                <c:pt idx="3172">
                  <c:v>1.2213000000000001</c:v>
                </c:pt>
                <c:pt idx="3173">
                  <c:v>1.3549</c:v>
                </c:pt>
                <c:pt idx="3174">
                  <c:v>1.3048</c:v>
                </c:pt>
                <c:pt idx="3175">
                  <c:v>1.2836000000000001</c:v>
                </c:pt>
                <c:pt idx="3176">
                  <c:v>1.2403</c:v>
                </c:pt>
                <c:pt idx="3177">
                  <c:v>1.2390000000000001</c:v>
                </c:pt>
                <c:pt idx="3178">
                  <c:v>1.2519</c:v>
                </c:pt>
                <c:pt idx="3179">
                  <c:v>1.2297</c:v>
                </c:pt>
                <c:pt idx="3180">
                  <c:v>1.2263999999999999</c:v>
                </c:pt>
                <c:pt idx="3181">
                  <c:v>1.1601999999999999</c:v>
                </c:pt>
                <c:pt idx="3182">
                  <c:v>1.1813</c:v>
                </c:pt>
                <c:pt idx="3183">
                  <c:v>1.1867000000000001</c:v>
                </c:pt>
                <c:pt idx="3184">
                  <c:v>1.1861999999999999</c:v>
                </c:pt>
                <c:pt idx="3185">
                  <c:v>1.1324000000000001</c:v>
                </c:pt>
                <c:pt idx="3186">
                  <c:v>1.2035</c:v>
                </c:pt>
                <c:pt idx="3187">
                  <c:v>1.1356999999999999</c:v>
                </c:pt>
                <c:pt idx="3188">
                  <c:v>1.1648000000000001</c:v>
                </c:pt>
                <c:pt idx="3189">
                  <c:v>1.1760999999999999</c:v>
                </c:pt>
                <c:pt idx="3190">
                  <c:v>1.1371</c:v>
                </c:pt>
                <c:pt idx="3191">
                  <c:v>1.1580999999999999</c:v>
                </c:pt>
                <c:pt idx="3192">
                  <c:v>1.1206</c:v>
                </c:pt>
                <c:pt idx="3193">
                  <c:v>1.1516999999999999</c:v>
                </c:pt>
                <c:pt idx="3194">
                  <c:v>1.1353</c:v>
                </c:pt>
                <c:pt idx="3195">
                  <c:v>1.1988000000000001</c:v>
                </c:pt>
                <c:pt idx="3196">
                  <c:v>1.1820999999999999</c:v>
                </c:pt>
                <c:pt idx="3197">
                  <c:v>1.1193</c:v>
                </c:pt>
                <c:pt idx="3198">
                  <c:v>1.0774999999999999</c:v>
                </c:pt>
                <c:pt idx="3199">
                  <c:v>1.1174999999999999</c:v>
                </c:pt>
                <c:pt idx="3200">
                  <c:v>1.1339999999999999</c:v>
                </c:pt>
                <c:pt idx="3201">
                  <c:v>1.1346000000000001</c:v>
                </c:pt>
                <c:pt idx="3202">
                  <c:v>1.1240000000000001</c:v>
                </c:pt>
                <c:pt idx="3203">
                  <c:v>1.1576</c:v>
                </c:pt>
                <c:pt idx="3204">
                  <c:v>1.1163000000000001</c:v>
                </c:pt>
                <c:pt idx="3205">
                  <c:v>1.1088</c:v>
                </c:pt>
                <c:pt idx="3206">
                  <c:v>1.0773999999999999</c:v>
                </c:pt>
                <c:pt idx="3207">
                  <c:v>1.0840000000000001</c:v>
                </c:pt>
                <c:pt idx="3208">
                  <c:v>1.1893</c:v>
                </c:pt>
                <c:pt idx="3209">
                  <c:v>1.1399999999999999</c:v>
                </c:pt>
                <c:pt idx="3210">
                  <c:v>1.1507000000000001</c:v>
                </c:pt>
                <c:pt idx="3211">
                  <c:v>1.1732</c:v>
                </c:pt>
                <c:pt idx="3212">
                  <c:v>1.1035999999999999</c:v>
                </c:pt>
                <c:pt idx="3213">
                  <c:v>1.1296999999999999</c:v>
                </c:pt>
                <c:pt idx="3214">
                  <c:v>1.1004</c:v>
                </c:pt>
                <c:pt idx="3215">
                  <c:v>1.1173</c:v>
                </c:pt>
                <c:pt idx="3216">
                  <c:v>1.0705</c:v>
                </c:pt>
                <c:pt idx="3217">
                  <c:v>1.0634999999999999</c:v>
                </c:pt>
                <c:pt idx="3218">
                  <c:v>1.0642</c:v>
                </c:pt>
                <c:pt idx="3219">
                  <c:v>1.0875999999999999</c:v>
                </c:pt>
                <c:pt idx="3220">
                  <c:v>1.0825</c:v>
                </c:pt>
                <c:pt idx="3221">
                  <c:v>1.1571</c:v>
                </c:pt>
                <c:pt idx="3222">
                  <c:v>1.1407</c:v>
                </c:pt>
                <c:pt idx="3223">
                  <c:v>1.1119000000000001</c:v>
                </c:pt>
                <c:pt idx="3224">
                  <c:v>1.1365000000000001</c:v>
                </c:pt>
                <c:pt idx="3225">
                  <c:v>1.0708</c:v>
                </c:pt>
                <c:pt idx="3226">
                  <c:v>1.0605</c:v>
                </c:pt>
                <c:pt idx="3227">
                  <c:v>1.0506</c:v>
                </c:pt>
                <c:pt idx="3228">
                  <c:v>1.0101</c:v>
                </c:pt>
                <c:pt idx="3229">
                  <c:v>1.0737000000000001</c:v>
                </c:pt>
                <c:pt idx="3230">
                  <c:v>1.0794999999999999</c:v>
                </c:pt>
                <c:pt idx="3231">
                  <c:v>1.1119000000000001</c:v>
                </c:pt>
                <c:pt idx="3232">
                  <c:v>1.0625</c:v>
                </c:pt>
                <c:pt idx="3233">
                  <c:v>1.0786</c:v>
                </c:pt>
                <c:pt idx="3234">
                  <c:v>1.0215000000000001</c:v>
                </c:pt>
                <c:pt idx="3235">
                  <c:v>1.0549999999999999</c:v>
                </c:pt>
                <c:pt idx="3236">
                  <c:v>1.0746</c:v>
                </c:pt>
                <c:pt idx="3237">
                  <c:v>1.0998000000000001</c:v>
                </c:pt>
                <c:pt idx="3238">
                  <c:v>1.0589999999999999</c:v>
                </c:pt>
                <c:pt idx="3239">
                  <c:v>1.0166999999999999</c:v>
                </c:pt>
                <c:pt idx="3240">
                  <c:v>1.0385</c:v>
                </c:pt>
                <c:pt idx="3241">
                  <c:v>0.97409999999999997</c:v>
                </c:pt>
                <c:pt idx="3242">
                  <c:v>1.0158</c:v>
                </c:pt>
                <c:pt idx="3243">
                  <c:v>1.0145</c:v>
                </c:pt>
                <c:pt idx="3244">
                  <c:v>0.99439999999999995</c:v>
                </c:pt>
                <c:pt idx="3245">
                  <c:v>1.1063000000000001</c:v>
                </c:pt>
                <c:pt idx="3246">
                  <c:v>1.0498000000000001</c:v>
                </c:pt>
                <c:pt idx="3247">
                  <c:v>1.05</c:v>
                </c:pt>
                <c:pt idx="3248">
                  <c:v>1.1380999999999999</c:v>
                </c:pt>
                <c:pt idx="3249">
                  <c:v>1.1036999999999999</c:v>
                </c:pt>
                <c:pt idx="3250">
                  <c:v>1.1599999999999999</c:v>
                </c:pt>
                <c:pt idx="3251">
                  <c:v>1.0743</c:v>
                </c:pt>
                <c:pt idx="3252">
                  <c:v>1.0899000000000001</c:v>
                </c:pt>
                <c:pt idx="3253">
                  <c:v>1.1460999999999999</c:v>
                </c:pt>
                <c:pt idx="3254">
                  <c:v>1.1055999999999999</c:v>
                </c:pt>
                <c:pt idx="3255">
                  <c:v>1.0802</c:v>
                </c:pt>
                <c:pt idx="3256">
                  <c:v>1.1034999999999999</c:v>
                </c:pt>
                <c:pt idx="3257">
                  <c:v>1.1120000000000001</c:v>
                </c:pt>
                <c:pt idx="3258">
                  <c:v>1.1221000000000001</c:v>
                </c:pt>
                <c:pt idx="3259">
                  <c:v>1.1183000000000001</c:v>
                </c:pt>
                <c:pt idx="3260">
                  <c:v>1.0746</c:v>
                </c:pt>
                <c:pt idx="3261">
                  <c:v>1.1383000000000001</c:v>
                </c:pt>
                <c:pt idx="3262">
                  <c:v>1.1069</c:v>
                </c:pt>
                <c:pt idx="3263">
                  <c:v>1.1057999999999999</c:v>
                </c:pt>
                <c:pt idx="3264">
                  <c:v>1.1275999999999999</c:v>
                </c:pt>
                <c:pt idx="3265">
                  <c:v>1.1096999999999999</c:v>
                </c:pt>
                <c:pt idx="3266">
                  <c:v>1.1318999999999999</c:v>
                </c:pt>
                <c:pt idx="3267">
                  <c:v>1.1673</c:v>
                </c:pt>
                <c:pt idx="3268">
                  <c:v>1.1293</c:v>
                </c:pt>
                <c:pt idx="3269">
                  <c:v>1.0386</c:v>
                </c:pt>
                <c:pt idx="3270">
                  <c:v>1.0428999999999999</c:v>
                </c:pt>
                <c:pt idx="3271">
                  <c:v>1.0891</c:v>
                </c:pt>
                <c:pt idx="3272">
                  <c:v>1.0785</c:v>
                </c:pt>
                <c:pt idx="3273">
                  <c:v>1.0854999999999999</c:v>
                </c:pt>
                <c:pt idx="3274">
                  <c:v>1.0875999999999999</c:v>
                </c:pt>
                <c:pt idx="3275">
                  <c:v>1.1398999999999999</c:v>
                </c:pt>
                <c:pt idx="3276">
                  <c:v>1.1540999999999999</c:v>
                </c:pt>
                <c:pt idx="3277">
                  <c:v>1.08</c:v>
                </c:pt>
                <c:pt idx="3278">
                  <c:v>1.0257000000000001</c:v>
                </c:pt>
                <c:pt idx="3279">
                  <c:v>1.0557000000000001</c:v>
                </c:pt>
                <c:pt idx="3280">
                  <c:v>1.0444</c:v>
                </c:pt>
                <c:pt idx="3281">
                  <c:v>1.1131</c:v>
                </c:pt>
                <c:pt idx="3282">
                  <c:v>1.0662</c:v>
                </c:pt>
                <c:pt idx="3283">
                  <c:v>1.0803</c:v>
                </c:pt>
                <c:pt idx="3284">
                  <c:v>1.1489</c:v>
                </c:pt>
                <c:pt idx="3285">
                  <c:v>1.0818000000000001</c:v>
                </c:pt>
                <c:pt idx="3286">
                  <c:v>1.0438000000000001</c:v>
                </c:pt>
                <c:pt idx="3287">
                  <c:v>1.0583</c:v>
                </c:pt>
                <c:pt idx="3288">
                  <c:v>1.0764</c:v>
                </c:pt>
                <c:pt idx="3289">
                  <c:v>1.1015999999999999</c:v>
                </c:pt>
                <c:pt idx="3290">
                  <c:v>1.1662999999999999</c:v>
                </c:pt>
                <c:pt idx="3291">
                  <c:v>1.1595</c:v>
                </c:pt>
                <c:pt idx="3292">
                  <c:v>1.1927000000000001</c:v>
                </c:pt>
                <c:pt idx="3293">
                  <c:v>1.2103999999999999</c:v>
                </c:pt>
                <c:pt idx="3294">
                  <c:v>1.2206999999999999</c:v>
                </c:pt>
                <c:pt idx="3295">
                  <c:v>1.1778</c:v>
                </c:pt>
                <c:pt idx="3296">
                  <c:v>1.2098</c:v>
                </c:pt>
                <c:pt idx="3297">
                  <c:v>1.1591</c:v>
                </c:pt>
                <c:pt idx="3298">
                  <c:v>1.1697</c:v>
                </c:pt>
                <c:pt idx="3299">
                  <c:v>1.1666000000000001</c:v>
                </c:pt>
                <c:pt idx="3300">
                  <c:v>1.1768000000000001</c:v>
                </c:pt>
                <c:pt idx="3301">
                  <c:v>1.2003999999999999</c:v>
                </c:pt>
                <c:pt idx="3302">
                  <c:v>1.1211</c:v>
                </c:pt>
                <c:pt idx="3303">
                  <c:v>1.0869</c:v>
                </c:pt>
                <c:pt idx="3304">
                  <c:v>1.149</c:v>
                </c:pt>
                <c:pt idx="3305">
                  <c:v>1.1589</c:v>
                </c:pt>
                <c:pt idx="3306">
                  <c:v>1.1149</c:v>
                </c:pt>
                <c:pt idx="3307">
                  <c:v>1.1455</c:v>
                </c:pt>
                <c:pt idx="3308">
                  <c:v>1.115</c:v>
                </c:pt>
                <c:pt idx="3309">
                  <c:v>1.0975999999999999</c:v>
                </c:pt>
                <c:pt idx="3310">
                  <c:v>1.1513</c:v>
                </c:pt>
                <c:pt idx="3311">
                  <c:v>1.1084000000000001</c:v>
                </c:pt>
                <c:pt idx="3312">
                  <c:v>1.0903</c:v>
                </c:pt>
                <c:pt idx="3313">
                  <c:v>1.1644000000000001</c:v>
                </c:pt>
                <c:pt idx="3314">
                  <c:v>1.1558999999999999</c:v>
                </c:pt>
                <c:pt idx="3315">
                  <c:v>1.1752</c:v>
                </c:pt>
                <c:pt idx="3316">
                  <c:v>1.1737</c:v>
                </c:pt>
                <c:pt idx="3317">
                  <c:v>1.236</c:v>
                </c:pt>
                <c:pt idx="3318">
                  <c:v>1.198</c:v>
                </c:pt>
                <c:pt idx="3319">
                  <c:v>1.0914999999999999</c:v>
                </c:pt>
                <c:pt idx="3320">
                  <c:v>1.1669</c:v>
                </c:pt>
                <c:pt idx="3321">
                  <c:v>1.1842999999999999</c:v>
                </c:pt>
                <c:pt idx="3322">
                  <c:v>1.2119</c:v>
                </c:pt>
                <c:pt idx="3323">
                  <c:v>1.2356</c:v>
                </c:pt>
                <c:pt idx="3324">
                  <c:v>1.2121</c:v>
                </c:pt>
                <c:pt idx="3325">
                  <c:v>1.2339</c:v>
                </c:pt>
                <c:pt idx="3326">
                  <c:v>1.2150000000000001</c:v>
                </c:pt>
                <c:pt idx="3327">
                  <c:v>1.2674000000000001</c:v>
                </c:pt>
                <c:pt idx="3328">
                  <c:v>1.2905</c:v>
                </c:pt>
                <c:pt idx="3329">
                  <c:v>1.2321</c:v>
                </c:pt>
                <c:pt idx="3330">
                  <c:v>1.2299</c:v>
                </c:pt>
                <c:pt idx="3331">
                  <c:v>1.2138</c:v>
                </c:pt>
                <c:pt idx="3332">
                  <c:v>1.2552000000000001</c:v>
                </c:pt>
                <c:pt idx="3333">
                  <c:v>1.2803</c:v>
                </c:pt>
                <c:pt idx="3334">
                  <c:v>1.1807000000000001</c:v>
                </c:pt>
                <c:pt idx="3335">
                  <c:v>1.2614000000000001</c:v>
                </c:pt>
                <c:pt idx="3336">
                  <c:v>1.2952999999999999</c:v>
                </c:pt>
                <c:pt idx="3337">
                  <c:v>1.2099</c:v>
                </c:pt>
                <c:pt idx="3338">
                  <c:v>1.2468999999999999</c:v>
                </c:pt>
                <c:pt idx="3339">
                  <c:v>1.1737</c:v>
                </c:pt>
                <c:pt idx="3340">
                  <c:v>1.1884999999999999</c:v>
                </c:pt>
                <c:pt idx="3341">
                  <c:v>1.2190000000000001</c:v>
                </c:pt>
                <c:pt idx="3342">
                  <c:v>1.3247</c:v>
                </c:pt>
                <c:pt idx="3343">
                  <c:v>1.3525</c:v>
                </c:pt>
                <c:pt idx="3344">
                  <c:v>1.2966</c:v>
                </c:pt>
                <c:pt idx="3345">
                  <c:v>1.2884</c:v>
                </c:pt>
                <c:pt idx="3346">
                  <c:v>1.24</c:v>
                </c:pt>
                <c:pt idx="3347">
                  <c:v>1.1931</c:v>
                </c:pt>
                <c:pt idx="3348">
                  <c:v>1.2422</c:v>
                </c:pt>
                <c:pt idx="3349">
                  <c:v>1.1604000000000001</c:v>
                </c:pt>
                <c:pt idx="3350">
                  <c:v>1.2508999999999999</c:v>
                </c:pt>
                <c:pt idx="3351">
                  <c:v>1.1935</c:v>
                </c:pt>
                <c:pt idx="3352">
                  <c:v>1.2278</c:v>
                </c:pt>
                <c:pt idx="3353">
                  <c:v>1.2830999999999999</c:v>
                </c:pt>
                <c:pt idx="3354">
                  <c:v>1.2279</c:v>
                </c:pt>
                <c:pt idx="3355">
                  <c:v>1.1384000000000001</c:v>
                </c:pt>
                <c:pt idx="3356">
                  <c:v>1.1154999999999999</c:v>
                </c:pt>
                <c:pt idx="3357">
                  <c:v>1.1358999999999999</c:v>
                </c:pt>
                <c:pt idx="3358">
                  <c:v>1.1795</c:v>
                </c:pt>
                <c:pt idx="3359">
                  <c:v>1.1593</c:v>
                </c:pt>
                <c:pt idx="3360">
                  <c:v>1.1929000000000001</c:v>
                </c:pt>
                <c:pt idx="3361">
                  <c:v>1.1991000000000001</c:v>
                </c:pt>
                <c:pt idx="3362">
                  <c:v>1.1768000000000001</c:v>
                </c:pt>
                <c:pt idx="3363">
                  <c:v>1.1955</c:v>
                </c:pt>
                <c:pt idx="3364">
                  <c:v>1.2039</c:v>
                </c:pt>
                <c:pt idx="3365">
                  <c:v>1.1173999999999999</c:v>
                </c:pt>
                <c:pt idx="3366">
                  <c:v>1.1160000000000001</c:v>
                </c:pt>
                <c:pt idx="3367">
                  <c:v>1.1482000000000001</c:v>
                </c:pt>
                <c:pt idx="3368">
                  <c:v>1.1396999999999999</c:v>
                </c:pt>
                <c:pt idx="3369">
                  <c:v>1.1233</c:v>
                </c:pt>
                <c:pt idx="3370">
                  <c:v>1.1020000000000001</c:v>
                </c:pt>
                <c:pt idx="3371">
                  <c:v>1.0468999999999999</c:v>
                </c:pt>
                <c:pt idx="3372">
                  <c:v>1.0579000000000001</c:v>
                </c:pt>
                <c:pt idx="3373">
                  <c:v>1.1501999999999999</c:v>
                </c:pt>
                <c:pt idx="3374">
                  <c:v>1.1556999999999999</c:v>
                </c:pt>
                <c:pt idx="3375">
                  <c:v>1.1744000000000001</c:v>
                </c:pt>
                <c:pt idx="3376">
                  <c:v>1.1435</c:v>
                </c:pt>
                <c:pt idx="3377">
                  <c:v>1.119</c:v>
                </c:pt>
                <c:pt idx="3378">
                  <c:v>1.1416999999999999</c:v>
                </c:pt>
                <c:pt idx="3379">
                  <c:v>1.1543000000000001</c:v>
                </c:pt>
                <c:pt idx="3380">
                  <c:v>1.1168</c:v>
                </c:pt>
                <c:pt idx="3381">
                  <c:v>1.1327</c:v>
                </c:pt>
                <c:pt idx="3382">
                  <c:v>1.1928000000000001</c:v>
                </c:pt>
                <c:pt idx="3383">
                  <c:v>1.1456999999999999</c:v>
                </c:pt>
                <c:pt idx="3384">
                  <c:v>1.1443000000000001</c:v>
                </c:pt>
                <c:pt idx="3385">
                  <c:v>1.1495</c:v>
                </c:pt>
                <c:pt idx="3386">
                  <c:v>1.1443000000000001</c:v>
                </c:pt>
                <c:pt idx="3387">
                  <c:v>1.1827000000000001</c:v>
                </c:pt>
                <c:pt idx="3388">
                  <c:v>1.1852</c:v>
                </c:pt>
                <c:pt idx="3389">
                  <c:v>1.1042000000000001</c:v>
                </c:pt>
                <c:pt idx="3390">
                  <c:v>1.1547000000000001</c:v>
                </c:pt>
                <c:pt idx="3391">
                  <c:v>1.1611</c:v>
                </c:pt>
                <c:pt idx="3392">
                  <c:v>1.0852999999999999</c:v>
                </c:pt>
                <c:pt idx="3393">
                  <c:v>1.1777</c:v>
                </c:pt>
                <c:pt idx="3394">
                  <c:v>1.1772</c:v>
                </c:pt>
                <c:pt idx="3395">
                  <c:v>1.1409</c:v>
                </c:pt>
                <c:pt idx="3396">
                  <c:v>1.1777</c:v>
                </c:pt>
                <c:pt idx="3397">
                  <c:v>1.1903999999999999</c:v>
                </c:pt>
                <c:pt idx="3398">
                  <c:v>1.2048000000000001</c:v>
                </c:pt>
                <c:pt idx="3399">
                  <c:v>1.1208</c:v>
                </c:pt>
                <c:pt idx="3400">
                  <c:v>1.1312</c:v>
                </c:pt>
                <c:pt idx="3401">
                  <c:v>1.0858000000000001</c:v>
                </c:pt>
                <c:pt idx="3402">
                  <c:v>1.0670999999999999</c:v>
                </c:pt>
                <c:pt idx="3403">
                  <c:v>1.0544</c:v>
                </c:pt>
                <c:pt idx="3404">
                  <c:v>1.0760000000000001</c:v>
                </c:pt>
                <c:pt idx="3405">
                  <c:v>1.0528</c:v>
                </c:pt>
                <c:pt idx="3406">
                  <c:v>1.0488</c:v>
                </c:pt>
                <c:pt idx="3407">
                  <c:v>1.0787</c:v>
                </c:pt>
                <c:pt idx="3408">
                  <c:v>1.1026</c:v>
                </c:pt>
                <c:pt idx="3409">
                  <c:v>1.0293000000000001</c:v>
                </c:pt>
                <c:pt idx="3410">
                  <c:v>1.0412999999999999</c:v>
                </c:pt>
                <c:pt idx="3411">
                  <c:v>1.0522</c:v>
                </c:pt>
                <c:pt idx="3412">
                  <c:v>1.0586</c:v>
                </c:pt>
                <c:pt idx="3413">
                  <c:v>1.1123000000000001</c:v>
                </c:pt>
                <c:pt idx="3414">
                  <c:v>1.1032</c:v>
                </c:pt>
                <c:pt idx="3415">
                  <c:v>1.1456999999999999</c:v>
                </c:pt>
                <c:pt idx="3416">
                  <c:v>1.1317999999999999</c:v>
                </c:pt>
                <c:pt idx="3417">
                  <c:v>1.2131000000000001</c:v>
                </c:pt>
                <c:pt idx="3418">
                  <c:v>1.1953</c:v>
                </c:pt>
                <c:pt idx="3419">
                  <c:v>1.24</c:v>
                </c:pt>
                <c:pt idx="3420">
                  <c:v>1.1890000000000001</c:v>
                </c:pt>
                <c:pt idx="3421">
                  <c:v>1.2182999999999999</c:v>
                </c:pt>
                <c:pt idx="3422">
                  <c:v>1.1578999999999999</c:v>
                </c:pt>
                <c:pt idx="3423">
                  <c:v>1.1169</c:v>
                </c:pt>
                <c:pt idx="3424">
                  <c:v>1.1462000000000001</c:v>
                </c:pt>
                <c:pt idx="3425">
                  <c:v>1.1081000000000001</c:v>
                </c:pt>
                <c:pt idx="3426">
                  <c:v>1.1227</c:v>
                </c:pt>
                <c:pt idx="3427">
                  <c:v>1.1048</c:v>
                </c:pt>
                <c:pt idx="3428">
                  <c:v>1.0920000000000001</c:v>
                </c:pt>
                <c:pt idx="3429">
                  <c:v>1.0470999999999999</c:v>
                </c:pt>
                <c:pt idx="3430">
                  <c:v>1.0569</c:v>
                </c:pt>
                <c:pt idx="3431">
                  <c:v>1.1197999999999999</c:v>
                </c:pt>
                <c:pt idx="3432">
                  <c:v>1.1155999999999999</c:v>
                </c:pt>
                <c:pt idx="3433">
                  <c:v>1.1545000000000001</c:v>
                </c:pt>
                <c:pt idx="3434">
                  <c:v>1.0803</c:v>
                </c:pt>
                <c:pt idx="3435">
                  <c:v>1.0496000000000001</c:v>
                </c:pt>
                <c:pt idx="3436">
                  <c:v>1.0347</c:v>
                </c:pt>
                <c:pt idx="3437">
                  <c:v>1.0900000000000001</c:v>
                </c:pt>
                <c:pt idx="3438">
                  <c:v>1.1568000000000001</c:v>
                </c:pt>
                <c:pt idx="3439">
                  <c:v>1.1512</c:v>
                </c:pt>
                <c:pt idx="3440">
                  <c:v>1.0711999999999999</c:v>
                </c:pt>
                <c:pt idx="3441">
                  <c:v>1.1359999999999999</c:v>
                </c:pt>
                <c:pt idx="3442">
                  <c:v>1.1787000000000001</c:v>
                </c:pt>
                <c:pt idx="3443">
                  <c:v>1.1465000000000001</c:v>
                </c:pt>
                <c:pt idx="3444">
                  <c:v>1.1807000000000001</c:v>
                </c:pt>
                <c:pt idx="3445">
                  <c:v>1.117</c:v>
                </c:pt>
                <c:pt idx="3446">
                  <c:v>1.0896999999999999</c:v>
                </c:pt>
                <c:pt idx="3447">
                  <c:v>1.0963000000000001</c:v>
                </c:pt>
                <c:pt idx="3448">
                  <c:v>1.1065</c:v>
                </c:pt>
                <c:pt idx="3449">
                  <c:v>1.1715</c:v>
                </c:pt>
                <c:pt idx="3450">
                  <c:v>1.1597</c:v>
                </c:pt>
                <c:pt idx="3451">
                  <c:v>1.1356999999999999</c:v>
                </c:pt>
                <c:pt idx="3452">
                  <c:v>1.2072000000000001</c:v>
                </c:pt>
                <c:pt idx="3453">
                  <c:v>1.1214999999999999</c:v>
                </c:pt>
                <c:pt idx="3454">
                  <c:v>1.1299999999999999</c:v>
                </c:pt>
                <c:pt idx="3455">
                  <c:v>1.1488</c:v>
                </c:pt>
                <c:pt idx="3456">
                  <c:v>1.1626000000000001</c:v>
                </c:pt>
                <c:pt idx="3457">
                  <c:v>1.1234999999999999</c:v>
                </c:pt>
                <c:pt idx="3458">
                  <c:v>1.1411</c:v>
                </c:pt>
                <c:pt idx="3459">
                  <c:v>1.1880999999999999</c:v>
                </c:pt>
                <c:pt idx="3460">
                  <c:v>1.2074</c:v>
                </c:pt>
                <c:pt idx="3461">
                  <c:v>1.1873</c:v>
                </c:pt>
                <c:pt idx="3462">
                  <c:v>1.2196</c:v>
                </c:pt>
                <c:pt idx="3463">
                  <c:v>1.2071000000000001</c:v>
                </c:pt>
                <c:pt idx="3464">
                  <c:v>1.2153</c:v>
                </c:pt>
                <c:pt idx="3465">
                  <c:v>1.2382</c:v>
                </c:pt>
                <c:pt idx="3466">
                  <c:v>1.2396</c:v>
                </c:pt>
                <c:pt idx="3467">
                  <c:v>1.2051000000000001</c:v>
                </c:pt>
                <c:pt idx="3468">
                  <c:v>1.2382</c:v>
                </c:pt>
                <c:pt idx="3469">
                  <c:v>1.2661</c:v>
                </c:pt>
                <c:pt idx="3470">
                  <c:v>1.2199</c:v>
                </c:pt>
                <c:pt idx="3471">
                  <c:v>1.2286999999999999</c:v>
                </c:pt>
                <c:pt idx="3472">
                  <c:v>1.1878</c:v>
                </c:pt>
                <c:pt idx="3473">
                  <c:v>1.2342</c:v>
                </c:pt>
                <c:pt idx="3474">
                  <c:v>1.2101999999999999</c:v>
                </c:pt>
                <c:pt idx="3475">
                  <c:v>1.2588999999999999</c:v>
                </c:pt>
                <c:pt idx="3476">
                  <c:v>1.3093999999999999</c:v>
                </c:pt>
                <c:pt idx="3477">
                  <c:v>1.1904999999999999</c:v>
                </c:pt>
                <c:pt idx="3478">
                  <c:v>1.1936</c:v>
                </c:pt>
                <c:pt idx="3479">
                  <c:v>1.1919</c:v>
                </c:pt>
                <c:pt idx="3480">
                  <c:v>1.1994</c:v>
                </c:pt>
                <c:pt idx="3481">
                  <c:v>1.1648000000000001</c:v>
                </c:pt>
                <c:pt idx="3482">
                  <c:v>1.2079</c:v>
                </c:pt>
                <c:pt idx="3483">
                  <c:v>1.2384999999999999</c:v>
                </c:pt>
                <c:pt idx="3484">
                  <c:v>1.2523</c:v>
                </c:pt>
                <c:pt idx="3485">
                  <c:v>1.2025999999999999</c:v>
                </c:pt>
                <c:pt idx="3486">
                  <c:v>1.1801999999999999</c:v>
                </c:pt>
                <c:pt idx="3487">
                  <c:v>1.1866000000000001</c:v>
                </c:pt>
                <c:pt idx="3488">
                  <c:v>1.0920000000000001</c:v>
                </c:pt>
                <c:pt idx="3489">
                  <c:v>1.0927</c:v>
                </c:pt>
                <c:pt idx="3490">
                  <c:v>1.1672</c:v>
                </c:pt>
                <c:pt idx="3491">
                  <c:v>1.1203000000000001</c:v>
                </c:pt>
                <c:pt idx="3492">
                  <c:v>1.0711999999999999</c:v>
                </c:pt>
                <c:pt idx="3493">
                  <c:v>1.1565000000000001</c:v>
                </c:pt>
                <c:pt idx="3494">
                  <c:v>1.1855</c:v>
                </c:pt>
                <c:pt idx="3495">
                  <c:v>1.2109000000000001</c:v>
                </c:pt>
                <c:pt idx="3496">
                  <c:v>1.2411000000000001</c:v>
                </c:pt>
                <c:pt idx="3497">
                  <c:v>1.1721999999999999</c:v>
                </c:pt>
                <c:pt idx="3498">
                  <c:v>1.1103000000000001</c:v>
                </c:pt>
                <c:pt idx="3499">
                  <c:v>1.1472</c:v>
                </c:pt>
                <c:pt idx="3500">
                  <c:v>1.1079000000000001</c:v>
                </c:pt>
                <c:pt idx="3501">
                  <c:v>1.0728</c:v>
                </c:pt>
                <c:pt idx="3502">
                  <c:v>1.1317999999999999</c:v>
                </c:pt>
                <c:pt idx="3503">
                  <c:v>1.1449</c:v>
                </c:pt>
                <c:pt idx="3504">
                  <c:v>1.0936999999999999</c:v>
                </c:pt>
                <c:pt idx="3505">
                  <c:v>1.0828</c:v>
                </c:pt>
                <c:pt idx="3506">
                  <c:v>1.1067</c:v>
                </c:pt>
                <c:pt idx="3507">
                  <c:v>1.1656</c:v>
                </c:pt>
                <c:pt idx="3508">
                  <c:v>1.1157999999999999</c:v>
                </c:pt>
                <c:pt idx="3509">
                  <c:v>1.1245000000000001</c:v>
                </c:pt>
                <c:pt idx="3510">
                  <c:v>1.1054999999999999</c:v>
                </c:pt>
                <c:pt idx="3511">
                  <c:v>1.0661</c:v>
                </c:pt>
                <c:pt idx="3512">
                  <c:v>1.0926</c:v>
                </c:pt>
                <c:pt idx="3513">
                  <c:v>1.1182000000000001</c:v>
                </c:pt>
                <c:pt idx="3514">
                  <c:v>1.1005</c:v>
                </c:pt>
                <c:pt idx="3515">
                  <c:v>1.0576000000000001</c:v>
                </c:pt>
                <c:pt idx="3516">
                  <c:v>1.115</c:v>
                </c:pt>
                <c:pt idx="3517">
                  <c:v>1.0899000000000001</c:v>
                </c:pt>
                <c:pt idx="3518">
                  <c:v>1.071</c:v>
                </c:pt>
                <c:pt idx="3519">
                  <c:v>1.1414</c:v>
                </c:pt>
                <c:pt idx="3520">
                  <c:v>1.1427</c:v>
                </c:pt>
                <c:pt idx="3521">
                  <c:v>1.2222</c:v>
                </c:pt>
                <c:pt idx="3522">
                  <c:v>1.1089</c:v>
                </c:pt>
                <c:pt idx="3523">
                  <c:v>1.1298999999999999</c:v>
                </c:pt>
                <c:pt idx="3524">
                  <c:v>1.1820999999999999</c:v>
                </c:pt>
                <c:pt idx="3525">
                  <c:v>1.2402</c:v>
                </c:pt>
                <c:pt idx="3526">
                  <c:v>1.1833</c:v>
                </c:pt>
                <c:pt idx="3527">
                  <c:v>1.1543000000000001</c:v>
                </c:pt>
                <c:pt idx="3528">
                  <c:v>1.1576</c:v>
                </c:pt>
                <c:pt idx="3529">
                  <c:v>1.1237999999999999</c:v>
                </c:pt>
                <c:pt idx="3530">
                  <c:v>1.1835</c:v>
                </c:pt>
                <c:pt idx="3531">
                  <c:v>1.1106</c:v>
                </c:pt>
                <c:pt idx="3532">
                  <c:v>1.1141000000000001</c:v>
                </c:pt>
                <c:pt idx="3533">
                  <c:v>1.0791999999999999</c:v>
                </c:pt>
                <c:pt idx="3534">
                  <c:v>1.1126</c:v>
                </c:pt>
                <c:pt idx="3535">
                  <c:v>1.1464000000000001</c:v>
                </c:pt>
                <c:pt idx="3536">
                  <c:v>1.1209</c:v>
                </c:pt>
                <c:pt idx="3537">
                  <c:v>1.1227</c:v>
                </c:pt>
                <c:pt idx="3538">
                  <c:v>1.0965</c:v>
                </c:pt>
                <c:pt idx="3539">
                  <c:v>1.0763</c:v>
                </c:pt>
                <c:pt idx="3540">
                  <c:v>1.1351</c:v>
                </c:pt>
                <c:pt idx="3541">
                  <c:v>1.1417999999999999</c:v>
                </c:pt>
                <c:pt idx="3542">
                  <c:v>1.0712999999999999</c:v>
                </c:pt>
                <c:pt idx="3543">
                  <c:v>1.1035999999999999</c:v>
                </c:pt>
                <c:pt idx="3544">
                  <c:v>1.1508</c:v>
                </c:pt>
                <c:pt idx="3545">
                  <c:v>1.1164000000000001</c:v>
                </c:pt>
                <c:pt idx="3546">
                  <c:v>1.0795999999999999</c:v>
                </c:pt>
                <c:pt idx="3547">
                  <c:v>1.1822999999999999</c:v>
                </c:pt>
                <c:pt idx="3548">
                  <c:v>1.1384000000000001</c:v>
                </c:pt>
                <c:pt idx="3549">
                  <c:v>1.1813</c:v>
                </c:pt>
                <c:pt idx="3550">
                  <c:v>1.1729000000000001</c:v>
                </c:pt>
                <c:pt idx="3551">
                  <c:v>1.1720999999999999</c:v>
                </c:pt>
                <c:pt idx="3552">
                  <c:v>1.1372</c:v>
                </c:pt>
                <c:pt idx="3553">
                  <c:v>1.1623000000000001</c:v>
                </c:pt>
                <c:pt idx="3554">
                  <c:v>1.2054</c:v>
                </c:pt>
                <c:pt idx="3555">
                  <c:v>1.1258999999999999</c:v>
                </c:pt>
                <c:pt idx="3556">
                  <c:v>1.1495</c:v>
                </c:pt>
                <c:pt idx="3557">
                  <c:v>1.1462000000000001</c:v>
                </c:pt>
                <c:pt idx="3558">
                  <c:v>1.1817</c:v>
                </c:pt>
                <c:pt idx="3559">
                  <c:v>1.1940999999999999</c:v>
                </c:pt>
                <c:pt idx="3560">
                  <c:v>1.2229000000000001</c:v>
                </c:pt>
                <c:pt idx="3561">
                  <c:v>1.1773</c:v>
                </c:pt>
                <c:pt idx="3562">
                  <c:v>1.1474</c:v>
                </c:pt>
                <c:pt idx="3563">
                  <c:v>1.0652999999999999</c:v>
                </c:pt>
                <c:pt idx="3564">
                  <c:v>1.1156999999999999</c:v>
                </c:pt>
                <c:pt idx="3565">
                  <c:v>1.1337999999999999</c:v>
                </c:pt>
                <c:pt idx="3566">
                  <c:v>1.1877</c:v>
                </c:pt>
                <c:pt idx="3567">
                  <c:v>1.1778</c:v>
                </c:pt>
                <c:pt idx="3568">
                  <c:v>1.1903999999999999</c:v>
                </c:pt>
                <c:pt idx="3569">
                  <c:v>1.1910000000000001</c:v>
                </c:pt>
                <c:pt idx="3570">
                  <c:v>1.2158</c:v>
                </c:pt>
                <c:pt idx="3571">
                  <c:v>1.1775</c:v>
                </c:pt>
                <c:pt idx="3572">
                  <c:v>1.1509</c:v>
                </c:pt>
                <c:pt idx="3573">
                  <c:v>1.2216</c:v>
                </c:pt>
                <c:pt idx="3574">
                  <c:v>1.1918</c:v>
                </c:pt>
                <c:pt idx="3575">
                  <c:v>1.2063999999999999</c:v>
                </c:pt>
                <c:pt idx="3576">
                  <c:v>1.2495000000000001</c:v>
                </c:pt>
                <c:pt idx="3577">
                  <c:v>1.1754</c:v>
                </c:pt>
                <c:pt idx="3578">
                  <c:v>1.1981999999999999</c:v>
                </c:pt>
                <c:pt idx="3579">
                  <c:v>1.2129000000000001</c:v>
                </c:pt>
                <c:pt idx="3580">
                  <c:v>1.1657999999999999</c:v>
                </c:pt>
                <c:pt idx="3581">
                  <c:v>1.1708000000000001</c:v>
                </c:pt>
                <c:pt idx="3582">
                  <c:v>1.1579999999999999</c:v>
                </c:pt>
                <c:pt idx="3583">
                  <c:v>1.1359999999999999</c:v>
                </c:pt>
                <c:pt idx="3584">
                  <c:v>1.0854999999999999</c:v>
                </c:pt>
                <c:pt idx="3585">
                  <c:v>1.1391</c:v>
                </c:pt>
                <c:pt idx="3586">
                  <c:v>1.109</c:v>
                </c:pt>
                <c:pt idx="3587">
                  <c:v>1.1039000000000001</c:v>
                </c:pt>
                <c:pt idx="3588">
                  <c:v>1.1619999999999999</c:v>
                </c:pt>
                <c:pt idx="3589">
                  <c:v>1.1731</c:v>
                </c:pt>
                <c:pt idx="3590">
                  <c:v>1.1288</c:v>
                </c:pt>
                <c:pt idx="3591">
                  <c:v>1.1308</c:v>
                </c:pt>
                <c:pt idx="3592">
                  <c:v>1.1783999999999999</c:v>
                </c:pt>
                <c:pt idx="3593">
                  <c:v>1.1405000000000001</c:v>
                </c:pt>
                <c:pt idx="3594">
                  <c:v>1.1621999999999999</c:v>
                </c:pt>
                <c:pt idx="3595">
                  <c:v>1.1407</c:v>
                </c:pt>
                <c:pt idx="3596">
                  <c:v>1.1769000000000001</c:v>
                </c:pt>
                <c:pt idx="3597">
                  <c:v>1.1745000000000001</c:v>
                </c:pt>
                <c:pt idx="3598">
                  <c:v>1.2122999999999999</c:v>
                </c:pt>
                <c:pt idx="3599">
                  <c:v>1.1546000000000001</c:v>
                </c:pt>
                <c:pt idx="3600">
                  <c:v>1.1466000000000001</c:v>
                </c:pt>
                <c:pt idx="3601">
                  <c:v>1.2117</c:v>
                </c:pt>
                <c:pt idx="3602">
                  <c:v>1.1353</c:v>
                </c:pt>
                <c:pt idx="3603">
                  <c:v>1.1646000000000001</c:v>
                </c:pt>
                <c:pt idx="3604">
                  <c:v>1.1375999999999999</c:v>
                </c:pt>
                <c:pt idx="3605">
                  <c:v>1.1998</c:v>
                </c:pt>
                <c:pt idx="3606">
                  <c:v>1.1910000000000001</c:v>
                </c:pt>
                <c:pt idx="3607">
                  <c:v>1.2208000000000001</c:v>
                </c:pt>
                <c:pt idx="3608">
                  <c:v>1.1952</c:v>
                </c:pt>
                <c:pt idx="3609">
                  <c:v>1.2212000000000001</c:v>
                </c:pt>
                <c:pt idx="3610">
                  <c:v>1.2427999999999999</c:v>
                </c:pt>
                <c:pt idx="3611">
                  <c:v>1.1877</c:v>
                </c:pt>
                <c:pt idx="3612">
                  <c:v>1.1412</c:v>
                </c:pt>
                <c:pt idx="3613">
                  <c:v>1.2084999999999999</c:v>
                </c:pt>
                <c:pt idx="3614">
                  <c:v>1.1305000000000001</c:v>
                </c:pt>
                <c:pt idx="3615">
                  <c:v>1.1692</c:v>
                </c:pt>
                <c:pt idx="3616">
                  <c:v>1.1691</c:v>
                </c:pt>
                <c:pt idx="3617">
                  <c:v>1.1786000000000001</c:v>
                </c:pt>
                <c:pt idx="3618">
                  <c:v>1.1177999999999999</c:v>
                </c:pt>
                <c:pt idx="3619">
                  <c:v>1.1599999999999999</c:v>
                </c:pt>
                <c:pt idx="3620">
                  <c:v>1.2727999999999999</c:v>
                </c:pt>
                <c:pt idx="3621">
                  <c:v>1.2541</c:v>
                </c:pt>
                <c:pt idx="3622">
                  <c:v>1.2685999999999999</c:v>
                </c:pt>
                <c:pt idx="3623">
                  <c:v>1.3181</c:v>
                </c:pt>
                <c:pt idx="3624">
                  <c:v>1.2205999999999999</c:v>
                </c:pt>
                <c:pt idx="3625">
                  <c:v>1.1933</c:v>
                </c:pt>
                <c:pt idx="3626">
                  <c:v>1.1919</c:v>
                </c:pt>
                <c:pt idx="3627">
                  <c:v>1.2944</c:v>
                </c:pt>
                <c:pt idx="3628">
                  <c:v>1.2488999999999999</c:v>
                </c:pt>
                <c:pt idx="3629">
                  <c:v>1.2818000000000001</c:v>
                </c:pt>
                <c:pt idx="3630">
                  <c:v>1.2685</c:v>
                </c:pt>
                <c:pt idx="3631">
                  <c:v>1.2926</c:v>
                </c:pt>
                <c:pt idx="3632">
                  <c:v>1.2663</c:v>
                </c:pt>
                <c:pt idx="3633">
                  <c:v>1.2558</c:v>
                </c:pt>
                <c:pt idx="3634">
                  <c:v>1.2876000000000001</c:v>
                </c:pt>
                <c:pt idx="3635">
                  <c:v>1.2654000000000001</c:v>
                </c:pt>
                <c:pt idx="3636">
                  <c:v>1.2001999999999999</c:v>
                </c:pt>
                <c:pt idx="3637">
                  <c:v>1.2188000000000001</c:v>
                </c:pt>
                <c:pt idx="3638">
                  <c:v>1.2438</c:v>
                </c:pt>
                <c:pt idx="3639">
                  <c:v>1.2302</c:v>
                </c:pt>
                <c:pt idx="3640">
                  <c:v>1.2571000000000001</c:v>
                </c:pt>
                <c:pt idx="3641">
                  <c:v>1.2447999999999999</c:v>
                </c:pt>
                <c:pt idx="3642">
                  <c:v>1.2144999999999999</c:v>
                </c:pt>
                <c:pt idx="3643">
                  <c:v>1.2130000000000001</c:v>
                </c:pt>
                <c:pt idx="3644">
                  <c:v>1.2352000000000001</c:v>
                </c:pt>
                <c:pt idx="3645">
                  <c:v>1.3003</c:v>
                </c:pt>
                <c:pt idx="3646">
                  <c:v>1.2150000000000001</c:v>
                </c:pt>
                <c:pt idx="3647">
                  <c:v>1.1611</c:v>
                </c:pt>
                <c:pt idx="3648">
                  <c:v>1.1939</c:v>
                </c:pt>
                <c:pt idx="3649">
                  <c:v>1.2738</c:v>
                </c:pt>
                <c:pt idx="3650">
                  <c:v>1.2714000000000001</c:v>
                </c:pt>
                <c:pt idx="3651">
                  <c:v>1.2451000000000001</c:v>
                </c:pt>
                <c:pt idx="3652">
                  <c:v>1.2730999999999999</c:v>
                </c:pt>
                <c:pt idx="3653">
                  <c:v>1.2323</c:v>
                </c:pt>
                <c:pt idx="3654">
                  <c:v>1.2269000000000001</c:v>
                </c:pt>
                <c:pt idx="3655">
                  <c:v>1.1756</c:v>
                </c:pt>
                <c:pt idx="3656">
                  <c:v>1.1805000000000001</c:v>
                </c:pt>
                <c:pt idx="3657">
                  <c:v>1.2219</c:v>
                </c:pt>
                <c:pt idx="3658">
                  <c:v>1.2246999999999999</c:v>
                </c:pt>
                <c:pt idx="3659">
                  <c:v>1.2817000000000001</c:v>
                </c:pt>
                <c:pt idx="3660">
                  <c:v>1.1865000000000001</c:v>
                </c:pt>
                <c:pt idx="3661">
                  <c:v>1.2353000000000001</c:v>
                </c:pt>
                <c:pt idx="3662">
                  <c:v>1.1577999999999999</c:v>
                </c:pt>
                <c:pt idx="3663">
                  <c:v>1.2276</c:v>
                </c:pt>
                <c:pt idx="3664">
                  <c:v>1.2364999999999999</c:v>
                </c:pt>
                <c:pt idx="3665">
                  <c:v>1.2358</c:v>
                </c:pt>
                <c:pt idx="3666">
                  <c:v>1.2378</c:v>
                </c:pt>
                <c:pt idx="3667">
                  <c:v>1.2073</c:v>
                </c:pt>
                <c:pt idx="3668">
                  <c:v>1.2030000000000001</c:v>
                </c:pt>
                <c:pt idx="3669">
                  <c:v>1.1911</c:v>
                </c:pt>
                <c:pt idx="3670">
                  <c:v>1.2218</c:v>
                </c:pt>
                <c:pt idx="3671">
                  <c:v>1.1871</c:v>
                </c:pt>
                <c:pt idx="3672">
                  <c:v>1.1637999999999999</c:v>
                </c:pt>
                <c:pt idx="3673">
                  <c:v>1.1537999999999999</c:v>
                </c:pt>
                <c:pt idx="3674">
                  <c:v>1.1924999999999999</c:v>
                </c:pt>
                <c:pt idx="3675">
                  <c:v>1.1195999999999999</c:v>
                </c:pt>
                <c:pt idx="3676">
                  <c:v>1.1778999999999999</c:v>
                </c:pt>
                <c:pt idx="3677">
                  <c:v>1.1720999999999999</c:v>
                </c:pt>
                <c:pt idx="3678">
                  <c:v>1.2028000000000001</c:v>
                </c:pt>
                <c:pt idx="3679">
                  <c:v>1.1787000000000001</c:v>
                </c:pt>
                <c:pt idx="3680">
                  <c:v>1.1641999999999999</c:v>
                </c:pt>
                <c:pt idx="3681">
                  <c:v>1.1458999999999999</c:v>
                </c:pt>
                <c:pt idx="3682">
                  <c:v>1.2912999999999999</c:v>
                </c:pt>
                <c:pt idx="3683">
                  <c:v>1.2723</c:v>
                </c:pt>
                <c:pt idx="3684">
                  <c:v>1.2851999999999999</c:v>
                </c:pt>
                <c:pt idx="3685">
                  <c:v>1.2118</c:v>
                </c:pt>
                <c:pt idx="3686">
                  <c:v>1.2053</c:v>
                </c:pt>
                <c:pt idx="3687">
                  <c:v>1.2148000000000001</c:v>
                </c:pt>
                <c:pt idx="3688">
                  <c:v>1.2641</c:v>
                </c:pt>
                <c:pt idx="3689">
                  <c:v>1.2874000000000001</c:v>
                </c:pt>
                <c:pt idx="3690">
                  <c:v>1.2358</c:v>
                </c:pt>
                <c:pt idx="3691">
                  <c:v>1.2311000000000001</c:v>
                </c:pt>
                <c:pt idx="3692">
                  <c:v>1.1578999999999999</c:v>
                </c:pt>
                <c:pt idx="3693">
                  <c:v>1.1577</c:v>
                </c:pt>
                <c:pt idx="3694">
                  <c:v>1.2282999999999999</c:v>
                </c:pt>
                <c:pt idx="3695">
                  <c:v>1.2704</c:v>
                </c:pt>
                <c:pt idx="3696">
                  <c:v>1.2539</c:v>
                </c:pt>
                <c:pt idx="3697">
                  <c:v>1.1773</c:v>
                </c:pt>
                <c:pt idx="3698">
                  <c:v>1.2385999999999999</c:v>
                </c:pt>
                <c:pt idx="3699">
                  <c:v>1.2357</c:v>
                </c:pt>
                <c:pt idx="3700">
                  <c:v>1.2336</c:v>
                </c:pt>
                <c:pt idx="3701">
                  <c:v>1.2411000000000001</c:v>
                </c:pt>
                <c:pt idx="3702">
                  <c:v>1.2034</c:v>
                </c:pt>
                <c:pt idx="3703">
                  <c:v>1.2666999999999999</c:v>
                </c:pt>
                <c:pt idx="3704">
                  <c:v>1.2531000000000001</c:v>
                </c:pt>
                <c:pt idx="3705">
                  <c:v>1.1917</c:v>
                </c:pt>
                <c:pt idx="3706">
                  <c:v>1.222</c:v>
                </c:pt>
                <c:pt idx="3707">
                  <c:v>1.2323999999999999</c:v>
                </c:pt>
                <c:pt idx="3708">
                  <c:v>1.2213000000000001</c:v>
                </c:pt>
                <c:pt idx="3709">
                  <c:v>1.1474</c:v>
                </c:pt>
                <c:pt idx="3710">
                  <c:v>1.2157</c:v>
                </c:pt>
                <c:pt idx="3711">
                  <c:v>1.2218</c:v>
                </c:pt>
                <c:pt idx="3712">
                  <c:v>1.1679999999999999</c:v>
                </c:pt>
                <c:pt idx="3713">
                  <c:v>1.2151000000000001</c:v>
                </c:pt>
                <c:pt idx="3714">
                  <c:v>1.2402</c:v>
                </c:pt>
                <c:pt idx="3715">
                  <c:v>1.1953</c:v>
                </c:pt>
                <c:pt idx="3716">
                  <c:v>1.2312000000000001</c:v>
                </c:pt>
                <c:pt idx="3717">
                  <c:v>1.2394000000000001</c:v>
                </c:pt>
                <c:pt idx="3718">
                  <c:v>1.2670999999999999</c:v>
                </c:pt>
                <c:pt idx="3719">
                  <c:v>1.2502</c:v>
                </c:pt>
                <c:pt idx="3720">
                  <c:v>1.2688999999999999</c:v>
                </c:pt>
                <c:pt idx="3721">
                  <c:v>1.2690999999999999</c:v>
                </c:pt>
                <c:pt idx="3722">
                  <c:v>1.3878999999999999</c:v>
                </c:pt>
                <c:pt idx="3723">
                  <c:v>1.3842000000000001</c:v>
                </c:pt>
                <c:pt idx="3724">
                  <c:v>1.3405</c:v>
                </c:pt>
                <c:pt idx="3725">
                  <c:v>1.2848999999999999</c:v>
                </c:pt>
                <c:pt idx="3726">
                  <c:v>1.2726999999999999</c:v>
                </c:pt>
                <c:pt idx="3727">
                  <c:v>1.2744</c:v>
                </c:pt>
                <c:pt idx="3728">
                  <c:v>1.2777000000000001</c:v>
                </c:pt>
                <c:pt idx="3729">
                  <c:v>1.2903</c:v>
                </c:pt>
                <c:pt idx="3730">
                  <c:v>1.2643</c:v>
                </c:pt>
                <c:pt idx="3731">
                  <c:v>1.2511000000000001</c:v>
                </c:pt>
                <c:pt idx="3732">
                  <c:v>1.2394000000000001</c:v>
                </c:pt>
                <c:pt idx="3733">
                  <c:v>1.2468999999999999</c:v>
                </c:pt>
                <c:pt idx="3734">
                  <c:v>1.2290000000000001</c:v>
                </c:pt>
                <c:pt idx="3735">
                  <c:v>1.202</c:v>
                </c:pt>
                <c:pt idx="3736">
                  <c:v>1.2322</c:v>
                </c:pt>
                <c:pt idx="3737">
                  <c:v>1.2111000000000001</c:v>
                </c:pt>
                <c:pt idx="3738">
                  <c:v>1.1724000000000001</c:v>
                </c:pt>
                <c:pt idx="3739">
                  <c:v>1.2254</c:v>
                </c:pt>
                <c:pt idx="3740">
                  <c:v>1.2446999999999999</c:v>
                </c:pt>
                <c:pt idx="3741">
                  <c:v>1.2999000000000001</c:v>
                </c:pt>
                <c:pt idx="3742">
                  <c:v>1.2918000000000001</c:v>
                </c:pt>
                <c:pt idx="3743">
                  <c:v>1.2728999999999999</c:v>
                </c:pt>
                <c:pt idx="3744">
                  <c:v>1.2805</c:v>
                </c:pt>
                <c:pt idx="3745">
                  <c:v>1.3101</c:v>
                </c:pt>
                <c:pt idx="3746">
                  <c:v>1.2813000000000001</c:v>
                </c:pt>
                <c:pt idx="3747">
                  <c:v>1.2417</c:v>
                </c:pt>
                <c:pt idx="3748">
                  <c:v>1.2072000000000001</c:v>
                </c:pt>
                <c:pt idx="3749">
                  <c:v>1.2262</c:v>
                </c:pt>
                <c:pt idx="3750">
                  <c:v>1.2607999999999999</c:v>
                </c:pt>
                <c:pt idx="3751">
                  <c:v>1.2539</c:v>
                </c:pt>
                <c:pt idx="3752">
                  <c:v>1.1957</c:v>
                </c:pt>
                <c:pt idx="3753">
                  <c:v>1.2074</c:v>
                </c:pt>
                <c:pt idx="3754">
                  <c:v>1.2399</c:v>
                </c:pt>
                <c:pt idx="3755">
                  <c:v>1.3002</c:v>
                </c:pt>
                <c:pt idx="3756">
                  <c:v>1.3113999999999999</c:v>
                </c:pt>
                <c:pt idx="3757">
                  <c:v>1.2939000000000001</c:v>
                </c:pt>
                <c:pt idx="3758">
                  <c:v>1.3130999999999999</c:v>
                </c:pt>
                <c:pt idx="3759">
                  <c:v>1.2366999999999999</c:v>
                </c:pt>
                <c:pt idx="3760">
                  <c:v>1.2726999999999999</c:v>
                </c:pt>
                <c:pt idx="3761">
                  <c:v>1.2495000000000001</c:v>
                </c:pt>
                <c:pt idx="3762">
                  <c:v>1.2650999999999999</c:v>
                </c:pt>
                <c:pt idx="3763">
                  <c:v>1.2709999999999999</c:v>
                </c:pt>
                <c:pt idx="3764">
                  <c:v>1.2419</c:v>
                </c:pt>
                <c:pt idx="3765">
                  <c:v>1.2904</c:v>
                </c:pt>
                <c:pt idx="3766">
                  <c:v>1.3150999999999999</c:v>
                </c:pt>
                <c:pt idx="3767">
                  <c:v>1.2176</c:v>
                </c:pt>
                <c:pt idx="3768">
                  <c:v>1.234</c:v>
                </c:pt>
                <c:pt idx="3769">
                  <c:v>1.1832</c:v>
                </c:pt>
                <c:pt idx="3770">
                  <c:v>1.1869000000000001</c:v>
                </c:pt>
                <c:pt idx="3771">
                  <c:v>1.1649</c:v>
                </c:pt>
                <c:pt idx="3772">
                  <c:v>1.1874</c:v>
                </c:pt>
                <c:pt idx="3773">
                  <c:v>1.1437999999999999</c:v>
                </c:pt>
                <c:pt idx="3774">
                  <c:v>1.2175</c:v>
                </c:pt>
                <c:pt idx="3775">
                  <c:v>1.1868000000000001</c:v>
                </c:pt>
                <c:pt idx="3776">
                  <c:v>1.1399999999999999</c:v>
                </c:pt>
                <c:pt idx="3777">
                  <c:v>1.1721999999999999</c:v>
                </c:pt>
                <c:pt idx="3778">
                  <c:v>1.1095999999999999</c:v>
                </c:pt>
                <c:pt idx="3779">
                  <c:v>1.1236999999999999</c:v>
                </c:pt>
                <c:pt idx="3780">
                  <c:v>1.0931999999999999</c:v>
                </c:pt>
                <c:pt idx="3781">
                  <c:v>1.1119000000000001</c:v>
                </c:pt>
                <c:pt idx="3782">
                  <c:v>1.1344000000000001</c:v>
                </c:pt>
                <c:pt idx="3783">
                  <c:v>1.1183000000000001</c:v>
                </c:pt>
                <c:pt idx="3784">
                  <c:v>1.1344000000000001</c:v>
                </c:pt>
                <c:pt idx="3785">
                  <c:v>1.1949000000000001</c:v>
                </c:pt>
                <c:pt idx="3786">
                  <c:v>1.1773</c:v>
                </c:pt>
                <c:pt idx="3787">
                  <c:v>1.157</c:v>
                </c:pt>
                <c:pt idx="3788">
                  <c:v>1.1328</c:v>
                </c:pt>
                <c:pt idx="3789">
                  <c:v>1.0907</c:v>
                </c:pt>
                <c:pt idx="3790">
                  <c:v>1.1173999999999999</c:v>
                </c:pt>
                <c:pt idx="3791">
                  <c:v>1.1484000000000001</c:v>
                </c:pt>
                <c:pt idx="3792">
                  <c:v>1.1659999999999999</c:v>
                </c:pt>
                <c:pt idx="3793">
                  <c:v>1.2009000000000001</c:v>
                </c:pt>
                <c:pt idx="3794">
                  <c:v>1.2241</c:v>
                </c:pt>
                <c:pt idx="3795">
                  <c:v>1.1818</c:v>
                </c:pt>
                <c:pt idx="3796">
                  <c:v>1.1185</c:v>
                </c:pt>
                <c:pt idx="3797">
                  <c:v>1.2103999999999999</c:v>
                </c:pt>
                <c:pt idx="3798">
                  <c:v>1.1654</c:v>
                </c:pt>
                <c:pt idx="3799">
                  <c:v>1.1518999999999999</c:v>
                </c:pt>
                <c:pt idx="3800">
                  <c:v>1.1711</c:v>
                </c:pt>
                <c:pt idx="3801">
                  <c:v>1.1346000000000001</c:v>
                </c:pt>
                <c:pt idx="3802">
                  <c:v>1.1833</c:v>
                </c:pt>
                <c:pt idx="3803">
                  <c:v>1.1994</c:v>
                </c:pt>
                <c:pt idx="3804">
                  <c:v>1.2210000000000001</c:v>
                </c:pt>
                <c:pt idx="3805">
                  <c:v>1.1908000000000001</c:v>
                </c:pt>
                <c:pt idx="3806">
                  <c:v>1.1460999999999999</c:v>
                </c:pt>
                <c:pt idx="3807">
                  <c:v>1.1887000000000001</c:v>
                </c:pt>
                <c:pt idx="3808">
                  <c:v>1.2672000000000001</c:v>
                </c:pt>
                <c:pt idx="3809">
                  <c:v>1.2515000000000001</c:v>
                </c:pt>
                <c:pt idx="3810">
                  <c:v>1.2204999999999999</c:v>
                </c:pt>
                <c:pt idx="3811">
                  <c:v>1.1826000000000001</c:v>
                </c:pt>
                <c:pt idx="3812">
                  <c:v>1.2375</c:v>
                </c:pt>
                <c:pt idx="3813">
                  <c:v>1.1996</c:v>
                </c:pt>
                <c:pt idx="3814">
                  <c:v>1.2624</c:v>
                </c:pt>
                <c:pt idx="3815">
                  <c:v>1.2063999999999999</c:v>
                </c:pt>
                <c:pt idx="3816">
                  <c:v>1.1303000000000001</c:v>
                </c:pt>
                <c:pt idx="3817">
                  <c:v>1.2075</c:v>
                </c:pt>
                <c:pt idx="3818">
                  <c:v>1.1499999999999999</c:v>
                </c:pt>
                <c:pt idx="3819">
                  <c:v>1.1959</c:v>
                </c:pt>
                <c:pt idx="3820">
                  <c:v>1.2085999999999999</c:v>
                </c:pt>
                <c:pt idx="3821">
                  <c:v>1.228</c:v>
                </c:pt>
                <c:pt idx="3822">
                  <c:v>1.2183999999999999</c:v>
                </c:pt>
                <c:pt idx="3823">
                  <c:v>1.1889000000000001</c:v>
                </c:pt>
                <c:pt idx="3824">
                  <c:v>1.2143999999999999</c:v>
                </c:pt>
                <c:pt idx="3825">
                  <c:v>1.1719999999999999</c:v>
                </c:pt>
                <c:pt idx="3826">
                  <c:v>1.1766000000000001</c:v>
                </c:pt>
                <c:pt idx="3827">
                  <c:v>1.2615000000000001</c:v>
                </c:pt>
                <c:pt idx="3828">
                  <c:v>1.2171000000000001</c:v>
                </c:pt>
                <c:pt idx="3829">
                  <c:v>1.2079</c:v>
                </c:pt>
                <c:pt idx="3830">
                  <c:v>1.2071000000000001</c:v>
                </c:pt>
                <c:pt idx="3831">
                  <c:v>1.2023999999999999</c:v>
                </c:pt>
                <c:pt idx="3832">
                  <c:v>1.1850000000000001</c:v>
                </c:pt>
                <c:pt idx="3833">
                  <c:v>1.1628000000000001</c:v>
                </c:pt>
                <c:pt idx="3834">
                  <c:v>1.1553</c:v>
                </c:pt>
                <c:pt idx="3835">
                  <c:v>1.1742999999999999</c:v>
                </c:pt>
                <c:pt idx="3836">
                  <c:v>1.1368</c:v>
                </c:pt>
                <c:pt idx="3837">
                  <c:v>1.1571</c:v>
                </c:pt>
                <c:pt idx="3838">
                  <c:v>1.1316999999999999</c:v>
                </c:pt>
                <c:pt idx="3839">
                  <c:v>1.1302000000000001</c:v>
                </c:pt>
                <c:pt idx="3840">
                  <c:v>1.2129000000000001</c:v>
                </c:pt>
                <c:pt idx="3841">
                  <c:v>1.155</c:v>
                </c:pt>
                <c:pt idx="3842">
                  <c:v>1.1494</c:v>
                </c:pt>
                <c:pt idx="3843">
                  <c:v>1.1873</c:v>
                </c:pt>
                <c:pt idx="3844">
                  <c:v>1.1993</c:v>
                </c:pt>
                <c:pt idx="3845">
                  <c:v>1.1681999999999999</c:v>
                </c:pt>
                <c:pt idx="3846">
                  <c:v>1.1611</c:v>
                </c:pt>
                <c:pt idx="3847">
                  <c:v>1.0705</c:v>
                </c:pt>
                <c:pt idx="3848">
                  <c:v>1.0939000000000001</c:v>
                </c:pt>
                <c:pt idx="3849">
                  <c:v>1.0907</c:v>
                </c:pt>
                <c:pt idx="3850">
                  <c:v>1.1066</c:v>
                </c:pt>
                <c:pt idx="3851">
                  <c:v>1.1592</c:v>
                </c:pt>
                <c:pt idx="3852">
                  <c:v>1.1698999999999999</c:v>
                </c:pt>
                <c:pt idx="3853">
                  <c:v>1.2005999999999999</c:v>
                </c:pt>
                <c:pt idx="3854">
                  <c:v>1.2105999999999999</c:v>
                </c:pt>
                <c:pt idx="3855">
                  <c:v>1.1967000000000001</c:v>
                </c:pt>
                <c:pt idx="3856">
                  <c:v>1.1532</c:v>
                </c:pt>
                <c:pt idx="3857">
                  <c:v>1.2223999999999999</c:v>
                </c:pt>
                <c:pt idx="3858">
                  <c:v>1.1201000000000001</c:v>
                </c:pt>
                <c:pt idx="3859">
                  <c:v>1.1482000000000001</c:v>
                </c:pt>
                <c:pt idx="3860">
                  <c:v>1.1439999999999999</c:v>
                </c:pt>
                <c:pt idx="3861">
                  <c:v>1.1311</c:v>
                </c:pt>
                <c:pt idx="3862">
                  <c:v>1.0896999999999999</c:v>
                </c:pt>
                <c:pt idx="3863">
                  <c:v>1.0602</c:v>
                </c:pt>
                <c:pt idx="3864">
                  <c:v>1.1080000000000001</c:v>
                </c:pt>
                <c:pt idx="3865">
                  <c:v>1.1541999999999999</c:v>
                </c:pt>
                <c:pt idx="3866">
                  <c:v>1.1398999999999999</c:v>
                </c:pt>
                <c:pt idx="3867">
                  <c:v>1.1289</c:v>
                </c:pt>
                <c:pt idx="3868">
                  <c:v>1.1262000000000001</c:v>
                </c:pt>
                <c:pt idx="3869">
                  <c:v>1.1681999999999999</c:v>
                </c:pt>
                <c:pt idx="3870">
                  <c:v>1.179</c:v>
                </c:pt>
                <c:pt idx="3871">
                  <c:v>1.1781999999999999</c:v>
                </c:pt>
                <c:pt idx="3872">
                  <c:v>1.1419999999999999</c:v>
                </c:pt>
                <c:pt idx="3873">
                  <c:v>1.0817000000000001</c:v>
                </c:pt>
                <c:pt idx="3874">
                  <c:v>1.107</c:v>
                </c:pt>
                <c:pt idx="3875">
                  <c:v>1.1180000000000001</c:v>
                </c:pt>
                <c:pt idx="3876">
                  <c:v>1.0467</c:v>
                </c:pt>
                <c:pt idx="3877">
                  <c:v>1.1278999999999999</c:v>
                </c:pt>
                <c:pt idx="3878">
                  <c:v>1.0601</c:v>
                </c:pt>
                <c:pt idx="3879">
                  <c:v>1.1472</c:v>
                </c:pt>
                <c:pt idx="3880">
                  <c:v>1.1494</c:v>
                </c:pt>
                <c:pt idx="3881">
                  <c:v>1.0992999999999999</c:v>
                </c:pt>
                <c:pt idx="3882">
                  <c:v>1.0767</c:v>
                </c:pt>
                <c:pt idx="3883">
                  <c:v>1.0531999999999999</c:v>
                </c:pt>
                <c:pt idx="3884">
                  <c:v>1.0649999999999999</c:v>
                </c:pt>
                <c:pt idx="3885">
                  <c:v>1.0733999999999999</c:v>
                </c:pt>
                <c:pt idx="3886">
                  <c:v>1.054</c:v>
                </c:pt>
                <c:pt idx="3887">
                  <c:v>1.0757000000000001</c:v>
                </c:pt>
                <c:pt idx="3888">
                  <c:v>1.1990000000000001</c:v>
                </c:pt>
                <c:pt idx="3889">
                  <c:v>1.1491</c:v>
                </c:pt>
                <c:pt idx="3890">
                  <c:v>1.1901999999999999</c:v>
                </c:pt>
                <c:pt idx="3891">
                  <c:v>1.2736000000000001</c:v>
                </c:pt>
                <c:pt idx="3892">
                  <c:v>1.1974</c:v>
                </c:pt>
                <c:pt idx="3893">
                  <c:v>1.208</c:v>
                </c:pt>
                <c:pt idx="3894">
                  <c:v>1.2535000000000001</c:v>
                </c:pt>
                <c:pt idx="3895">
                  <c:v>1.1988000000000001</c:v>
                </c:pt>
                <c:pt idx="3896">
                  <c:v>1.2654000000000001</c:v>
                </c:pt>
                <c:pt idx="3897">
                  <c:v>1.1798</c:v>
                </c:pt>
                <c:pt idx="3898">
                  <c:v>1.2259</c:v>
                </c:pt>
                <c:pt idx="3899">
                  <c:v>1.1994</c:v>
                </c:pt>
                <c:pt idx="3900">
                  <c:v>1.2285999999999999</c:v>
                </c:pt>
                <c:pt idx="3901">
                  <c:v>1.1894</c:v>
                </c:pt>
                <c:pt idx="3902">
                  <c:v>1.1818</c:v>
                </c:pt>
                <c:pt idx="3903">
                  <c:v>1.2110000000000001</c:v>
                </c:pt>
                <c:pt idx="3904">
                  <c:v>1.2896000000000001</c:v>
                </c:pt>
                <c:pt idx="3905">
                  <c:v>1.2816000000000001</c:v>
                </c:pt>
                <c:pt idx="3906">
                  <c:v>1.1935</c:v>
                </c:pt>
                <c:pt idx="3907">
                  <c:v>1.2468999999999999</c:v>
                </c:pt>
                <c:pt idx="3908">
                  <c:v>1.2539</c:v>
                </c:pt>
                <c:pt idx="3909">
                  <c:v>1.262</c:v>
                </c:pt>
                <c:pt idx="3910">
                  <c:v>1.2242999999999999</c:v>
                </c:pt>
                <c:pt idx="3911">
                  <c:v>1.2896000000000001</c:v>
                </c:pt>
                <c:pt idx="3912">
                  <c:v>1.2641</c:v>
                </c:pt>
                <c:pt idx="3913">
                  <c:v>1.3088</c:v>
                </c:pt>
                <c:pt idx="3914">
                  <c:v>1.2574000000000001</c:v>
                </c:pt>
                <c:pt idx="3915">
                  <c:v>1.2479</c:v>
                </c:pt>
                <c:pt idx="3916">
                  <c:v>1.272</c:v>
                </c:pt>
                <c:pt idx="3917">
                  <c:v>1.2806999999999999</c:v>
                </c:pt>
                <c:pt idx="3918">
                  <c:v>1.2705</c:v>
                </c:pt>
                <c:pt idx="3919">
                  <c:v>1.2279</c:v>
                </c:pt>
                <c:pt idx="3920">
                  <c:v>1.2673000000000001</c:v>
                </c:pt>
                <c:pt idx="3921">
                  <c:v>1.2355</c:v>
                </c:pt>
                <c:pt idx="3922">
                  <c:v>1.2683</c:v>
                </c:pt>
                <c:pt idx="3923">
                  <c:v>1.2766</c:v>
                </c:pt>
                <c:pt idx="3924">
                  <c:v>1.2929999999999999</c:v>
                </c:pt>
                <c:pt idx="3925">
                  <c:v>1.2561</c:v>
                </c:pt>
                <c:pt idx="3926">
                  <c:v>1.2223999999999999</c:v>
                </c:pt>
                <c:pt idx="3927">
                  <c:v>1.2143999999999999</c:v>
                </c:pt>
                <c:pt idx="3928">
                  <c:v>1.1482000000000001</c:v>
                </c:pt>
                <c:pt idx="3929">
                  <c:v>1.0996999999999999</c:v>
                </c:pt>
                <c:pt idx="3930">
                  <c:v>1.2450000000000001</c:v>
                </c:pt>
                <c:pt idx="3931">
                  <c:v>1.2176</c:v>
                </c:pt>
                <c:pt idx="3932">
                  <c:v>1.1890000000000001</c:v>
                </c:pt>
                <c:pt idx="3933">
                  <c:v>1.1870000000000001</c:v>
                </c:pt>
                <c:pt idx="3934">
                  <c:v>1.1725000000000001</c:v>
                </c:pt>
                <c:pt idx="3935">
                  <c:v>1.2012</c:v>
                </c:pt>
                <c:pt idx="3936">
                  <c:v>1.1619999999999999</c:v>
                </c:pt>
                <c:pt idx="3937">
                  <c:v>1.1029</c:v>
                </c:pt>
                <c:pt idx="3938">
                  <c:v>1.1865000000000001</c:v>
                </c:pt>
                <c:pt idx="3939">
                  <c:v>1.1617</c:v>
                </c:pt>
                <c:pt idx="3940">
                  <c:v>1.1846000000000001</c:v>
                </c:pt>
                <c:pt idx="3941">
                  <c:v>1.2365999999999999</c:v>
                </c:pt>
                <c:pt idx="3942">
                  <c:v>1.1846000000000001</c:v>
                </c:pt>
                <c:pt idx="3943">
                  <c:v>1.1974</c:v>
                </c:pt>
                <c:pt idx="3944">
                  <c:v>1.1962999999999999</c:v>
                </c:pt>
                <c:pt idx="3945">
                  <c:v>1.1998</c:v>
                </c:pt>
                <c:pt idx="3946">
                  <c:v>1.1859</c:v>
                </c:pt>
                <c:pt idx="3947">
                  <c:v>1.1992</c:v>
                </c:pt>
                <c:pt idx="3948">
                  <c:v>1.1216999999999999</c:v>
                </c:pt>
                <c:pt idx="3949">
                  <c:v>1.1785000000000001</c:v>
                </c:pt>
                <c:pt idx="3950">
                  <c:v>1.212</c:v>
                </c:pt>
                <c:pt idx="3951">
                  <c:v>1.2103999999999999</c:v>
                </c:pt>
                <c:pt idx="3952">
                  <c:v>1.216</c:v>
                </c:pt>
                <c:pt idx="3953">
                  <c:v>1.2702</c:v>
                </c:pt>
                <c:pt idx="3954">
                  <c:v>1.2977000000000001</c:v>
                </c:pt>
                <c:pt idx="3955">
                  <c:v>1.3505</c:v>
                </c:pt>
                <c:pt idx="3956">
                  <c:v>1.3493999999999999</c:v>
                </c:pt>
                <c:pt idx="3957">
                  <c:v>1.2397</c:v>
                </c:pt>
                <c:pt idx="3958">
                  <c:v>1.2324999999999999</c:v>
                </c:pt>
                <c:pt idx="3959">
                  <c:v>1.1877</c:v>
                </c:pt>
                <c:pt idx="3960">
                  <c:v>1.2499</c:v>
                </c:pt>
                <c:pt idx="3961">
                  <c:v>1.2529999999999999</c:v>
                </c:pt>
                <c:pt idx="3962">
                  <c:v>1.3404</c:v>
                </c:pt>
                <c:pt idx="3963">
                  <c:v>1.3333999999999999</c:v>
                </c:pt>
                <c:pt idx="3964">
                  <c:v>1.2689999999999999</c:v>
                </c:pt>
                <c:pt idx="3965">
                  <c:v>1.2262999999999999</c:v>
                </c:pt>
                <c:pt idx="3966">
                  <c:v>1.1428</c:v>
                </c:pt>
                <c:pt idx="3967">
                  <c:v>1.1437999999999999</c:v>
                </c:pt>
                <c:pt idx="3968">
                  <c:v>1.1628000000000001</c:v>
                </c:pt>
                <c:pt idx="3969">
                  <c:v>1.1901999999999999</c:v>
                </c:pt>
                <c:pt idx="3970">
                  <c:v>1.1820999999999999</c:v>
                </c:pt>
                <c:pt idx="3971">
                  <c:v>1.2114</c:v>
                </c:pt>
                <c:pt idx="3972">
                  <c:v>1.2617</c:v>
                </c:pt>
                <c:pt idx="3973">
                  <c:v>1.2217</c:v>
                </c:pt>
                <c:pt idx="3974">
                  <c:v>1.1036999999999999</c:v>
                </c:pt>
                <c:pt idx="3975">
                  <c:v>1.1297999999999999</c:v>
                </c:pt>
                <c:pt idx="3976">
                  <c:v>1.1305000000000001</c:v>
                </c:pt>
                <c:pt idx="3977">
                  <c:v>1.1286</c:v>
                </c:pt>
                <c:pt idx="3978">
                  <c:v>1.2153</c:v>
                </c:pt>
                <c:pt idx="3979">
                  <c:v>1.2485999999999999</c:v>
                </c:pt>
                <c:pt idx="3980">
                  <c:v>1.2646999999999999</c:v>
                </c:pt>
                <c:pt idx="3981">
                  <c:v>1.2492000000000001</c:v>
                </c:pt>
                <c:pt idx="3982">
                  <c:v>1.198</c:v>
                </c:pt>
                <c:pt idx="3983">
                  <c:v>1.1313</c:v>
                </c:pt>
                <c:pt idx="3984">
                  <c:v>1.1277999999999999</c:v>
                </c:pt>
                <c:pt idx="3985">
                  <c:v>1.228</c:v>
                </c:pt>
                <c:pt idx="3986">
                  <c:v>1.2384999999999999</c:v>
                </c:pt>
                <c:pt idx="3987">
                  <c:v>1.2612000000000001</c:v>
                </c:pt>
                <c:pt idx="3988">
                  <c:v>1.1812</c:v>
                </c:pt>
                <c:pt idx="3989">
                  <c:v>1.1233</c:v>
                </c:pt>
                <c:pt idx="3990">
                  <c:v>1.1636</c:v>
                </c:pt>
                <c:pt idx="3991">
                  <c:v>1.1456</c:v>
                </c:pt>
                <c:pt idx="3992">
                  <c:v>1.2428999999999999</c:v>
                </c:pt>
                <c:pt idx="3993">
                  <c:v>1.2023999999999999</c:v>
                </c:pt>
                <c:pt idx="3994">
                  <c:v>1.2189000000000001</c:v>
                </c:pt>
                <c:pt idx="3995">
                  <c:v>1.2333000000000001</c:v>
                </c:pt>
                <c:pt idx="3996">
                  <c:v>1.2299</c:v>
                </c:pt>
                <c:pt idx="3997">
                  <c:v>1.1973</c:v>
                </c:pt>
                <c:pt idx="3998">
                  <c:v>1.1929000000000001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51-4F85-9447-BD64B81E39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9772480"/>
        <c:axId val="1909774144"/>
      </c:lineChart>
      <c:catAx>
        <c:axId val="190977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774144"/>
        <c:crosses val="autoZero"/>
        <c:auto val="1"/>
        <c:lblAlgn val="ctr"/>
        <c:lblOffset val="100"/>
        <c:noMultiLvlLbl val="0"/>
      </c:catAx>
      <c:valAx>
        <c:axId val="1909774144"/>
        <c:scaling>
          <c:orientation val="minMax"/>
          <c:max val="1.4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RMSD Valaues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77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011D7-FE6A-4143-A824-E8F0009F4A74}" type="datetimeFigureOut"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F397-2A2E-5243-9C89-299CAB2723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9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BF397-2A2E-5243-9C89-299CAB2723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2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lang="en-US" sz="1600" b="0" i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84" y="1278376"/>
            <a:ext cx="1708832" cy="13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20" userDrawn="1">
          <p15:clr>
            <a:srgbClr val="FBAE40"/>
          </p15:clr>
        </p15:guide>
        <p15:guide id="4" pos="4800" userDrawn="1">
          <p15:clr>
            <a:srgbClr val="FBAE40"/>
          </p15:clr>
        </p15:guide>
        <p15:guide id="5" pos="5280" userDrawn="1">
          <p15:clr>
            <a:srgbClr val="FBAE40"/>
          </p15:clr>
        </p15:guide>
        <p15:guide id="6" pos="5760" userDrawn="1">
          <p15:clr>
            <a:srgbClr val="FBAE40"/>
          </p15:clr>
        </p15:guide>
        <p15:guide id="7" pos="6240" userDrawn="1">
          <p15:clr>
            <a:srgbClr val="FBAE40"/>
          </p15:clr>
        </p15:guide>
        <p15:guide id="8" pos="6720" userDrawn="1">
          <p15:clr>
            <a:srgbClr val="FBAE40"/>
          </p15:clr>
        </p15:guide>
        <p15:guide id="9" pos="7200" userDrawn="1">
          <p15:clr>
            <a:srgbClr val="FBAE40"/>
          </p15:clr>
        </p15:guide>
        <p15:guide id="10" pos="7680" userDrawn="1">
          <p15:clr>
            <a:srgbClr val="FBAE40"/>
          </p15:clr>
        </p15:guide>
        <p15:guide id="11" pos="3360" userDrawn="1">
          <p15:clr>
            <a:srgbClr val="FBAE40"/>
          </p15:clr>
        </p15:guide>
        <p15:guide id="12" pos="2880" userDrawn="1">
          <p15:clr>
            <a:srgbClr val="FBAE40"/>
          </p15:clr>
        </p15:guide>
        <p15:guide id="13" pos="2400" userDrawn="1">
          <p15:clr>
            <a:srgbClr val="FBAE40"/>
          </p15:clr>
        </p15:guide>
        <p15:guide id="14" pos="1920" userDrawn="1">
          <p15:clr>
            <a:srgbClr val="FBAE40"/>
          </p15:clr>
        </p15:guide>
        <p15:guide id="15" pos="1440" userDrawn="1">
          <p15:clr>
            <a:srgbClr val="FBAE40"/>
          </p15:clr>
        </p15:guide>
        <p15:guide id="16" pos="960" userDrawn="1">
          <p15:clr>
            <a:srgbClr val="FBAE40"/>
          </p15:clr>
        </p15:guide>
        <p15:guide id="17" pos="480" userDrawn="1">
          <p15:clr>
            <a:srgbClr val="FBAE40"/>
          </p15:clr>
        </p15:guide>
        <p15:guide id="18" userDrawn="1">
          <p15:clr>
            <a:srgbClr val="FBAE40"/>
          </p15:clr>
        </p15:guide>
        <p15:guide id="19" orient="horz" pos="1728" userDrawn="1">
          <p15:clr>
            <a:srgbClr val="FBAE40"/>
          </p15:clr>
        </p15:guide>
        <p15:guide id="20" orient="horz" pos="1296" userDrawn="1">
          <p15:clr>
            <a:srgbClr val="FBAE40"/>
          </p15:clr>
        </p15:guide>
        <p15:guide id="21" orient="horz" pos="864" userDrawn="1">
          <p15:clr>
            <a:srgbClr val="FBAE40"/>
          </p15:clr>
        </p15:guide>
        <p15:guide id="22" orient="horz" pos="432" userDrawn="1">
          <p15:clr>
            <a:srgbClr val="FBAE40"/>
          </p15:clr>
        </p15:guide>
        <p15:guide id="23" orient="horz" userDrawn="1">
          <p15:clr>
            <a:srgbClr val="FBAE40"/>
          </p15:clr>
        </p15:guide>
        <p15:guide id="24" orient="horz" pos="2592" userDrawn="1">
          <p15:clr>
            <a:srgbClr val="FBAE40"/>
          </p15:clr>
        </p15:guide>
        <p15:guide id="25" orient="horz" pos="3024" userDrawn="1">
          <p15:clr>
            <a:srgbClr val="FBAE40"/>
          </p15:clr>
        </p15:guide>
        <p15:guide id="26" orient="horz" pos="3456" userDrawn="1">
          <p15:clr>
            <a:srgbClr val="FBAE40"/>
          </p15:clr>
        </p15:guide>
        <p15:guide id="27" orient="horz" pos="3888" userDrawn="1">
          <p15:clr>
            <a:srgbClr val="FBAE40"/>
          </p15:clr>
        </p15:guide>
        <p15:guide id="28" orient="horz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39862" y="2587664"/>
            <a:ext cx="9312275" cy="8413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0">
                <a:latin typeface="Arial" charset="0"/>
                <a:ea typeface="Arial" charset="0"/>
                <a:cs typeface="Arial" charset="0"/>
              </a:rPr>
              <a:t>Title 48–54 Pt Arial Bold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3429000"/>
            <a:ext cx="9312275" cy="43799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Secondary Title or Presenter’s Name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66717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2925264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3" y="1552920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7620000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9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468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2106532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2" y="561365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70230" y="623943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9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31863" y="2226876"/>
            <a:ext cx="10328275" cy="90821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1">
                <a:latin typeface="Arial" charset="0"/>
                <a:ea typeface="Arial" charset="0"/>
                <a:cs typeface="Arial" charset="0"/>
              </a:rPr>
              <a:t>Thank you 48 Pt Arial Bold Italic.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3280295"/>
            <a:ext cx="10334625" cy="4699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Questions? OR Contact Information OR Closing Statement 20 Pt Arial Italic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13276"/>
            <a:ext cx="2607471" cy="37887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7" y="5779826"/>
            <a:ext cx="2410647" cy="7924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1738" y="2009415"/>
            <a:ext cx="9788525" cy="12286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66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1" i="0">
                <a:latin typeface="Arial" charset="0"/>
                <a:ea typeface="Arial" charset="0"/>
                <a:cs typeface="Arial" charset="0"/>
              </a:defRPr>
            </a:lvl2pPr>
            <a:lvl3pPr>
              <a:defRPr b="1" i="0">
                <a:latin typeface="Arial" charset="0"/>
                <a:ea typeface="Arial" charset="0"/>
                <a:cs typeface="Arial" charset="0"/>
              </a:defRPr>
            </a:lvl3pPr>
            <a:lvl4pPr>
              <a:defRPr b="1" i="0">
                <a:latin typeface="Arial" charset="0"/>
                <a:ea typeface="Arial" charset="0"/>
                <a:cs typeface="Arial" charset="0"/>
              </a:defRPr>
            </a:lvl4pPr>
            <a:lvl5pPr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z="6600"/>
              <a:t>Title 60–72 Pt Arial Bold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1738" y="4278498"/>
            <a:ext cx="9788525" cy="4392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20–24 Pt Arial Italic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8" y="3238069"/>
            <a:ext cx="9788525" cy="5794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0" i="0">
                <a:latin typeface="Arial" charset="0"/>
                <a:ea typeface="Arial" charset="0"/>
                <a:cs typeface="Arial" charset="0"/>
              </a:rPr>
              <a:t>Presenter’s Name or Secondary Title 24–32 Pt Arial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9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30496"/>
            <a:ext cx="2053177" cy="29833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7" y="5948874"/>
            <a:ext cx="2410647" cy="792424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677609" y="4392510"/>
            <a:ext cx="3328988" cy="7173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 hasCustomPrompt="1"/>
          </p:nvPr>
        </p:nvSpPr>
        <p:spPr>
          <a:xfrm>
            <a:off x="4568825" y="0"/>
            <a:ext cx="7623175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677609" y="3009788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77917" y="1637444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4800600"/>
            <a:ext cx="12192000" cy="2065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01701"/>
            <a:ext cx="676195" cy="7056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15" y="5948874"/>
            <a:ext cx="2410647" cy="7924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85468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12106532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/>
          <p:cNvSpPr>
            <a:spLocks noGrp="1"/>
          </p:cNvSpPr>
          <p:nvPr>
            <p:ph type="body" sz="quarter" idx="12" hasCustomPrompt="1"/>
          </p:nvPr>
        </p:nvSpPr>
        <p:spPr>
          <a:xfrm>
            <a:off x="670230" y="6186421"/>
            <a:ext cx="8683625" cy="3984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8006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70232" y="496731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70230" y="559309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Presenter’s Name or Secondary Title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5142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5635" y="545315"/>
            <a:ext cx="10819679" cy="7532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438400" y="1521741"/>
            <a:ext cx="7315200" cy="41148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 sz="1800"/>
              <a:t>Click icon to add media</a:t>
            </a:r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4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Agenda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909" y="1346286"/>
            <a:ext cx="10910887" cy="4518025"/>
          </a:xfrm>
        </p:spPr>
        <p:txBody>
          <a:bodyPr>
            <a:normAutofit/>
          </a:bodyPr>
          <a:lstStyle>
            <a:lvl1pPr marL="0" indent="-2286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2000" b="1" i="0" baseline="0"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000" b="0" baseline="0"/>
            </a:lvl2pPr>
            <a:lvl3pPr marL="914400">
              <a:lnSpc>
                <a:spcPct val="100000"/>
              </a:lnSpc>
              <a:defRPr/>
            </a:lvl3pPr>
          </a:lstStyle>
          <a:p>
            <a:pPr lvl="0"/>
            <a:r>
              <a:rPr lang="en-US" b="1"/>
              <a:t>Agenda Topic 1 20 Pt Arial Bold</a:t>
            </a:r>
          </a:p>
          <a:p>
            <a:pPr lvl="2"/>
            <a:r>
              <a:rPr lang="en-US" sz="1600" b="0"/>
              <a:t>Presenter or Sub-Topic 16 Pt Arial</a:t>
            </a:r>
            <a:endParaRPr lang="en-US" b="1"/>
          </a:p>
          <a:p>
            <a:pPr lvl="1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2847" y="545394"/>
            <a:ext cx="10910887" cy="6778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9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1</a:t>
            </a:r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804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807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2</a:t>
            </a:r>
            <a:endParaRPr lang="en-US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Arial Bold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8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28–40 Pt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8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5635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Header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8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9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C31D-D603-AD4D-9D1C-921DA5F7AA0A}" type="datetime1"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C27B-B23D-7147-B542-1233E53230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485492-D33C-F94B-8465-55B373852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MD Simulation of GFP Protein Under Different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C481F-F1DC-9E4B-9BDC-548BC1E1A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Jack Ustanik</a:t>
            </a:r>
          </a:p>
        </p:txBody>
      </p:sp>
    </p:spTree>
    <p:extLst>
      <p:ext uri="{BB962C8B-B14F-4D97-AF65-F5344CB8AC3E}">
        <p14:creationId xmlns:p14="http://schemas.microsoft.com/office/powerpoint/2010/main" val="119731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46242-F13F-AB45-B951-AF37877C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3A571-07EB-39E5-1101-ECADDABB4A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1406525"/>
            <a:ext cx="4348733" cy="44021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normal and cut5 setups were the only 2 simulations which finished successfully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Energy minimization, dt.01 and dt.005 each failed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Plotted are total, potential, and kinetic energy for each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Trends?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767DE-9A20-2999-DC07-8F9E75EBF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07A6814-A367-0185-54F8-B88D26E8B0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507454"/>
              </p:ext>
            </p:extLst>
          </p:nvPr>
        </p:nvGraphicFramePr>
        <p:xfrm>
          <a:off x="5219700" y="1507067"/>
          <a:ext cx="6364034" cy="3778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5097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EB4967-4298-D6FD-DDD5-29879B2D3F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0B444-6F6F-F5BE-B316-66A964C289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403" y="1349852"/>
            <a:ext cx="10910888" cy="4402138"/>
          </a:xfrm>
        </p:spPr>
        <p:txBody>
          <a:bodyPr>
            <a:normAutofit/>
          </a:bodyPr>
          <a:lstStyle/>
          <a:p>
            <a:r>
              <a:rPr lang="en-US" sz="2400" dirty="0"/>
              <a:t>Trends?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DBEF0-0CE2-5026-741A-543DBF8E8E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C13C336-F08C-4059-A25F-DCDD28C3E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064984"/>
              </p:ext>
            </p:extLst>
          </p:nvPr>
        </p:nvGraphicFramePr>
        <p:xfrm>
          <a:off x="7619786" y="1755397"/>
          <a:ext cx="3889040" cy="3210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BD707DE-BA4A-497D-A651-EED456F4D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7128784"/>
              </p:ext>
            </p:extLst>
          </p:nvPr>
        </p:nvGraphicFramePr>
        <p:xfrm>
          <a:off x="428211" y="1760476"/>
          <a:ext cx="3590355" cy="3205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69BF57E-F045-AEDE-D6FF-88A5B21056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2270529"/>
              </p:ext>
            </p:extLst>
          </p:nvPr>
        </p:nvGraphicFramePr>
        <p:xfrm>
          <a:off x="4008373" y="1760476"/>
          <a:ext cx="3770948" cy="3210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3" name="Picture 12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BA7C41D9-801D-5C10-6074-CB31744D34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36" t="54169" r="70604" b="28720"/>
          <a:stretch/>
        </p:blipFill>
        <p:spPr>
          <a:xfrm>
            <a:off x="5501006" y="4957084"/>
            <a:ext cx="1189987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8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8BA0B5-8E8A-3567-7B0F-6FFFA8BE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Root-Mean-Square Deviation (RMSD)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492FE2-BFD7-EC9B-316B-24883D64224B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Measure of change of atomic positions of atoms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𝑅𝑀𝑆𝐷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Determining errors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Lower RMSD values are better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Lower the value indicates less error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Stabilizing forces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Temperature, Force Field, Solvent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492FE2-BFD7-EC9B-316B-24883D642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726" t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528E6-EE13-287C-80B2-00254DB2D3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E731DE-6C86-874A-08A6-CA1F36681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RMSD plots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AA99B-15AA-E217-B04C-6D78FD63E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0D0315B-E67B-E7DA-FD4B-6BD674EDE1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907744"/>
              </p:ext>
            </p:extLst>
          </p:nvPr>
        </p:nvGraphicFramePr>
        <p:xfrm>
          <a:off x="509990" y="1406525"/>
          <a:ext cx="5486400" cy="3604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0D0315B-E67B-E7DA-FD4B-6BD674EDE1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082280"/>
              </p:ext>
            </p:extLst>
          </p:nvPr>
        </p:nvGraphicFramePr>
        <p:xfrm>
          <a:off x="6128290" y="1406525"/>
          <a:ext cx="5486400" cy="3604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375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2DE140-F903-92D3-DEDC-1DCCDAE523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4720E-1AB8-3BED-FB8B-449E7DF2CC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1406525"/>
            <a:ext cx="7226553" cy="44021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AMBER software and chimera are valuable tools for observing energy minimization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MD simulations allow us to understand more of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Various parameters impact MD simulations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Cut, dt_.01, dt.005, </a:t>
            </a:r>
            <a:r>
              <a:rPr lang="en-US" dirty="0" err="1"/>
              <a:t>noEmin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RMSD values are useful for assessing structures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BC4A4-FC68-E823-34D4-480D958762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2D95D-E5F6-F2ED-56A7-1DFCCBFF2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56" t="8036" r="30069" b="3965"/>
          <a:stretch/>
        </p:blipFill>
        <p:spPr>
          <a:xfrm>
            <a:off x="8492066" y="2142707"/>
            <a:ext cx="1752601" cy="28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2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F4EB4-DB58-A231-1954-99C8CFAAB0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MD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A23FB-1A3F-D96C-8B0C-2EDC2E8690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6" y="1406525"/>
            <a:ext cx="11087353" cy="3732742"/>
          </a:xfrm>
        </p:spPr>
        <p:txBody>
          <a:bodyPr>
            <a:norm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Computational method which provides simulations that show the motion and interaction of atoms and molecules in a structure over a given period of time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028700" lvl="1" indent="-34290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a particular times step (femtosecond) new positions of atoms are determined 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the force field MD can calculate force on atoms, acceleration, and predict new locations of atoms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Simulations typically last for an amount of time until convergence can be reached: calculated using RMSD values - more complex structures and longer simulations take longer to occur and require more computational power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A1971-CAC2-99F0-6C58-69E280DFC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1D138-1F93-12D2-3F9B-6903DBAFF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Why Preform MD Simulation?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5C1FE-2B7F-5DA7-82A7-552AD277C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229" y="1670597"/>
            <a:ext cx="8674704" cy="28459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Prediction of how atoms in a protein or molecular system will move over time based upon laws of physics and interatomic interactions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Controlled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determine conformational changes, ligand binding, protein folding, and reveal positions of atoms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Drug design, optimize conditions, behavior of biological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1A678-3AEF-FEC3-7CA0-8982D0DFE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2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0FAB9-576E-373A-433A-2576EC03B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MD simulation of GFP using AMBER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F8C9B-90A8-4096-5638-8703C7D6F2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1406525"/>
            <a:ext cx="8257793" cy="44021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Starting off with energy minimized form of GFP protein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Prepares the structure for MD simulation by providing an energetically favorable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Ridding structure of clashes and forming optimal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Add heat to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Equilibration: Alter conditions to align with preferred MD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MD: We are investigation 5 conditions and seeing how altering a particular parameter impacts the MD simulation: Normal, No energy minimization, cut = 5, dt = 0.01, dt = 0.005</a:t>
            </a:r>
          </a:p>
          <a:p>
            <a:pPr marL="1028700" lvl="1" indent="-342900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8B7D1-537B-647E-17C4-66E778DCD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FDD9A-EFD5-61F8-52C8-18F5A955B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0" t="21882" r="38780" b="22516"/>
          <a:stretch/>
        </p:blipFill>
        <p:spPr>
          <a:xfrm>
            <a:off x="9379046" y="2044091"/>
            <a:ext cx="2067527" cy="25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6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4709F6-5FBD-3227-4FD4-25185C95B2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7EF77-B380-E58B-B50B-A6634D6DC7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cut (Cut Distance): Distance between atoms which will be involved with interactions in an MD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 Small? Too Large?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dt (Time Step): Time interval which calculations occur in an MD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 Small? Too Large?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noEmin</a:t>
            </a:r>
            <a:r>
              <a:rPr lang="en-US" sz="2400" dirty="0"/>
              <a:t> (no energy minimization): No energy minimization has occurred</a:t>
            </a:r>
          </a:p>
          <a:p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Altering these parameters can produce different MD simulation outcomes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0084D-E401-2E0C-1F0B-B5A843902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1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53D5F7-90E8-5308-5AD9-42F12FF598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Parameters for MD Simulations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4C114-A983-2515-1F77-8EA3D49A2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227" y="1411389"/>
            <a:ext cx="3232403" cy="2717800"/>
          </a:xfrm>
        </p:spPr>
        <p:txBody>
          <a:bodyPr/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kern="100" dirty="0">
                <a:latin typeface="Liberation Serif"/>
                <a:ea typeface="Noto Serif CJK SC"/>
                <a:cs typeface="Lohit Devanagari"/>
              </a:rPr>
              <a:t>h</a:t>
            </a:r>
            <a:r>
              <a:rPr lang="en-US" sz="2000" i="1" kern="100" dirty="0">
                <a:effectLst/>
                <a:latin typeface="Liberation Serif"/>
                <a:ea typeface="Noto Serif CJK SC"/>
                <a:cs typeface="Lohit Devanagari"/>
              </a:rPr>
              <a:t>eating.in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effectLst/>
                <a:latin typeface="Liberation Serif"/>
                <a:ea typeface="Noto Serif CJK SC"/>
                <a:cs typeface="Lohit Devanagari"/>
              </a:rPr>
              <a:t>cut = 8.0,</a:t>
            </a:r>
            <a:endParaRPr lang="en-US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 err="1">
                <a:effectLst/>
                <a:latin typeface="Liberation Serif"/>
                <a:ea typeface="Noto Serif CJK SC"/>
                <a:cs typeface="Lohit Devanagari"/>
              </a:rPr>
              <a:t>ntr</a:t>
            </a:r>
            <a:r>
              <a:rPr lang="en-US" sz="2000" i="1" kern="100" dirty="0">
                <a:effectLst/>
                <a:latin typeface="Liberation Serif"/>
                <a:ea typeface="Noto Serif CJK SC"/>
                <a:cs typeface="Lohit Devanagari"/>
              </a:rPr>
              <a:t> = 0,</a:t>
            </a:r>
            <a:endParaRPr lang="en-US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 err="1">
                <a:effectLst/>
                <a:latin typeface="Liberation Serif"/>
                <a:ea typeface="Noto Serif CJK SC"/>
                <a:cs typeface="Lohit Devanagari"/>
              </a:rPr>
              <a:t>nstlim</a:t>
            </a:r>
            <a:r>
              <a:rPr lang="en-US" sz="2000" i="1" kern="100" dirty="0">
                <a:effectLst/>
                <a:latin typeface="Liberation Serif"/>
                <a:ea typeface="Noto Serif CJK SC"/>
                <a:cs typeface="Lohit Devanagari"/>
              </a:rPr>
              <a:t> = 25000, dt = 0.002,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i="1" kern="100" dirty="0">
              <a:latin typeface="Liberation Serif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i="1" kern="100" dirty="0">
                <a:latin typeface="Liberation Serif"/>
              </a:rPr>
              <a:t>dt = 0.005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i="1" kern="100" dirty="0">
                <a:latin typeface="Liberation Serif"/>
              </a:rPr>
              <a:t>dt = 0.01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i="1" kern="100" dirty="0">
                <a:latin typeface="Liberation Serif"/>
              </a:rPr>
              <a:t>cut = 5.0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8F95E-4F11-2F33-7620-665FA5DF8F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77D23-57F3-7C06-EFB9-C3F91029752D}"/>
              </a:ext>
            </a:extLst>
          </p:cNvPr>
          <p:cNvSpPr txBox="1"/>
          <p:nvPr/>
        </p:nvSpPr>
        <p:spPr>
          <a:xfrm rot="10800000" flipH="1" flipV="1">
            <a:off x="4249281" y="1427267"/>
            <a:ext cx="2986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kern="100" dirty="0">
                <a:latin typeface="Liberation Serif"/>
                <a:ea typeface="Noto Serif CJK SC"/>
                <a:cs typeface="Lohit Devanagari"/>
              </a:rPr>
              <a:t>e</a:t>
            </a:r>
            <a:r>
              <a:rPr lang="en-US" sz="2000" i="1" kern="100" dirty="0">
                <a:effectLst/>
                <a:latin typeface="Liberation Serif"/>
                <a:ea typeface="Noto Serif CJK SC"/>
                <a:cs typeface="Lohit Devanagari"/>
              </a:rPr>
              <a:t>qui.in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effectLst/>
                <a:latin typeface="Liberation Serif"/>
                <a:ea typeface="Noto Serif CJK SC"/>
                <a:cs typeface="Lohit Devanagari"/>
              </a:rPr>
              <a:t>cut = 8.0,</a:t>
            </a:r>
            <a:endParaRPr lang="en-US" sz="20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 err="1">
                <a:effectLst/>
                <a:latin typeface="Liberation Serif"/>
                <a:ea typeface="Noto Serif CJK SC"/>
                <a:cs typeface="Lohit Devanagari"/>
              </a:rPr>
              <a:t>nstlim</a:t>
            </a:r>
            <a:r>
              <a:rPr lang="en-US" sz="2000" i="1" kern="100" dirty="0">
                <a:effectLst/>
                <a:latin typeface="Liberation Serif"/>
                <a:ea typeface="Noto Serif CJK SC"/>
                <a:cs typeface="Lohit Devanagari"/>
              </a:rPr>
              <a:t> =50000, dt = 0.002,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i="1" kern="100" dirty="0">
              <a:latin typeface="Liberation Serif"/>
              <a:ea typeface="Noto Serif CJK SC"/>
              <a:cs typeface="Lohit Devanaga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i="1" kern="100" dirty="0">
              <a:latin typeface="Liberation Serif"/>
              <a:ea typeface="Noto Serif CJK SC"/>
              <a:cs typeface="Lohit Devanaga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latin typeface="Liberation Serif"/>
                <a:ea typeface="Noto Serif CJK SC"/>
                <a:cs typeface="Lohit Devanagari"/>
              </a:rPr>
              <a:t>dt = 0.005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latin typeface="Liberation Serif"/>
                <a:ea typeface="Noto Serif CJK SC"/>
                <a:cs typeface="Lohit Devanagari"/>
              </a:rPr>
              <a:t>dt = 0.01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latin typeface="Liberation Serif"/>
                <a:ea typeface="Noto Serif CJK SC"/>
                <a:cs typeface="Lohit Devanagari"/>
              </a:rPr>
              <a:t>cut = 5.0</a:t>
            </a:r>
            <a:endParaRPr lang="en-US" sz="2000" kern="100" dirty="0">
              <a:effectLst/>
              <a:latin typeface="Liberation Serif"/>
              <a:ea typeface="Noto Serif CJK SC"/>
              <a:cs typeface="Lohit Devanaga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65C90-674C-E673-60BF-FAC81B3AF254}"/>
              </a:ext>
            </a:extLst>
          </p:cNvPr>
          <p:cNvSpPr txBox="1"/>
          <p:nvPr/>
        </p:nvSpPr>
        <p:spPr>
          <a:xfrm>
            <a:off x="7990372" y="1427266"/>
            <a:ext cx="28050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kern="100" dirty="0">
                <a:solidFill>
                  <a:srgbClr val="000000"/>
                </a:solidFill>
                <a:effectLst/>
                <a:latin typeface="Liberation Serif"/>
                <a:ea typeface="Noto Serif CJK SC"/>
                <a:cs typeface="Lohit Devanagari"/>
              </a:rPr>
              <a:t>md.in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solidFill>
                  <a:srgbClr val="000000"/>
                </a:solidFill>
                <a:effectLst/>
                <a:latin typeface="Liberation Serif"/>
                <a:ea typeface="Noto Serif CJK SC"/>
                <a:cs typeface="Lohit Devanagari"/>
              </a:rPr>
              <a:t>cut = 8.0,</a:t>
            </a:r>
            <a:endParaRPr lang="en-US" sz="20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 err="1">
                <a:solidFill>
                  <a:srgbClr val="000000"/>
                </a:solidFill>
                <a:effectLst/>
                <a:latin typeface="Liberation Serif"/>
                <a:ea typeface="Noto Serif CJK SC"/>
                <a:cs typeface="Lohit Devanagari"/>
              </a:rPr>
              <a:t>nstlim</a:t>
            </a:r>
            <a:r>
              <a:rPr lang="en-US" sz="2000" i="1" kern="100" dirty="0">
                <a:solidFill>
                  <a:srgbClr val="000000"/>
                </a:solidFill>
                <a:effectLst/>
                <a:latin typeface="Liberation Serif"/>
                <a:ea typeface="Noto Serif CJK SC"/>
                <a:cs typeface="Lohit Devanagari"/>
              </a:rPr>
              <a:t> = 2000000,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solidFill>
                  <a:srgbClr val="000000"/>
                </a:solidFill>
                <a:effectLst/>
                <a:latin typeface="Liberation Serif"/>
                <a:ea typeface="Noto Serif CJK SC"/>
                <a:cs typeface="Lohit Devanagari"/>
              </a:rPr>
              <a:t>dt = 0.002,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i="1" kern="100" dirty="0">
              <a:solidFill>
                <a:srgbClr val="000000"/>
              </a:solidFill>
              <a:latin typeface="Liberation Serif"/>
              <a:ea typeface="Noto Serif CJK SC"/>
              <a:cs typeface="Lohit Devanaga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solidFill>
                  <a:srgbClr val="000000"/>
                </a:solidFill>
                <a:latin typeface="Liberation Serif"/>
                <a:ea typeface="Noto Serif CJK SC"/>
                <a:cs typeface="Lohit Devanagari"/>
              </a:rPr>
              <a:t>dt = 0.005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solidFill>
                  <a:srgbClr val="000000"/>
                </a:solidFill>
                <a:latin typeface="Liberation Serif"/>
                <a:ea typeface="Noto Serif CJK SC"/>
                <a:cs typeface="Lohit Devanagari"/>
              </a:rPr>
              <a:t>dt = 0.01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i="1" kern="100" dirty="0">
                <a:solidFill>
                  <a:srgbClr val="000000"/>
                </a:solidFill>
                <a:latin typeface="Liberation Serif"/>
                <a:ea typeface="Noto Serif CJK SC"/>
                <a:cs typeface="Lohit Devanagari"/>
              </a:rPr>
              <a:t>cut = 5.0</a:t>
            </a:r>
            <a:endParaRPr lang="en-US" sz="2000" kern="100" dirty="0">
              <a:effectLst/>
              <a:latin typeface="Liberation Serif"/>
              <a:ea typeface="Noto Serif CJK SC"/>
              <a:cs typeface="Lohit Devanagari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736089-BEBA-629B-EA0F-E79901446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27" y="4436143"/>
            <a:ext cx="627441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i="1" dirty="0"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Energy minimization</a:t>
            </a:r>
            <a:endParaRPr kumimoji="0" lang="en-US" altLang="zh-CN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beration Serif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-c ../../Lab1_GFP_energy_minimization/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rgbClr val="C9211E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gfp_min_all.rst7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-ref ../../Lab1_GFP_energy_minimization/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rgbClr val="C9211E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gfp_min_all.rst7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 \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BCDB5E-4D9D-F1CB-7046-FE0EA5B0D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387" y="4436143"/>
            <a:ext cx="53366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i="1" dirty="0"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No Energy minimization</a:t>
            </a:r>
            <a:endParaRPr kumimoji="0" lang="en-US" altLang="zh-CN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beration Serif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-c ../../Lab1_GFP_energy_minimization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rgbClr val="C9211E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gfp.rst7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-ref ../../Lab1_GFP_energy_minimization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rgbClr val="C9211E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gfp.rst7</a:t>
            </a:r>
            <a:r>
              <a:rPr kumimoji="0" lang="en-US" altLang="zh-CN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/>
                <a:ea typeface="Times New Roman" panose="02020603050405020304" pitchFamily="18" charset="0"/>
                <a:cs typeface="Courier New" panose="02070309020205020404" pitchFamily="49" charset="0"/>
              </a:rPr>
              <a:t> \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55D81E-86A3-61D7-8C4A-A88E33416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1737" y="382312"/>
            <a:ext cx="9788525" cy="1228654"/>
          </a:xfrm>
        </p:spPr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E210-DF98-AD51-0A84-AD89851762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9270" y="4540333"/>
            <a:ext cx="9788525" cy="439278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Heating, Equilibrium, MD of Normal and Cut5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What happened to the others?</a:t>
            </a:r>
          </a:p>
        </p:txBody>
      </p:sp>
      <p:pic>
        <p:nvPicPr>
          <p:cNvPr id="5" name="gfp_equi">
            <a:hlinkClick r:id="" action="ppaction://media"/>
            <a:extLst>
              <a:ext uri="{FF2B5EF4-FFF2-40B4-BE49-F238E27FC236}">
                <a16:creationId xmlns:a16="http://schemas.microsoft.com/office/drawing/2014/main" id="{C00E397A-E06D-15CD-8AAE-49DFB1FDDC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04856" y="2004967"/>
            <a:ext cx="3415962" cy="2427551"/>
          </a:xfrm>
          <a:prstGeom prst="rect">
            <a:avLst/>
          </a:prstGeom>
        </p:spPr>
      </p:pic>
      <p:pic>
        <p:nvPicPr>
          <p:cNvPr id="6" name="heating">
            <a:hlinkClick r:id="" action="ppaction://media"/>
            <a:extLst>
              <a:ext uri="{FF2B5EF4-FFF2-40B4-BE49-F238E27FC236}">
                <a16:creationId xmlns:a16="http://schemas.microsoft.com/office/drawing/2014/main" id="{8B32FBE7-0DA7-7613-BABE-0AA9717759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4628" y="2004968"/>
            <a:ext cx="3442892" cy="2427551"/>
          </a:xfrm>
          <a:prstGeom prst="rect">
            <a:avLst/>
          </a:prstGeom>
        </p:spPr>
      </p:pic>
      <p:pic>
        <p:nvPicPr>
          <p:cNvPr id="7" name="md">
            <a:hlinkClick r:id="" action="ppaction://media"/>
            <a:extLst>
              <a:ext uri="{FF2B5EF4-FFF2-40B4-BE49-F238E27FC236}">
                <a16:creationId xmlns:a16="http://schemas.microsoft.com/office/drawing/2014/main" id="{715F42C6-CCAF-A993-9559-08F7CED201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8154" y="1741418"/>
            <a:ext cx="4096072" cy="28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08BFF0-D6AB-798F-E9FF-06C8E60A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ED456-5344-FDBF-CB7B-9943693819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1389293"/>
            <a:ext cx="4028691" cy="30108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dt_0.005 failed at step 21.5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noEmin</a:t>
            </a:r>
            <a:r>
              <a:rPr lang="en-US" sz="2400" dirty="0"/>
              <a:t> failed instantly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dt_0.01 failed instantly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C1B3D-8716-8670-78F8-F55DCDB25B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D29C7A-665D-D178-5A6A-E79279CDD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307366"/>
              </p:ext>
            </p:extLst>
          </p:nvPr>
        </p:nvGraphicFramePr>
        <p:xfrm>
          <a:off x="4701538" y="2513984"/>
          <a:ext cx="5646420" cy="741680"/>
        </p:xfrm>
        <a:graphic>
          <a:graphicData uri="http://schemas.openxmlformats.org/drawingml/2006/table">
            <a:tbl>
              <a:tblPr/>
              <a:tblGrid>
                <a:gridCol w="1882140">
                  <a:extLst>
                    <a:ext uri="{9D8B030D-6E8A-4147-A177-3AD203B41FA5}">
                      <a16:colId xmlns:a16="http://schemas.microsoft.com/office/drawing/2014/main" val="191264992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3121984443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20306031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ETOT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EKTOT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EPTOT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353586 (-153457)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 (527)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353066 (-153984)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08411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DB434189-612C-17D0-3532-E2F2567A8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7068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7088D45-6573-3E7E-9393-AF5154618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40363"/>
              </p:ext>
            </p:extLst>
          </p:nvPr>
        </p:nvGraphicFramePr>
        <p:xfrm>
          <a:off x="4701538" y="1350113"/>
          <a:ext cx="5646420" cy="741680"/>
        </p:xfrm>
        <a:graphic>
          <a:graphicData uri="http://schemas.openxmlformats.org/drawingml/2006/table">
            <a:tbl>
              <a:tblPr/>
              <a:tblGrid>
                <a:gridCol w="1848564">
                  <a:extLst>
                    <a:ext uri="{9D8B030D-6E8A-4147-A177-3AD203B41FA5}">
                      <a16:colId xmlns:a16="http://schemas.microsoft.com/office/drawing/2014/main" val="2785260378"/>
                    </a:ext>
                  </a:extLst>
                </a:gridCol>
                <a:gridCol w="1898928">
                  <a:extLst>
                    <a:ext uri="{9D8B030D-6E8A-4147-A177-3AD203B41FA5}">
                      <a16:colId xmlns:a16="http://schemas.microsoft.com/office/drawing/2014/main" val="224884195"/>
                    </a:ext>
                  </a:extLst>
                </a:gridCol>
                <a:gridCol w="1898928">
                  <a:extLst>
                    <a:ext uri="{9D8B030D-6E8A-4147-A177-3AD203B41FA5}">
                      <a16:colId xmlns:a16="http://schemas.microsoft.com/office/drawing/2014/main" val="2622959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ETOT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EKTOT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EPTOT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92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-126810 (-117388)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3592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(8568)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-130402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(-125957)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51849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9FB0BF-FE71-DC6E-0ADD-4D578ACD8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77007"/>
              </p:ext>
            </p:extLst>
          </p:nvPr>
        </p:nvGraphicFramePr>
        <p:xfrm>
          <a:off x="4701538" y="3673301"/>
          <a:ext cx="5674359" cy="741680"/>
        </p:xfrm>
        <a:graphic>
          <a:graphicData uri="http://schemas.openxmlformats.org/drawingml/2006/table">
            <a:tbl>
              <a:tblPr/>
              <a:tblGrid>
                <a:gridCol w="1891453">
                  <a:extLst>
                    <a:ext uri="{9D8B030D-6E8A-4147-A177-3AD203B41FA5}">
                      <a16:colId xmlns:a16="http://schemas.microsoft.com/office/drawing/2014/main" val="1324884052"/>
                    </a:ext>
                  </a:extLst>
                </a:gridCol>
                <a:gridCol w="1891453">
                  <a:extLst>
                    <a:ext uri="{9D8B030D-6E8A-4147-A177-3AD203B41FA5}">
                      <a16:colId xmlns:a16="http://schemas.microsoft.com/office/drawing/2014/main" val="2736011260"/>
                    </a:ext>
                  </a:extLst>
                </a:gridCol>
                <a:gridCol w="1891453">
                  <a:extLst>
                    <a:ext uri="{9D8B030D-6E8A-4147-A177-3AD203B41FA5}">
                      <a16:colId xmlns:a16="http://schemas.microsoft.com/office/drawing/2014/main" val="322667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ETOT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EKTOT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EPTOT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95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-153461 (-153457)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(527)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-153984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(-153984)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319432"/>
                  </a:ext>
                </a:extLst>
              </a:tr>
            </a:tbl>
          </a:graphicData>
        </a:graphic>
      </p:graphicFrame>
      <p:sp>
        <p:nvSpPr>
          <p:cNvPr id="12" name="Rectangle 3">
            <a:extLst>
              <a:ext uri="{FF2B5EF4-FFF2-40B4-BE49-F238E27FC236}">
                <a16:creationId xmlns:a16="http://schemas.microsoft.com/office/drawing/2014/main" id="{56C0CDDC-FDA2-8D75-A532-46FEA90AC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942980"/>
            <a:ext cx="476673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D46DB-638C-E742-CA98-F93D830E60C5}"/>
              </a:ext>
            </a:extLst>
          </p:cNvPr>
          <p:cNvSpPr txBox="1"/>
          <p:nvPr/>
        </p:nvSpPr>
        <p:spPr>
          <a:xfrm>
            <a:off x="6975683" y="4530505"/>
            <a:ext cx="11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Kal/mol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7627D-9C03-A262-8CE5-A1E44D4A879A}"/>
              </a:ext>
            </a:extLst>
          </p:cNvPr>
          <p:cNvSpPr txBox="1"/>
          <p:nvPr/>
        </p:nvSpPr>
        <p:spPr>
          <a:xfrm>
            <a:off x="4540248" y="891540"/>
            <a:ext cx="580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Energy 	  Kinetic Energy 	  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273362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C844A-A9EC-CEB2-D55B-841C75824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MDINFO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90FCF-AB65-07EE-C646-A2C95CFB77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1818767"/>
            <a:ext cx="2857753" cy="26939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Cut5 and Normal values were very similar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NoEmin</a:t>
            </a:r>
            <a:r>
              <a:rPr lang="en-US" sz="2400" dirty="0"/>
              <a:t>, dt_.005, dt_.01 values much different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38527-9442-F556-589B-2E3309413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ED235CD-D383-4983-912D-A82CD71F9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8" t="24063" r="31654" b="41918"/>
          <a:stretch/>
        </p:blipFill>
        <p:spPr>
          <a:xfrm>
            <a:off x="3725331" y="1818767"/>
            <a:ext cx="6773335" cy="28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4" id="{A587B95B-1D3A-3A44-A805-1768F3F39161}" vid="{7C55915A-1AD8-4A41-BAEA-832A814DF8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25913</TotalTime>
  <Words>763</Words>
  <Application>Microsoft Office PowerPoint</Application>
  <PresentationFormat>Widescreen</PresentationFormat>
  <Paragraphs>138</Paragraphs>
  <Slides>14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Georgia</vt:lpstr>
      <vt:lpstr>Liberation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Nguyen</dc:creator>
  <cp:lastModifiedBy>Jack Christopher Ustanik</cp:lastModifiedBy>
  <cp:revision>46</cp:revision>
  <dcterms:created xsi:type="dcterms:W3CDTF">2020-08-19T13:13:39Z</dcterms:created>
  <dcterms:modified xsi:type="dcterms:W3CDTF">2023-02-28T04:02:24Z</dcterms:modified>
</cp:coreProperties>
</file>